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700" r:id="rId2"/>
    <p:sldMasterId id="2147483707" r:id="rId3"/>
    <p:sldMasterId id="2147483714" r:id="rId4"/>
    <p:sldMasterId id="2147483654" r:id="rId5"/>
  </p:sldMasterIdLst>
  <p:notesMasterIdLst>
    <p:notesMasterId r:id="rId17"/>
  </p:notesMasterIdLst>
  <p:sldIdLst>
    <p:sldId id="340" r:id="rId6"/>
    <p:sldId id="365" r:id="rId7"/>
    <p:sldId id="342" r:id="rId8"/>
    <p:sldId id="347" r:id="rId9"/>
    <p:sldId id="361" r:id="rId10"/>
    <p:sldId id="363" r:id="rId11"/>
    <p:sldId id="360" r:id="rId12"/>
    <p:sldId id="359" r:id="rId13"/>
    <p:sldId id="362" r:id="rId14"/>
    <p:sldId id="364" r:id="rId15"/>
    <p:sldId id="33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A84"/>
    <a:srgbClr val="D3CEDD"/>
    <a:srgbClr val="007DA4"/>
    <a:srgbClr val="64529A"/>
    <a:srgbClr val="5B6CA5"/>
    <a:srgbClr val="4F95B7"/>
    <a:srgbClr val="664996"/>
    <a:srgbClr val="5680AE"/>
    <a:srgbClr val="4E9FBC"/>
    <a:srgbClr val="518D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C7D56-700B-9F89-8231-FED7E59BDB25}" v="1" dt="2023-07-18T18:15:58.647"/>
    <p1510:client id="{15C030F4-CA5C-4789-9EE1-C0B1447C3A64}" v="511" dt="2023-07-14T19:09:26.074"/>
    <p1510:client id="{1814AE70-A00B-41A8-95BC-13975D88D3B5}" v="285" dt="2023-07-13T22:18:38.454"/>
    <p1510:client id="{8295A65E-F82F-3003-21CF-2E8652B4292C}" v="400" dt="2023-08-08T17:08:52.248"/>
    <p1510:client id="{8539C6DE-E2EB-B4F0-36B9-C6A31F93CE5E}" v="2" dt="2023-07-21T01:01:17.331"/>
    <p1510:client id="{9AFDD088-8C8C-E61A-A0D9-26AB2E6E2F45}" v="269" dt="2023-07-13T20:54:15.365"/>
    <p1510:client id="{ABDBFF57-39CD-7756-6803-3F2824320823}" v="1" dt="2023-07-27T22:02:56.040"/>
    <p1510:client id="{DE46BD6E-C8F4-4C0E-A48F-B8581069B439}" v="20" dt="2023-08-09T21:00:07.140"/>
    <p1510:client id="{FDE0DBAA-E0EB-01D0-0000-2EE440C5DC3B}" v="1321" dt="2023-07-14T02:57:47.162"/>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7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ving Birkner" userId="S::iab7582@ads.northwestern.edu::3ca2f16b-06b2-436b-9a83-674815ebc501" providerId="AD" clId="Web-{5B761B75-493C-B976-BFD5-B1237519AD20}"/>
    <pc:docChg chg="modSld">
      <pc:chgData name="Irving Birkner" userId="S::iab7582@ads.northwestern.edu::3ca2f16b-06b2-436b-9a83-674815ebc501" providerId="AD" clId="Web-{5B761B75-493C-B976-BFD5-B1237519AD20}" dt="2023-07-12T16:11:27.042" v="498"/>
      <pc:docMkLst>
        <pc:docMk/>
      </pc:docMkLst>
      <pc:sldChg chg="addSp delSp modSp modNotes">
        <pc:chgData name="Irving Birkner" userId="S::iab7582@ads.northwestern.edu::3ca2f16b-06b2-436b-9a83-674815ebc501" providerId="AD" clId="Web-{5B761B75-493C-B976-BFD5-B1237519AD20}" dt="2023-07-12T16:11:27.042" v="498"/>
        <pc:sldMkLst>
          <pc:docMk/>
          <pc:sldMk cId="0" sldId="280"/>
        </pc:sldMkLst>
        <pc:spChg chg="del mod">
          <ac:chgData name="Irving Birkner" userId="S::iab7582@ads.northwestern.edu::3ca2f16b-06b2-436b-9a83-674815ebc501" providerId="AD" clId="Web-{5B761B75-493C-B976-BFD5-B1237519AD20}" dt="2023-07-12T16:10:12.009" v="452"/>
          <ac:spMkLst>
            <pc:docMk/>
            <pc:sldMk cId="0" sldId="280"/>
            <ac:spMk id="2" creationId="{D27D6D10-1244-0AAD-667A-0FCBA0C32644}"/>
          </ac:spMkLst>
        </pc:spChg>
        <pc:spChg chg="mod">
          <ac:chgData name="Irving Birkner" userId="S::iab7582@ads.northwestern.edu::3ca2f16b-06b2-436b-9a83-674815ebc501" providerId="AD" clId="Web-{5B761B75-493C-B976-BFD5-B1237519AD20}" dt="2023-07-12T15:27:15.172" v="10" actId="20577"/>
          <ac:spMkLst>
            <pc:docMk/>
            <pc:sldMk cId="0" sldId="280"/>
            <ac:spMk id="287" creationId="{00000000-0000-0000-0000-000000000000}"/>
          </ac:spMkLst>
        </pc:spChg>
        <pc:picChg chg="add mod">
          <ac:chgData name="Irving Birkner" userId="S::iab7582@ads.northwestern.edu::3ca2f16b-06b2-436b-9a83-674815ebc501" providerId="AD" clId="Web-{5B761B75-493C-B976-BFD5-B1237519AD20}" dt="2023-07-12T16:10:17.915" v="454" actId="1076"/>
          <ac:picMkLst>
            <pc:docMk/>
            <pc:sldMk cId="0" sldId="280"/>
            <ac:picMk id="3" creationId="{B7546F90-08C9-62C5-5D4C-1982F4282925}"/>
          </ac:picMkLst>
        </pc:picChg>
      </pc:sldChg>
      <pc:sldChg chg="modSp">
        <pc:chgData name="Irving Birkner" userId="S::iab7582@ads.northwestern.edu::3ca2f16b-06b2-436b-9a83-674815ebc501" providerId="AD" clId="Web-{5B761B75-493C-B976-BFD5-B1237519AD20}" dt="2023-07-12T15:27:02.530" v="9" actId="20577"/>
        <pc:sldMkLst>
          <pc:docMk/>
          <pc:sldMk cId="3056279571" sldId="286"/>
        </pc:sldMkLst>
        <pc:spChg chg="mod">
          <ac:chgData name="Irving Birkner" userId="S::iab7582@ads.northwestern.edu::3ca2f16b-06b2-436b-9a83-674815ebc501" providerId="AD" clId="Web-{5B761B75-493C-B976-BFD5-B1237519AD20}" dt="2023-07-12T15:27:02.530" v="9" actId="20577"/>
          <ac:spMkLst>
            <pc:docMk/>
            <pc:sldMk cId="3056279571" sldId="286"/>
            <ac:spMk id="3" creationId="{EC9AA3F7-FC6E-575A-F3F6-82A49486401E}"/>
          </ac:spMkLst>
        </pc:spChg>
      </pc:sldChg>
      <pc:sldChg chg="modNotes">
        <pc:chgData name="Irving Birkner" userId="S::iab7582@ads.northwestern.edu::3ca2f16b-06b2-436b-9a83-674815ebc501" providerId="AD" clId="Web-{5B761B75-493C-B976-BFD5-B1237519AD20}" dt="2023-07-12T15:32:04.634" v="145"/>
        <pc:sldMkLst>
          <pc:docMk/>
          <pc:sldMk cId="1668184574" sldId="341"/>
        </pc:sldMkLst>
      </pc:sldChg>
      <pc:sldChg chg="modNotes">
        <pc:chgData name="Irving Birkner" userId="S::iab7582@ads.northwestern.edu::3ca2f16b-06b2-436b-9a83-674815ebc501" providerId="AD" clId="Web-{5B761B75-493C-B976-BFD5-B1237519AD20}" dt="2023-07-12T15:38:39.320" v="147"/>
        <pc:sldMkLst>
          <pc:docMk/>
          <pc:sldMk cId="382021659" sldId="342"/>
        </pc:sldMkLst>
      </pc:sldChg>
      <pc:sldChg chg="modNotes">
        <pc:chgData name="Irving Birkner" userId="S::iab7582@ads.northwestern.edu::3ca2f16b-06b2-436b-9a83-674815ebc501" providerId="AD" clId="Web-{5B761B75-493C-B976-BFD5-B1237519AD20}" dt="2023-07-12T15:40:46.168" v="264"/>
        <pc:sldMkLst>
          <pc:docMk/>
          <pc:sldMk cId="1631487348" sldId="346"/>
        </pc:sldMkLst>
      </pc:sldChg>
      <pc:sldChg chg="modNotes">
        <pc:chgData name="Irving Birkner" userId="S::iab7582@ads.northwestern.edu::3ca2f16b-06b2-436b-9a83-674815ebc501" providerId="AD" clId="Web-{5B761B75-493C-B976-BFD5-B1237519AD20}" dt="2023-07-12T15:40:10.745" v="255"/>
        <pc:sldMkLst>
          <pc:docMk/>
          <pc:sldMk cId="1790047042" sldId="347"/>
        </pc:sldMkLst>
      </pc:sldChg>
      <pc:sldChg chg="modNotes">
        <pc:chgData name="Irving Birkner" userId="S::iab7582@ads.northwestern.edu::3ca2f16b-06b2-436b-9a83-674815ebc501" providerId="AD" clId="Web-{5B761B75-493C-B976-BFD5-B1237519AD20}" dt="2023-07-12T15:43:58.956" v="347"/>
        <pc:sldMkLst>
          <pc:docMk/>
          <pc:sldMk cId="4044842761" sldId="350"/>
        </pc:sldMkLst>
      </pc:sldChg>
      <pc:sldChg chg="modSp modNotes">
        <pc:chgData name="Irving Birkner" userId="S::iab7582@ads.northwestern.edu::3ca2f16b-06b2-436b-9a83-674815ebc501" providerId="AD" clId="Web-{5B761B75-493C-B976-BFD5-B1237519AD20}" dt="2023-07-12T15:47:21.291" v="395"/>
        <pc:sldMkLst>
          <pc:docMk/>
          <pc:sldMk cId="408510338" sldId="351"/>
        </pc:sldMkLst>
        <pc:picChg chg="mod">
          <ac:chgData name="Irving Birkner" userId="S::iab7582@ads.northwestern.edu::3ca2f16b-06b2-436b-9a83-674815ebc501" providerId="AD" clId="Web-{5B761B75-493C-B976-BFD5-B1237519AD20}" dt="2023-07-12T15:47:01.306" v="376" actId="1076"/>
          <ac:picMkLst>
            <pc:docMk/>
            <pc:sldMk cId="408510338" sldId="351"/>
            <ac:picMk id="5" creationId="{876299CA-8006-F2B8-BAC1-5E501D0C685E}"/>
          </ac:picMkLst>
        </pc:picChg>
      </pc:sldChg>
    </pc:docChg>
  </pc:docChgLst>
  <pc:docChgLst>
    <pc:chgData name="John Patrick Johnson" userId="S::jpj8711@ads.northwestern.edu::fe18dc51-e5c5-41f0-a67f-64543119935e" providerId="AD" clId="Web-{E4C1A062-BD6A-3CFB-6280-6EB291FF7B36}"/>
    <pc:docChg chg="addSld modSld sldOrd">
      <pc:chgData name="John Patrick Johnson" userId="S::jpj8711@ads.northwestern.edu::fe18dc51-e5c5-41f0-a67f-64543119935e" providerId="AD" clId="Web-{E4C1A062-BD6A-3CFB-6280-6EB291FF7B36}" dt="2023-07-13T05:27:17.006" v="246" actId="20577"/>
      <pc:docMkLst>
        <pc:docMk/>
      </pc:docMkLst>
      <pc:sldChg chg="mod modShow">
        <pc:chgData name="John Patrick Johnson" userId="S::jpj8711@ads.northwestern.edu::fe18dc51-e5c5-41f0-a67f-64543119935e" providerId="AD" clId="Web-{E4C1A062-BD6A-3CFB-6280-6EB291FF7B36}" dt="2023-07-13T03:51:21.382" v="2"/>
        <pc:sldMkLst>
          <pc:docMk/>
          <pc:sldMk cId="0" sldId="280"/>
        </pc:sldMkLst>
      </pc:sldChg>
      <pc:sldChg chg="mod modShow">
        <pc:chgData name="John Patrick Johnson" userId="S::jpj8711@ads.northwestern.edu::fe18dc51-e5c5-41f0-a67f-64543119935e" providerId="AD" clId="Web-{E4C1A062-BD6A-3CFB-6280-6EB291FF7B36}" dt="2023-07-13T03:51:21.336" v="1"/>
        <pc:sldMkLst>
          <pc:docMk/>
          <pc:sldMk cId="3056279571" sldId="286"/>
        </pc:sldMkLst>
      </pc:sldChg>
      <pc:sldChg chg="mod modShow">
        <pc:chgData name="John Patrick Johnson" userId="S::jpj8711@ads.northwestern.edu::fe18dc51-e5c5-41f0-a67f-64543119935e" providerId="AD" clId="Web-{E4C1A062-BD6A-3CFB-6280-6EB291FF7B36}" dt="2023-07-13T03:51:22.070" v="15"/>
        <pc:sldMkLst>
          <pc:docMk/>
          <pc:sldMk cId="1241510339" sldId="294"/>
        </pc:sldMkLst>
      </pc:sldChg>
      <pc:sldChg chg="mod modShow">
        <pc:chgData name="John Patrick Johnson" userId="S::jpj8711@ads.northwestern.edu::fe18dc51-e5c5-41f0-a67f-64543119935e" providerId="AD" clId="Web-{E4C1A062-BD6A-3CFB-6280-6EB291FF7B36}" dt="2023-07-13T03:51:21.945" v="13"/>
        <pc:sldMkLst>
          <pc:docMk/>
          <pc:sldMk cId="1143920132" sldId="315"/>
        </pc:sldMkLst>
      </pc:sldChg>
      <pc:sldChg chg="mod modShow">
        <pc:chgData name="John Patrick Johnson" userId="S::jpj8711@ads.northwestern.edu::fe18dc51-e5c5-41f0-a67f-64543119935e" providerId="AD" clId="Web-{E4C1A062-BD6A-3CFB-6280-6EB291FF7B36}" dt="2023-07-13T03:51:21.992" v="14"/>
        <pc:sldMkLst>
          <pc:docMk/>
          <pc:sldMk cId="878560857" sldId="316"/>
        </pc:sldMkLst>
      </pc:sldChg>
      <pc:sldChg chg="mod modShow">
        <pc:chgData name="John Patrick Johnson" userId="S::jpj8711@ads.northwestern.edu::fe18dc51-e5c5-41f0-a67f-64543119935e" providerId="AD" clId="Web-{E4C1A062-BD6A-3CFB-6280-6EB291FF7B36}" dt="2023-07-13T03:51:22.133" v="16"/>
        <pc:sldMkLst>
          <pc:docMk/>
          <pc:sldMk cId="2703774932" sldId="317"/>
        </pc:sldMkLst>
      </pc:sldChg>
      <pc:sldChg chg="mod modShow">
        <pc:chgData name="John Patrick Johnson" userId="S::jpj8711@ads.northwestern.edu::fe18dc51-e5c5-41f0-a67f-64543119935e" providerId="AD" clId="Web-{E4C1A062-BD6A-3CFB-6280-6EB291FF7B36}" dt="2023-07-13T03:51:22.242" v="17"/>
        <pc:sldMkLst>
          <pc:docMk/>
          <pc:sldMk cId="2588587648" sldId="318"/>
        </pc:sldMkLst>
      </pc:sldChg>
      <pc:sldChg chg="mod modShow">
        <pc:chgData name="John Patrick Johnson" userId="S::jpj8711@ads.northwestern.edu::fe18dc51-e5c5-41f0-a67f-64543119935e" providerId="AD" clId="Web-{E4C1A062-BD6A-3CFB-6280-6EB291FF7B36}" dt="2023-07-13T03:51:22.289" v="18"/>
        <pc:sldMkLst>
          <pc:docMk/>
          <pc:sldMk cId="532770432" sldId="319"/>
        </pc:sldMkLst>
      </pc:sldChg>
      <pc:sldChg chg="mod modShow">
        <pc:chgData name="John Patrick Johnson" userId="S::jpj8711@ads.northwestern.edu::fe18dc51-e5c5-41f0-a67f-64543119935e" providerId="AD" clId="Web-{E4C1A062-BD6A-3CFB-6280-6EB291FF7B36}" dt="2023-07-13T03:51:22.336" v="19"/>
        <pc:sldMkLst>
          <pc:docMk/>
          <pc:sldMk cId="2563544280" sldId="320"/>
        </pc:sldMkLst>
      </pc:sldChg>
      <pc:sldChg chg="mod modShow">
        <pc:chgData name="John Patrick Johnson" userId="S::jpj8711@ads.northwestern.edu::fe18dc51-e5c5-41f0-a67f-64543119935e" providerId="AD" clId="Web-{E4C1A062-BD6A-3CFB-6280-6EB291FF7B36}" dt="2023-07-13T03:51:22.383" v="20"/>
        <pc:sldMkLst>
          <pc:docMk/>
          <pc:sldMk cId="2986560975" sldId="321"/>
        </pc:sldMkLst>
      </pc:sldChg>
      <pc:sldChg chg="mod modShow">
        <pc:chgData name="John Patrick Johnson" userId="S::jpj8711@ads.northwestern.edu::fe18dc51-e5c5-41f0-a67f-64543119935e" providerId="AD" clId="Web-{E4C1A062-BD6A-3CFB-6280-6EB291FF7B36}" dt="2023-07-13T03:51:22.429" v="21"/>
        <pc:sldMkLst>
          <pc:docMk/>
          <pc:sldMk cId="4046613230" sldId="322"/>
        </pc:sldMkLst>
      </pc:sldChg>
      <pc:sldChg chg="mod modShow">
        <pc:chgData name="John Patrick Johnson" userId="S::jpj8711@ads.northwestern.edu::fe18dc51-e5c5-41f0-a67f-64543119935e" providerId="AD" clId="Web-{E4C1A062-BD6A-3CFB-6280-6EB291FF7B36}" dt="2023-07-13T03:51:21.898" v="12"/>
        <pc:sldMkLst>
          <pc:docMk/>
          <pc:sldMk cId="1587014248" sldId="325"/>
        </pc:sldMkLst>
      </pc:sldChg>
      <pc:sldChg chg="ord">
        <pc:chgData name="John Patrick Johnson" userId="S::jpj8711@ads.northwestern.edu::fe18dc51-e5c5-41f0-a67f-64543119935e" providerId="AD" clId="Web-{E4C1A062-BD6A-3CFB-6280-6EB291FF7B36}" dt="2023-07-13T03:51:56.806" v="25"/>
        <pc:sldMkLst>
          <pc:docMk/>
          <pc:sldMk cId="544058657" sldId="338"/>
        </pc:sldMkLst>
      </pc:sldChg>
      <pc:sldChg chg="mod modShow">
        <pc:chgData name="John Patrick Johnson" userId="S::jpj8711@ads.northwestern.edu::fe18dc51-e5c5-41f0-a67f-64543119935e" providerId="AD" clId="Web-{E4C1A062-BD6A-3CFB-6280-6EB291FF7B36}" dt="2023-07-13T03:51:22.445" v="22"/>
        <pc:sldMkLst>
          <pc:docMk/>
          <pc:sldMk cId="3210127551" sldId="339"/>
        </pc:sldMkLst>
      </pc:sldChg>
      <pc:sldChg chg="mod modShow">
        <pc:chgData name="John Patrick Johnson" userId="S::jpj8711@ads.northwestern.edu::fe18dc51-e5c5-41f0-a67f-64543119935e" providerId="AD" clId="Web-{E4C1A062-BD6A-3CFB-6280-6EB291FF7B36}" dt="2023-07-13T03:51:21.507" v="4"/>
        <pc:sldMkLst>
          <pc:docMk/>
          <pc:sldMk cId="382021659" sldId="342"/>
        </pc:sldMkLst>
      </pc:sldChg>
      <pc:sldChg chg="mod modShow">
        <pc:chgData name="John Patrick Johnson" userId="S::jpj8711@ads.northwestern.edu::fe18dc51-e5c5-41f0-a67f-64543119935e" providerId="AD" clId="Web-{E4C1A062-BD6A-3CFB-6280-6EB291FF7B36}" dt="2023-07-13T03:51:21.445" v="3"/>
        <pc:sldMkLst>
          <pc:docMk/>
          <pc:sldMk cId="2954882178" sldId="344"/>
        </pc:sldMkLst>
      </pc:sldChg>
      <pc:sldChg chg="mod modShow">
        <pc:chgData name="John Patrick Johnson" userId="S::jpj8711@ads.northwestern.edu::fe18dc51-e5c5-41f0-a67f-64543119935e" providerId="AD" clId="Web-{E4C1A062-BD6A-3CFB-6280-6EB291FF7B36}" dt="2023-07-13T03:51:21.539" v="5"/>
        <pc:sldMkLst>
          <pc:docMk/>
          <pc:sldMk cId="2681098044" sldId="345"/>
        </pc:sldMkLst>
      </pc:sldChg>
      <pc:sldChg chg="mod modShow">
        <pc:chgData name="John Patrick Johnson" userId="S::jpj8711@ads.northwestern.edu::fe18dc51-e5c5-41f0-a67f-64543119935e" providerId="AD" clId="Web-{E4C1A062-BD6A-3CFB-6280-6EB291FF7B36}" dt="2023-07-13T03:51:21.664" v="7"/>
        <pc:sldMkLst>
          <pc:docMk/>
          <pc:sldMk cId="1631487348" sldId="346"/>
        </pc:sldMkLst>
      </pc:sldChg>
      <pc:sldChg chg="mod modShow">
        <pc:chgData name="John Patrick Johnson" userId="S::jpj8711@ads.northwestern.edu::fe18dc51-e5c5-41f0-a67f-64543119935e" providerId="AD" clId="Web-{E4C1A062-BD6A-3CFB-6280-6EB291FF7B36}" dt="2023-07-13T03:51:21.601" v="6"/>
        <pc:sldMkLst>
          <pc:docMk/>
          <pc:sldMk cId="1790047042" sldId="347"/>
        </pc:sldMkLst>
      </pc:sldChg>
      <pc:sldChg chg="mod modShow">
        <pc:chgData name="John Patrick Johnson" userId="S::jpj8711@ads.northwestern.edu::fe18dc51-e5c5-41f0-a67f-64543119935e" providerId="AD" clId="Web-{E4C1A062-BD6A-3CFB-6280-6EB291FF7B36}" dt="2023-07-13T03:51:21.711" v="8"/>
        <pc:sldMkLst>
          <pc:docMk/>
          <pc:sldMk cId="4059683777" sldId="348"/>
        </pc:sldMkLst>
      </pc:sldChg>
      <pc:sldChg chg="mod modShow">
        <pc:chgData name="John Patrick Johnson" userId="S::jpj8711@ads.northwestern.edu::fe18dc51-e5c5-41f0-a67f-64543119935e" providerId="AD" clId="Web-{E4C1A062-BD6A-3CFB-6280-6EB291FF7B36}" dt="2023-07-13T03:51:21.757" v="9"/>
        <pc:sldMkLst>
          <pc:docMk/>
          <pc:sldMk cId="1606485367" sldId="349"/>
        </pc:sldMkLst>
      </pc:sldChg>
      <pc:sldChg chg="mod modShow">
        <pc:chgData name="John Patrick Johnson" userId="S::jpj8711@ads.northwestern.edu::fe18dc51-e5c5-41f0-a67f-64543119935e" providerId="AD" clId="Web-{E4C1A062-BD6A-3CFB-6280-6EB291FF7B36}" dt="2023-07-13T03:51:21.804" v="10"/>
        <pc:sldMkLst>
          <pc:docMk/>
          <pc:sldMk cId="1165116582" sldId="352"/>
        </pc:sldMkLst>
      </pc:sldChg>
      <pc:sldChg chg="mod modShow">
        <pc:chgData name="John Patrick Johnson" userId="S::jpj8711@ads.northwestern.edu::fe18dc51-e5c5-41f0-a67f-64543119935e" providerId="AD" clId="Web-{E4C1A062-BD6A-3CFB-6280-6EB291FF7B36}" dt="2023-07-13T03:51:21.851" v="11"/>
        <pc:sldMkLst>
          <pc:docMk/>
          <pc:sldMk cId="987929229" sldId="353"/>
        </pc:sldMkLst>
      </pc:sldChg>
      <pc:sldChg chg="add replId">
        <pc:chgData name="John Patrick Johnson" userId="S::jpj8711@ads.northwestern.edu::fe18dc51-e5c5-41f0-a67f-64543119935e" providerId="AD" clId="Web-{E4C1A062-BD6A-3CFB-6280-6EB291FF7B36}" dt="2023-07-13T03:50:34.975" v="0"/>
        <pc:sldMkLst>
          <pc:docMk/>
          <pc:sldMk cId="480818245" sldId="355"/>
        </pc:sldMkLst>
      </pc:sldChg>
      <pc:sldChg chg="modSp add replId">
        <pc:chgData name="John Patrick Johnson" userId="S::jpj8711@ads.northwestern.edu::fe18dc51-e5c5-41f0-a67f-64543119935e" providerId="AD" clId="Web-{E4C1A062-BD6A-3CFB-6280-6EB291FF7B36}" dt="2023-07-13T05:27:17.006" v="246" actId="20577"/>
        <pc:sldMkLst>
          <pc:docMk/>
          <pc:sldMk cId="3912893419" sldId="356"/>
        </pc:sldMkLst>
        <pc:spChg chg="mod">
          <ac:chgData name="John Patrick Johnson" userId="S::jpj8711@ads.northwestern.edu::fe18dc51-e5c5-41f0-a67f-64543119935e" providerId="AD" clId="Web-{E4C1A062-BD6A-3CFB-6280-6EB291FF7B36}" dt="2023-07-13T05:26:09.035" v="208" actId="20577"/>
          <ac:spMkLst>
            <pc:docMk/>
            <pc:sldMk cId="3912893419" sldId="356"/>
            <ac:spMk id="2" creationId="{B7862AAB-75C5-01E8-7C83-F7CB14768AFA}"/>
          </ac:spMkLst>
        </pc:spChg>
        <pc:spChg chg="mod">
          <ac:chgData name="John Patrick Johnson" userId="S::jpj8711@ads.northwestern.edu::fe18dc51-e5c5-41f0-a67f-64543119935e" providerId="AD" clId="Web-{E4C1A062-BD6A-3CFB-6280-6EB291FF7B36}" dt="2023-07-13T05:27:17.006" v="246" actId="20577"/>
          <ac:spMkLst>
            <pc:docMk/>
            <pc:sldMk cId="3912893419" sldId="356"/>
            <ac:spMk id="6" creationId="{F73F80A2-44C3-767C-854B-219907D9C6D6}"/>
          </ac:spMkLst>
        </pc:spChg>
      </pc:sldChg>
    </pc:docChg>
  </pc:docChgLst>
  <pc:docChgLst>
    <pc:chgData name="Irving Birkner" userId="S::iab7582@ads.northwestern.edu::3ca2f16b-06b2-436b-9a83-674815ebc501" providerId="AD" clId="Web-{0A8C7D56-700B-9F89-8231-FED7E59BDB25}"/>
    <pc:docChg chg="delSld">
      <pc:chgData name="Irving Birkner" userId="S::iab7582@ads.northwestern.edu::3ca2f16b-06b2-436b-9a83-674815ebc501" providerId="AD" clId="Web-{0A8C7D56-700B-9F89-8231-FED7E59BDB25}" dt="2023-07-18T18:15:58.647" v="0"/>
      <pc:docMkLst>
        <pc:docMk/>
      </pc:docMkLst>
      <pc:sldChg chg="del">
        <pc:chgData name="Irving Birkner" userId="S::iab7582@ads.northwestern.edu::3ca2f16b-06b2-436b-9a83-674815ebc501" providerId="AD" clId="Web-{0A8C7D56-700B-9F89-8231-FED7E59BDB25}" dt="2023-07-18T18:15:58.647" v="0"/>
        <pc:sldMkLst>
          <pc:docMk/>
          <pc:sldMk cId="1060599179" sldId="357"/>
        </pc:sldMkLst>
      </pc:sldChg>
    </pc:docChg>
  </pc:docChgLst>
  <pc:docChgLst>
    <pc:chgData name="Irving Birkner" userId="S::iab7582@ads.northwestern.edu::3ca2f16b-06b2-436b-9a83-674815ebc501" providerId="AD" clId="Web-{1A3801F0-E926-C5A2-BFF1-7D0630BDC5F4}"/>
    <pc:docChg chg="modSld">
      <pc:chgData name="Irving Birkner" userId="S::iab7582@ads.northwestern.edu::3ca2f16b-06b2-436b-9a83-674815ebc501" providerId="AD" clId="Web-{1A3801F0-E926-C5A2-BFF1-7D0630BDC5F4}" dt="2023-08-04T16:06:03.559" v="19"/>
      <pc:docMkLst>
        <pc:docMk/>
      </pc:docMkLst>
      <pc:sldChg chg="modNotes">
        <pc:chgData name="Irving Birkner" userId="S::iab7582@ads.northwestern.edu::3ca2f16b-06b2-436b-9a83-674815ebc501" providerId="AD" clId="Web-{1A3801F0-E926-C5A2-BFF1-7D0630BDC5F4}" dt="2023-08-04T16:05:43.308" v="7"/>
        <pc:sldMkLst>
          <pc:docMk/>
          <pc:sldMk cId="3467356561" sldId="361"/>
        </pc:sldMkLst>
      </pc:sldChg>
      <pc:sldChg chg="modNotes">
        <pc:chgData name="Irving Birkner" userId="S::iab7582@ads.northwestern.edu::3ca2f16b-06b2-436b-9a83-674815ebc501" providerId="AD" clId="Web-{1A3801F0-E926-C5A2-BFF1-7D0630BDC5F4}" dt="2023-08-04T16:06:03.559" v="19"/>
        <pc:sldMkLst>
          <pc:docMk/>
          <pc:sldMk cId="291554168" sldId="365"/>
        </pc:sldMkLst>
      </pc:sldChg>
    </pc:docChg>
  </pc:docChgLst>
  <pc:docChgLst>
    <pc:chgData name="Irving Birkner" userId="S::iab7582@ads.northwestern.edu::3ca2f16b-06b2-436b-9a83-674815ebc501" providerId="AD" clId="Web-{AD5279D0-3582-9B99-3B9B-F28FCA300528}"/>
    <pc:docChg chg="addSld delSld modSld sldOrd">
      <pc:chgData name="Irving Birkner" userId="S::iab7582@ads.northwestern.edu::3ca2f16b-06b2-436b-9a83-674815ebc501" providerId="AD" clId="Web-{AD5279D0-3582-9B99-3B9B-F28FCA300528}" dt="2023-07-11T18:03:21.548" v="35"/>
      <pc:docMkLst>
        <pc:docMk/>
      </pc:docMkLst>
      <pc:sldChg chg="addSp delSp modSp">
        <pc:chgData name="Irving Birkner" userId="S::iab7582@ads.northwestern.edu::3ca2f16b-06b2-436b-9a83-674815ebc501" providerId="AD" clId="Web-{AD5279D0-3582-9B99-3B9B-F28FCA300528}" dt="2023-07-11T17:24:59.697" v="3" actId="1076"/>
        <pc:sldMkLst>
          <pc:docMk/>
          <pc:sldMk cId="2296461051" sldId="310"/>
        </pc:sldMkLst>
        <pc:spChg chg="del">
          <ac:chgData name="Irving Birkner" userId="S::iab7582@ads.northwestern.edu::3ca2f16b-06b2-436b-9a83-674815ebc501" providerId="AD" clId="Web-{AD5279D0-3582-9B99-3B9B-F28FCA300528}" dt="2023-07-11T17:24:54.900" v="2"/>
          <ac:spMkLst>
            <pc:docMk/>
            <pc:sldMk cId="2296461051" sldId="310"/>
            <ac:spMk id="3" creationId="{385576D9-4456-4C46-A359-415AC016A095}"/>
          </ac:spMkLst>
        </pc:spChg>
        <pc:spChg chg="add mod">
          <ac:chgData name="Irving Birkner" userId="S::iab7582@ads.northwestern.edu::3ca2f16b-06b2-436b-9a83-674815ebc501" providerId="AD" clId="Web-{AD5279D0-3582-9B99-3B9B-F28FCA300528}" dt="2023-07-11T17:24:59.697" v="3" actId="1076"/>
          <ac:spMkLst>
            <pc:docMk/>
            <pc:sldMk cId="2296461051" sldId="310"/>
            <ac:spMk id="5" creationId="{45F1C305-3B2E-B1E6-9099-D8AA31D1FED8}"/>
          </ac:spMkLst>
        </pc:spChg>
      </pc:sldChg>
      <pc:sldChg chg="addSp delSp modSp">
        <pc:chgData name="Irving Birkner" userId="S::iab7582@ads.northwestern.edu::3ca2f16b-06b2-436b-9a83-674815ebc501" providerId="AD" clId="Web-{AD5279D0-3582-9B99-3B9B-F28FCA300528}" dt="2023-07-11T17:41:12.269" v="6"/>
        <pc:sldMkLst>
          <pc:docMk/>
          <pc:sldMk cId="3297890347" sldId="312"/>
        </pc:sldMkLst>
        <pc:spChg chg="del">
          <ac:chgData name="Irving Birkner" userId="S::iab7582@ads.northwestern.edu::3ca2f16b-06b2-436b-9a83-674815ebc501" providerId="AD" clId="Web-{AD5279D0-3582-9B99-3B9B-F28FCA300528}" dt="2023-07-11T17:41:06.799" v="4"/>
          <ac:spMkLst>
            <pc:docMk/>
            <pc:sldMk cId="3297890347" sldId="312"/>
            <ac:spMk id="3" creationId="{385576D9-4456-4C46-A359-415AC016A095}"/>
          </ac:spMkLst>
        </pc:spChg>
        <pc:spChg chg="del">
          <ac:chgData name="Irving Birkner" userId="S::iab7582@ads.northwestern.edu::3ca2f16b-06b2-436b-9a83-674815ebc501" providerId="AD" clId="Web-{AD5279D0-3582-9B99-3B9B-F28FCA300528}" dt="2023-07-11T17:41:12.269" v="6"/>
          <ac:spMkLst>
            <pc:docMk/>
            <pc:sldMk cId="3297890347" sldId="312"/>
            <ac:spMk id="4" creationId="{5F829125-5C6F-BF4D-9A7F-6C0011FF6ED3}"/>
          </ac:spMkLst>
        </pc:spChg>
        <pc:picChg chg="add mod ord">
          <ac:chgData name="Irving Birkner" userId="S::iab7582@ads.northwestern.edu::3ca2f16b-06b2-436b-9a83-674815ebc501" providerId="AD" clId="Web-{AD5279D0-3582-9B99-3B9B-F28FCA300528}" dt="2023-07-11T17:41:09.753" v="5" actId="1076"/>
          <ac:picMkLst>
            <pc:docMk/>
            <pc:sldMk cId="3297890347" sldId="312"/>
            <ac:picMk id="5" creationId="{C71305E8-F0FE-F78F-1E4F-D4B61AEC7B36}"/>
          </ac:picMkLst>
        </pc:picChg>
      </pc:sldChg>
      <pc:sldChg chg="modNotes">
        <pc:chgData name="Irving Birkner" userId="S::iab7582@ads.northwestern.edu::3ca2f16b-06b2-436b-9a83-674815ebc501" providerId="AD" clId="Web-{AD5279D0-3582-9B99-3B9B-F28FCA300528}" dt="2023-07-11T17:52:37.574" v="12"/>
        <pc:sldMkLst>
          <pc:docMk/>
          <pc:sldMk cId="2563544280" sldId="320"/>
        </pc:sldMkLst>
      </pc:sldChg>
      <pc:sldChg chg="modNotes">
        <pc:chgData name="Irving Birkner" userId="S::iab7582@ads.northwestern.edu::3ca2f16b-06b2-436b-9a83-674815ebc501" providerId="AD" clId="Web-{AD5279D0-3582-9B99-3B9B-F28FCA300528}" dt="2023-07-11T17:54:04.784" v="13"/>
        <pc:sldMkLst>
          <pc:docMk/>
          <pc:sldMk cId="4046613230" sldId="322"/>
        </pc:sldMkLst>
      </pc:sldChg>
      <pc:sldChg chg="del">
        <pc:chgData name="Irving Birkner" userId="S::iab7582@ads.northwestern.edu::3ca2f16b-06b2-436b-9a83-674815ebc501" providerId="AD" clId="Web-{AD5279D0-3582-9B99-3B9B-F28FCA300528}" dt="2023-07-11T17:54:43.709" v="17"/>
        <pc:sldMkLst>
          <pc:docMk/>
          <pc:sldMk cId="2334789413" sldId="323"/>
        </pc:sldMkLst>
      </pc:sldChg>
      <pc:sldChg chg="del">
        <pc:chgData name="Irving Birkner" userId="S::iab7582@ads.northwestern.edu::3ca2f16b-06b2-436b-9a83-674815ebc501" providerId="AD" clId="Web-{AD5279D0-3582-9B99-3B9B-F28FCA300528}" dt="2023-07-11T17:42:23.556" v="7"/>
        <pc:sldMkLst>
          <pc:docMk/>
          <pc:sldMk cId="156996805" sldId="337"/>
        </pc:sldMkLst>
      </pc:sldChg>
      <pc:sldChg chg="add del replId">
        <pc:chgData name="Irving Birkner" userId="S::iab7582@ads.northwestern.edu::3ca2f16b-06b2-436b-9a83-674815ebc501" providerId="AD" clId="Web-{AD5279D0-3582-9B99-3B9B-F28FCA300528}" dt="2023-07-11T17:54:47.991" v="18"/>
        <pc:sldMkLst>
          <pc:docMk/>
          <pc:sldMk cId="1593350379" sldId="337"/>
        </pc:sldMkLst>
      </pc:sldChg>
      <pc:sldChg chg="addSp delSp modSp add ord replId">
        <pc:chgData name="Irving Birkner" userId="S::iab7582@ads.northwestern.edu::3ca2f16b-06b2-436b-9a83-674815ebc501" providerId="AD" clId="Web-{AD5279D0-3582-9B99-3B9B-F28FCA300528}" dt="2023-07-11T17:55:58.293" v="34" actId="20577"/>
        <pc:sldMkLst>
          <pc:docMk/>
          <pc:sldMk cId="544058657" sldId="338"/>
        </pc:sldMkLst>
        <pc:spChg chg="mod">
          <ac:chgData name="Irving Birkner" userId="S::iab7582@ads.northwestern.edu::3ca2f16b-06b2-436b-9a83-674815ebc501" providerId="AD" clId="Web-{AD5279D0-3582-9B99-3B9B-F28FCA300528}" dt="2023-07-11T17:54:58.617" v="22" actId="20577"/>
          <ac:spMkLst>
            <pc:docMk/>
            <pc:sldMk cId="544058657" sldId="338"/>
            <ac:spMk id="2" creationId="{A28116F0-1AA6-F5EF-5816-288FC397BF48}"/>
          </ac:spMkLst>
        </pc:spChg>
        <pc:spChg chg="add mod">
          <ac:chgData name="Irving Birkner" userId="S::iab7582@ads.northwestern.edu::3ca2f16b-06b2-436b-9a83-674815ebc501" providerId="AD" clId="Web-{AD5279D0-3582-9B99-3B9B-F28FCA300528}" dt="2023-07-11T17:55:58.293" v="34" actId="20577"/>
          <ac:spMkLst>
            <pc:docMk/>
            <pc:sldMk cId="544058657" sldId="338"/>
            <ac:spMk id="5" creationId="{A3A762DB-9B85-F584-0D05-6FA37FED185D}"/>
          </ac:spMkLst>
        </pc:spChg>
        <pc:picChg chg="del">
          <ac:chgData name="Irving Birkner" userId="S::iab7582@ads.northwestern.edu::3ca2f16b-06b2-436b-9a83-674815ebc501" providerId="AD" clId="Web-{AD5279D0-3582-9B99-3B9B-F28FCA300528}" dt="2023-07-11T17:55:00.867" v="23"/>
          <ac:picMkLst>
            <pc:docMk/>
            <pc:sldMk cId="544058657" sldId="338"/>
            <ac:picMk id="3" creationId="{0CCAE808-CF79-C1CC-9CCA-A5751D145787}"/>
          </ac:picMkLst>
        </pc:picChg>
      </pc:sldChg>
      <pc:sldChg chg="new">
        <pc:chgData name="Irving Birkner" userId="S::iab7582@ads.northwestern.edu::3ca2f16b-06b2-436b-9a83-674815ebc501" providerId="AD" clId="Web-{AD5279D0-3582-9B99-3B9B-F28FCA300528}" dt="2023-07-11T18:03:21.548" v="35"/>
        <pc:sldMkLst>
          <pc:docMk/>
          <pc:sldMk cId="3210127551" sldId="339"/>
        </pc:sldMkLst>
      </pc:sldChg>
    </pc:docChg>
  </pc:docChgLst>
  <pc:docChgLst>
    <pc:chgData name="John Patrick Johnson" userId="S::jpj8711@ads.northwestern.edu::fe18dc51-e5c5-41f0-a67f-64543119935e" providerId="AD" clId="Web-{8539C6DE-E2EB-B4F0-36B9-C6A31F93CE5E}"/>
    <pc:docChg chg="modSld">
      <pc:chgData name="John Patrick Johnson" userId="S::jpj8711@ads.northwestern.edu::fe18dc51-e5c5-41f0-a67f-64543119935e" providerId="AD" clId="Web-{8539C6DE-E2EB-B4F0-36B9-C6A31F93CE5E}" dt="2023-07-21T01:01:14.534" v="0" actId="20577"/>
      <pc:docMkLst>
        <pc:docMk/>
      </pc:docMkLst>
      <pc:sldChg chg="modSp">
        <pc:chgData name="John Patrick Johnson" userId="S::jpj8711@ads.northwestern.edu::fe18dc51-e5c5-41f0-a67f-64543119935e" providerId="AD" clId="Web-{8539C6DE-E2EB-B4F0-36B9-C6A31F93CE5E}" dt="2023-07-21T01:01:14.534" v="0" actId="20577"/>
        <pc:sldMkLst>
          <pc:docMk/>
          <pc:sldMk cId="0" sldId="340"/>
        </pc:sldMkLst>
        <pc:spChg chg="mod">
          <ac:chgData name="John Patrick Johnson" userId="S::jpj8711@ads.northwestern.edu::fe18dc51-e5c5-41f0-a67f-64543119935e" providerId="AD" clId="Web-{8539C6DE-E2EB-B4F0-36B9-C6A31F93CE5E}" dt="2023-07-21T01:01:14.534" v="0" actId="20577"/>
          <ac:spMkLst>
            <pc:docMk/>
            <pc:sldMk cId="0" sldId="340"/>
            <ac:spMk id="50" creationId="{00000000-0000-0000-0000-000000000000}"/>
          </ac:spMkLst>
        </pc:spChg>
      </pc:sldChg>
    </pc:docChg>
  </pc:docChgLst>
  <pc:docChgLst>
    <pc:chgData name="John Patrick Johnson" userId="S::jpj8711@ads.northwestern.edu::fe18dc51-e5c5-41f0-a67f-64543119935e" providerId="AD" clId="Web-{9AFDD088-8C8C-E61A-A0D9-26AB2E6E2F45}"/>
    <pc:docChg chg="addSld delSld modSld addMainMaster modMainMaster">
      <pc:chgData name="John Patrick Johnson" userId="S::jpj8711@ads.northwestern.edu::fe18dc51-e5c5-41f0-a67f-64543119935e" providerId="AD" clId="Web-{9AFDD088-8C8C-E61A-A0D9-26AB2E6E2F45}" dt="2023-07-13T20:54:15.365" v="187" actId="1076"/>
      <pc:docMkLst>
        <pc:docMk/>
      </pc:docMkLst>
      <pc:sldChg chg="mod modShow">
        <pc:chgData name="John Patrick Johnson" userId="S::jpj8711@ads.northwestern.edu::fe18dc51-e5c5-41f0-a67f-64543119935e" providerId="AD" clId="Web-{9AFDD088-8C8C-E61A-A0D9-26AB2E6E2F45}" dt="2023-07-13T20:20:11.644" v="2"/>
        <pc:sldMkLst>
          <pc:docMk/>
          <pc:sldMk cId="544058657" sldId="338"/>
        </pc:sldMkLst>
      </pc:sldChg>
      <pc:sldChg chg="modSp">
        <pc:chgData name="John Patrick Johnson" userId="S::jpj8711@ads.northwestern.edu::fe18dc51-e5c5-41f0-a67f-64543119935e" providerId="AD" clId="Web-{9AFDD088-8C8C-E61A-A0D9-26AB2E6E2F45}" dt="2023-07-13T20:19:46.081" v="1" actId="20577"/>
        <pc:sldMkLst>
          <pc:docMk/>
          <pc:sldMk cId="0" sldId="340"/>
        </pc:sldMkLst>
        <pc:spChg chg="mod">
          <ac:chgData name="John Patrick Johnson" userId="S::jpj8711@ads.northwestern.edu::fe18dc51-e5c5-41f0-a67f-64543119935e" providerId="AD" clId="Web-{9AFDD088-8C8C-E61A-A0D9-26AB2E6E2F45}" dt="2023-07-13T20:19:46.081" v="1" actId="20577"/>
          <ac:spMkLst>
            <pc:docMk/>
            <pc:sldMk cId="0" sldId="340"/>
            <ac:spMk id="50" creationId="{00000000-0000-0000-0000-000000000000}"/>
          </ac:spMkLst>
        </pc:spChg>
      </pc:sldChg>
      <pc:sldChg chg="modSp del">
        <pc:chgData name="John Patrick Johnson" userId="S::jpj8711@ads.northwestern.edu::fe18dc51-e5c5-41f0-a67f-64543119935e" providerId="AD" clId="Web-{9AFDD088-8C8C-E61A-A0D9-26AB2E6E2F45}" dt="2023-07-13T20:52:35.159" v="109"/>
        <pc:sldMkLst>
          <pc:docMk/>
          <pc:sldMk cId="3912893419" sldId="356"/>
        </pc:sldMkLst>
        <pc:spChg chg="mod">
          <ac:chgData name="John Patrick Johnson" userId="S::jpj8711@ads.northwestern.edu::fe18dc51-e5c5-41f0-a67f-64543119935e" providerId="AD" clId="Web-{9AFDD088-8C8C-E61A-A0D9-26AB2E6E2F45}" dt="2023-07-13T20:26:28.924" v="60" actId="20577"/>
          <ac:spMkLst>
            <pc:docMk/>
            <pc:sldMk cId="3912893419" sldId="356"/>
            <ac:spMk id="2" creationId="{B7862AAB-75C5-01E8-7C83-F7CB14768AFA}"/>
          </ac:spMkLst>
        </pc:spChg>
        <pc:spChg chg="mod">
          <ac:chgData name="John Patrick Johnson" userId="S::jpj8711@ads.northwestern.edu::fe18dc51-e5c5-41f0-a67f-64543119935e" providerId="AD" clId="Web-{9AFDD088-8C8C-E61A-A0D9-26AB2E6E2F45}" dt="2023-07-13T20:26:36.299" v="69" actId="20577"/>
          <ac:spMkLst>
            <pc:docMk/>
            <pc:sldMk cId="3912893419" sldId="356"/>
            <ac:spMk id="6" creationId="{F73F80A2-44C3-767C-854B-219907D9C6D6}"/>
          </ac:spMkLst>
        </pc:spChg>
      </pc:sldChg>
      <pc:sldChg chg="add replId">
        <pc:chgData name="John Patrick Johnson" userId="S::jpj8711@ads.northwestern.edu::fe18dc51-e5c5-41f0-a67f-64543119935e" providerId="AD" clId="Web-{9AFDD088-8C8C-E61A-A0D9-26AB2E6E2F45}" dt="2023-07-13T20:21:39.210" v="3"/>
        <pc:sldMkLst>
          <pc:docMk/>
          <pc:sldMk cId="110608647" sldId="359"/>
        </pc:sldMkLst>
      </pc:sldChg>
      <pc:sldChg chg="addSp delSp modSp add">
        <pc:chgData name="John Patrick Johnson" userId="S::jpj8711@ads.northwestern.edu::fe18dc51-e5c5-41f0-a67f-64543119935e" providerId="AD" clId="Web-{9AFDD088-8C8C-E61A-A0D9-26AB2E6E2F45}" dt="2023-07-13T20:54:15.365" v="187" actId="1076"/>
        <pc:sldMkLst>
          <pc:docMk/>
          <pc:sldMk cId="3467356561" sldId="361"/>
        </pc:sldMkLst>
        <pc:spChg chg="add mod">
          <ac:chgData name="John Patrick Johnson" userId="S::jpj8711@ads.northwestern.edu::fe18dc51-e5c5-41f0-a67f-64543119935e" providerId="AD" clId="Web-{9AFDD088-8C8C-E61A-A0D9-26AB2E6E2F45}" dt="2023-07-13T20:53:53.849" v="184" actId="1076"/>
          <ac:spMkLst>
            <pc:docMk/>
            <pc:sldMk cId="3467356561" sldId="361"/>
            <ac:spMk id="2" creationId="{5327B5A0-D9CB-0208-77B5-31392D54CBBA}"/>
          </ac:spMkLst>
        </pc:spChg>
        <pc:spChg chg="mod">
          <ac:chgData name="John Patrick Johnson" userId="S::jpj8711@ads.northwestern.edu::fe18dc51-e5c5-41f0-a67f-64543119935e" providerId="AD" clId="Web-{9AFDD088-8C8C-E61A-A0D9-26AB2E6E2F45}" dt="2023-07-13T20:51:32.969" v="97" actId="20577"/>
          <ac:spMkLst>
            <pc:docMk/>
            <pc:sldMk cId="3467356561" sldId="361"/>
            <ac:spMk id="10" creationId="{CB1AB575-B9E7-AD15-D8BA-DEBA92785A26}"/>
          </ac:spMkLst>
        </pc:spChg>
        <pc:spChg chg="mod">
          <ac:chgData name="John Patrick Johnson" userId="S::jpj8711@ads.northwestern.edu::fe18dc51-e5c5-41f0-a67f-64543119935e" providerId="AD" clId="Web-{9AFDD088-8C8C-E61A-A0D9-26AB2E6E2F45}" dt="2023-07-13T20:51:49.704" v="100" actId="20577"/>
          <ac:spMkLst>
            <pc:docMk/>
            <pc:sldMk cId="3467356561" sldId="361"/>
            <ac:spMk id="11" creationId="{150BC556-003D-E0E2-98DE-3E7A38C3B16E}"/>
          </ac:spMkLst>
        </pc:spChg>
        <pc:spChg chg="mod">
          <ac:chgData name="John Patrick Johnson" userId="S::jpj8711@ads.northwestern.edu::fe18dc51-e5c5-41f0-a67f-64543119935e" providerId="AD" clId="Web-{9AFDD088-8C8C-E61A-A0D9-26AB2E6E2F45}" dt="2023-07-13T20:51:45.454" v="99" actId="20577"/>
          <ac:spMkLst>
            <pc:docMk/>
            <pc:sldMk cId="3467356561" sldId="361"/>
            <ac:spMk id="12" creationId="{F940E363-2004-F69B-DC36-63C72ABA0091}"/>
          </ac:spMkLst>
        </pc:spChg>
        <pc:spChg chg="mod">
          <ac:chgData name="John Patrick Johnson" userId="S::jpj8711@ads.northwestern.edu::fe18dc51-e5c5-41f0-a67f-64543119935e" providerId="AD" clId="Web-{9AFDD088-8C8C-E61A-A0D9-26AB2E6E2F45}" dt="2023-07-13T20:51:54.314" v="101" actId="20577"/>
          <ac:spMkLst>
            <pc:docMk/>
            <pc:sldMk cId="3467356561" sldId="361"/>
            <ac:spMk id="13" creationId="{20BDAEB2-1788-EBB5-8AB9-5C23B109DA31}"/>
          </ac:spMkLst>
        </pc:spChg>
        <pc:spChg chg="mod">
          <ac:chgData name="John Patrick Johnson" userId="S::jpj8711@ads.northwestern.edu::fe18dc51-e5c5-41f0-a67f-64543119935e" providerId="AD" clId="Web-{9AFDD088-8C8C-E61A-A0D9-26AB2E6E2F45}" dt="2023-07-13T20:51:37.454" v="98" actId="20577"/>
          <ac:spMkLst>
            <pc:docMk/>
            <pc:sldMk cId="3467356561" sldId="361"/>
            <ac:spMk id="14" creationId="{AB453B11-17F2-2B97-D079-7ED3857831AC}"/>
          </ac:spMkLst>
        </pc:spChg>
        <pc:spChg chg="mod">
          <ac:chgData name="John Patrick Johnson" userId="S::jpj8711@ads.northwestern.edu::fe18dc51-e5c5-41f0-a67f-64543119935e" providerId="AD" clId="Web-{9AFDD088-8C8C-E61A-A0D9-26AB2E6E2F45}" dt="2023-07-13T20:54:04.568" v="185" actId="14100"/>
          <ac:spMkLst>
            <pc:docMk/>
            <pc:sldMk cId="3467356561" sldId="361"/>
            <ac:spMk id="15" creationId="{643B1995-9B25-D954-5C9A-F928F579D84D}"/>
          </ac:spMkLst>
        </pc:spChg>
        <pc:spChg chg="mod">
          <ac:chgData name="John Patrick Johnson" userId="S::jpj8711@ads.northwestern.edu::fe18dc51-e5c5-41f0-a67f-64543119935e" providerId="AD" clId="Web-{9AFDD088-8C8C-E61A-A0D9-26AB2E6E2F45}" dt="2023-07-13T20:54:07.474" v="186" actId="1076"/>
          <ac:spMkLst>
            <pc:docMk/>
            <pc:sldMk cId="3467356561" sldId="361"/>
            <ac:spMk id="16" creationId="{020332E4-CCDB-2E1C-642F-68E4E13B0BF8}"/>
          </ac:spMkLst>
        </pc:spChg>
        <pc:spChg chg="mod">
          <ac:chgData name="John Patrick Johnson" userId="S::jpj8711@ads.northwestern.edu::fe18dc51-e5c5-41f0-a67f-64543119935e" providerId="AD" clId="Web-{9AFDD088-8C8C-E61A-A0D9-26AB2E6E2F45}" dt="2023-07-13T20:54:15.365" v="187" actId="1076"/>
          <ac:spMkLst>
            <pc:docMk/>
            <pc:sldMk cId="3467356561" sldId="361"/>
            <ac:spMk id="17" creationId="{99403252-05D1-1BF2-020B-44B341CC87B0}"/>
          </ac:spMkLst>
        </pc:spChg>
        <pc:spChg chg="del">
          <ac:chgData name="John Patrick Johnson" userId="S::jpj8711@ads.northwestern.edu::fe18dc51-e5c5-41f0-a67f-64543119935e" providerId="AD" clId="Web-{9AFDD088-8C8C-E61A-A0D9-26AB2E6E2F45}" dt="2023-07-13T20:51:16.203" v="95"/>
          <ac:spMkLst>
            <pc:docMk/>
            <pc:sldMk cId="3467356561" sldId="361"/>
            <ac:spMk id="21" creationId="{ECC26F68-650F-D0F6-E99D-371A768CD8F2}"/>
          </ac:spMkLst>
        </pc:spChg>
        <pc:spChg chg="del">
          <ac:chgData name="John Patrick Johnson" userId="S::jpj8711@ads.northwestern.edu::fe18dc51-e5c5-41f0-a67f-64543119935e" providerId="AD" clId="Web-{9AFDD088-8C8C-E61A-A0D9-26AB2E6E2F45}" dt="2023-07-13T20:51:17.984" v="96"/>
          <ac:spMkLst>
            <pc:docMk/>
            <pc:sldMk cId="3467356561" sldId="361"/>
            <ac:spMk id="25" creationId="{0D7D227D-E0BA-CDB2-B0DC-82C54C044B4C}"/>
          </ac:spMkLst>
        </pc:spChg>
        <pc:spChg chg="mod">
          <ac:chgData name="John Patrick Johnson" userId="S::jpj8711@ads.northwestern.edu::fe18dc51-e5c5-41f0-a67f-64543119935e" providerId="AD" clId="Web-{9AFDD088-8C8C-E61A-A0D9-26AB2E6E2F45}" dt="2023-07-13T20:51:11.187" v="94" actId="20577"/>
          <ac:spMkLst>
            <pc:docMk/>
            <pc:sldMk cId="3467356561" sldId="361"/>
            <ac:spMk id="103" creationId="{00000000-0000-0000-0000-000000000000}"/>
          </ac:spMkLst>
        </pc:spChg>
      </pc:sldChg>
      <pc:sldMasterChg chg="add addSldLayout">
        <pc:chgData name="John Patrick Johnson" userId="S::jpj8711@ads.northwestern.edu::fe18dc51-e5c5-41f0-a67f-64543119935e" providerId="AD" clId="Web-{9AFDD088-8C8C-E61A-A0D9-26AB2E6E2F45}" dt="2023-07-13T20:50:44.686" v="70"/>
        <pc:sldMasterMkLst>
          <pc:docMk/>
          <pc:sldMasterMk cId="0" sldId="2147483654"/>
        </pc:sldMasterMkLst>
        <pc:sldLayoutChg chg="add">
          <pc:chgData name="John Patrick Johnson" userId="S::jpj8711@ads.northwestern.edu::fe18dc51-e5c5-41f0-a67f-64543119935e" providerId="AD" clId="Web-{9AFDD088-8C8C-E61A-A0D9-26AB2E6E2F45}" dt="2023-07-13T20:50:44.686" v="70"/>
          <pc:sldLayoutMkLst>
            <pc:docMk/>
            <pc:sldMasterMk cId="0" sldId="2147483654"/>
            <pc:sldLayoutMk cId="0" sldId="2147483649"/>
          </pc:sldLayoutMkLst>
        </pc:sldLayoutChg>
      </pc:sldMasterChg>
      <pc:sldMasterChg chg="modSldLayout">
        <pc:chgData name="John Patrick Johnson" userId="S::jpj8711@ads.northwestern.edu::fe18dc51-e5c5-41f0-a67f-64543119935e" providerId="AD" clId="Web-{9AFDD088-8C8C-E61A-A0D9-26AB2E6E2F45}" dt="2023-07-13T20:50:44.686" v="70"/>
        <pc:sldMasterMkLst>
          <pc:docMk/>
          <pc:sldMasterMk cId="3033157277" sldId="2147483687"/>
        </pc:sldMasterMkLst>
        <pc:sldLayoutChg chg="replId">
          <pc:chgData name="John Patrick Johnson" userId="S::jpj8711@ads.northwestern.edu::fe18dc51-e5c5-41f0-a67f-64543119935e" providerId="AD" clId="Web-{9AFDD088-8C8C-E61A-A0D9-26AB2E6E2F45}" dt="2023-07-13T20:50:44.686" v="70"/>
          <pc:sldLayoutMkLst>
            <pc:docMk/>
            <pc:sldMasterMk cId="3033157277" sldId="2147483687"/>
            <pc:sldLayoutMk cId="1181917137" sldId="2147483721"/>
          </pc:sldLayoutMkLst>
        </pc:sldLayoutChg>
      </pc:sldMasterChg>
    </pc:docChg>
  </pc:docChgLst>
  <pc:docChgLst>
    <pc:chgData name="John Patrick Johnson" userId="S::jpj8711@ads.northwestern.edu::fe18dc51-e5c5-41f0-a67f-64543119935e" providerId="AD" clId="Web-{FDE0DBAA-E0EB-01D0-0000-2EE440C5DC3B}"/>
    <pc:docChg chg="addSld delSld modSld sldOrd">
      <pc:chgData name="John Patrick Johnson" userId="S::jpj8711@ads.northwestern.edu::fe18dc51-e5c5-41f0-a67f-64543119935e" providerId="AD" clId="Web-{FDE0DBAA-E0EB-01D0-0000-2EE440C5DC3B}" dt="2023-07-14T02:57:47.162" v="1117" actId="20577"/>
      <pc:docMkLst>
        <pc:docMk/>
      </pc:docMkLst>
      <pc:sldChg chg="del">
        <pc:chgData name="John Patrick Johnson" userId="S::jpj8711@ads.northwestern.edu::fe18dc51-e5c5-41f0-a67f-64543119935e" providerId="AD" clId="Web-{FDE0DBAA-E0EB-01D0-0000-2EE440C5DC3B}" dt="2023-07-14T01:49:18.185" v="2"/>
        <pc:sldMkLst>
          <pc:docMk/>
          <pc:sldMk cId="3056279571" sldId="286"/>
        </pc:sldMkLst>
      </pc:sldChg>
      <pc:sldChg chg="mod ord modShow">
        <pc:chgData name="John Patrick Johnson" userId="S::jpj8711@ads.northwestern.edu::fe18dc51-e5c5-41f0-a67f-64543119935e" providerId="AD" clId="Web-{FDE0DBAA-E0EB-01D0-0000-2EE440C5DC3B}" dt="2023-07-14T01:50:49.969" v="9"/>
        <pc:sldMkLst>
          <pc:docMk/>
          <pc:sldMk cId="382021659" sldId="342"/>
        </pc:sldMkLst>
      </pc:sldChg>
      <pc:sldChg chg="mod ord modShow">
        <pc:chgData name="John Patrick Johnson" userId="S::jpj8711@ads.northwestern.edu::fe18dc51-e5c5-41f0-a67f-64543119935e" providerId="AD" clId="Web-{FDE0DBAA-E0EB-01D0-0000-2EE440C5DC3B}" dt="2023-07-14T02:22:20.067" v="670"/>
        <pc:sldMkLst>
          <pc:docMk/>
          <pc:sldMk cId="1790047042" sldId="347"/>
        </pc:sldMkLst>
      </pc:sldChg>
      <pc:sldChg chg="del">
        <pc:chgData name="John Patrick Johnson" userId="S::jpj8711@ads.northwestern.edu::fe18dc51-e5c5-41f0-a67f-64543119935e" providerId="AD" clId="Web-{FDE0DBAA-E0EB-01D0-0000-2EE440C5DC3B}" dt="2023-07-14T01:49:14.513" v="1"/>
        <pc:sldMkLst>
          <pc:docMk/>
          <pc:sldMk cId="480818245" sldId="355"/>
        </pc:sldMkLst>
      </pc:sldChg>
      <pc:sldChg chg="addSp delSp modSp ord">
        <pc:chgData name="John Patrick Johnson" userId="S::jpj8711@ads.northwestern.edu::fe18dc51-e5c5-41f0-a67f-64543119935e" providerId="AD" clId="Web-{FDE0DBAA-E0EB-01D0-0000-2EE440C5DC3B}" dt="2023-07-14T02:49:13.764" v="1009" actId="20577"/>
        <pc:sldMkLst>
          <pc:docMk/>
          <pc:sldMk cId="110608647" sldId="359"/>
        </pc:sldMkLst>
        <pc:spChg chg="mod">
          <ac:chgData name="John Patrick Johnson" userId="S::jpj8711@ads.northwestern.edu::fe18dc51-e5c5-41f0-a67f-64543119935e" providerId="AD" clId="Web-{FDE0DBAA-E0EB-01D0-0000-2EE440C5DC3B}" dt="2023-07-14T02:30:52.757" v="724" actId="20577"/>
          <ac:spMkLst>
            <pc:docMk/>
            <pc:sldMk cId="110608647" sldId="359"/>
            <ac:spMk id="2" creationId="{B7862AAB-75C5-01E8-7C83-F7CB14768AFA}"/>
          </ac:spMkLst>
        </pc:spChg>
        <pc:spChg chg="del mod">
          <ac:chgData name="John Patrick Johnson" userId="S::jpj8711@ads.northwestern.edu::fe18dc51-e5c5-41f0-a67f-64543119935e" providerId="AD" clId="Web-{FDE0DBAA-E0EB-01D0-0000-2EE440C5DC3B}" dt="2023-07-14T02:27:16.640" v="694"/>
          <ac:spMkLst>
            <pc:docMk/>
            <pc:sldMk cId="110608647" sldId="359"/>
            <ac:spMk id="6" creationId="{F73F80A2-44C3-767C-854B-219907D9C6D6}"/>
          </ac:spMkLst>
        </pc:spChg>
        <pc:spChg chg="add del mod">
          <ac:chgData name="John Patrick Johnson" userId="S::jpj8711@ads.northwestern.edu::fe18dc51-e5c5-41f0-a67f-64543119935e" providerId="AD" clId="Web-{FDE0DBAA-E0EB-01D0-0000-2EE440C5DC3B}" dt="2023-07-14T02:35:34.314" v="747"/>
          <ac:spMkLst>
            <pc:docMk/>
            <pc:sldMk cId="110608647" sldId="359"/>
            <ac:spMk id="11" creationId="{2F14DEBC-901C-07E2-33D0-6AFF122A28CB}"/>
          </ac:spMkLst>
        </pc:spChg>
        <pc:spChg chg="add del mod">
          <ac:chgData name="John Patrick Johnson" userId="S::jpj8711@ads.northwestern.edu::fe18dc51-e5c5-41f0-a67f-64543119935e" providerId="AD" clId="Web-{FDE0DBAA-E0EB-01D0-0000-2EE440C5DC3B}" dt="2023-07-14T02:35:35.376" v="748"/>
          <ac:spMkLst>
            <pc:docMk/>
            <pc:sldMk cId="110608647" sldId="359"/>
            <ac:spMk id="12" creationId="{52C7AE82-83AF-B575-186E-C4C2C8BF7FC8}"/>
          </ac:spMkLst>
        </pc:spChg>
        <pc:spChg chg="add mod">
          <ac:chgData name="John Patrick Johnson" userId="S::jpj8711@ads.northwestern.edu::fe18dc51-e5c5-41f0-a67f-64543119935e" providerId="AD" clId="Web-{FDE0DBAA-E0EB-01D0-0000-2EE440C5DC3B}" dt="2023-07-14T02:46:44.306" v="954" actId="20577"/>
          <ac:spMkLst>
            <pc:docMk/>
            <pc:sldMk cId="110608647" sldId="359"/>
            <ac:spMk id="15" creationId="{5CEFAD35-6BEC-7D33-5231-19D7818A5637}"/>
          </ac:spMkLst>
        </pc:spChg>
        <pc:spChg chg="add mod">
          <ac:chgData name="John Patrick Johnson" userId="S::jpj8711@ads.northwestern.edu::fe18dc51-e5c5-41f0-a67f-64543119935e" providerId="AD" clId="Web-{FDE0DBAA-E0EB-01D0-0000-2EE440C5DC3B}" dt="2023-07-14T02:48:39.998" v="993" actId="1076"/>
          <ac:spMkLst>
            <pc:docMk/>
            <pc:sldMk cId="110608647" sldId="359"/>
            <ac:spMk id="16" creationId="{1FE261D1-5B7F-8DB2-7A35-D27B96B6B599}"/>
          </ac:spMkLst>
        </pc:spChg>
        <pc:spChg chg="add mod">
          <ac:chgData name="John Patrick Johnson" userId="S::jpj8711@ads.northwestern.edu::fe18dc51-e5c5-41f0-a67f-64543119935e" providerId="AD" clId="Web-{FDE0DBAA-E0EB-01D0-0000-2EE440C5DC3B}" dt="2023-07-14T02:48:34.919" v="992" actId="1076"/>
          <ac:spMkLst>
            <pc:docMk/>
            <pc:sldMk cId="110608647" sldId="359"/>
            <ac:spMk id="17" creationId="{69ADE43E-9305-D3D3-0780-75CDCCF689F9}"/>
          </ac:spMkLst>
        </pc:spChg>
        <pc:spChg chg="add mod">
          <ac:chgData name="John Patrick Johnson" userId="S::jpj8711@ads.northwestern.edu::fe18dc51-e5c5-41f0-a67f-64543119935e" providerId="AD" clId="Web-{FDE0DBAA-E0EB-01D0-0000-2EE440C5DC3B}" dt="2023-07-14T02:49:13.764" v="1009" actId="20577"/>
          <ac:spMkLst>
            <pc:docMk/>
            <pc:sldMk cId="110608647" sldId="359"/>
            <ac:spMk id="18" creationId="{088A1E57-B034-7A91-B04A-CD21DBCE6104}"/>
          </ac:spMkLst>
        </pc:spChg>
        <pc:graphicFrameChg chg="add del mod modGraphic">
          <ac:chgData name="John Patrick Johnson" userId="S::jpj8711@ads.northwestern.edu::fe18dc51-e5c5-41f0-a67f-64543119935e" providerId="AD" clId="Web-{FDE0DBAA-E0EB-01D0-0000-2EE440C5DC3B}" dt="2023-07-14T02:43:32.174" v="906"/>
          <ac:graphicFrameMkLst>
            <pc:docMk/>
            <pc:sldMk cId="110608647" sldId="359"/>
            <ac:graphicFrameMk id="13" creationId="{8124FEEA-5B06-DCAC-1417-9F5E9A5A77A9}"/>
          </ac:graphicFrameMkLst>
        </pc:graphicFrameChg>
        <pc:picChg chg="add mod">
          <ac:chgData name="John Patrick Johnson" userId="S::jpj8711@ads.northwestern.edu::fe18dc51-e5c5-41f0-a67f-64543119935e" providerId="AD" clId="Web-{FDE0DBAA-E0EB-01D0-0000-2EE440C5DC3B}" dt="2023-07-14T02:27:44.188" v="696" actId="1076"/>
          <ac:picMkLst>
            <pc:docMk/>
            <pc:sldMk cId="110608647" sldId="359"/>
            <ac:picMk id="10" creationId="{7291C18E-4C8F-718F-E05C-EA6BD0554A8E}"/>
          </ac:picMkLst>
        </pc:picChg>
        <pc:picChg chg="add del mod">
          <ac:chgData name="John Patrick Johnson" userId="S::jpj8711@ads.northwestern.edu::fe18dc51-e5c5-41f0-a67f-64543119935e" providerId="AD" clId="Web-{FDE0DBAA-E0EB-01D0-0000-2EE440C5DC3B}" dt="2023-07-14T02:43:24.877" v="905"/>
          <ac:picMkLst>
            <pc:docMk/>
            <pc:sldMk cId="110608647" sldId="359"/>
            <ac:picMk id="14" creationId="{FEA1A99F-2989-35AD-8265-16EBE3E6EBF6}"/>
          </ac:picMkLst>
        </pc:picChg>
        <pc:inkChg chg="add del">
          <ac:chgData name="John Patrick Johnson" userId="S::jpj8711@ads.northwestern.edu::fe18dc51-e5c5-41f0-a67f-64543119935e" providerId="AD" clId="Web-{FDE0DBAA-E0EB-01D0-0000-2EE440C5DC3B}" dt="2023-07-14T02:26:06.669" v="681"/>
          <ac:inkMkLst>
            <pc:docMk/>
            <pc:sldMk cId="110608647" sldId="359"/>
            <ac:inkMk id="5" creationId="{1E5353CB-AC6E-D07B-E53C-867AF6EFCC1C}"/>
          </ac:inkMkLst>
        </pc:inkChg>
        <pc:inkChg chg="add del">
          <ac:chgData name="John Patrick Johnson" userId="S::jpj8711@ads.northwestern.edu::fe18dc51-e5c5-41f0-a67f-64543119935e" providerId="AD" clId="Web-{FDE0DBAA-E0EB-01D0-0000-2EE440C5DC3B}" dt="2023-07-14T02:26:12.231" v="683"/>
          <ac:inkMkLst>
            <pc:docMk/>
            <pc:sldMk cId="110608647" sldId="359"/>
            <ac:inkMk id="7" creationId="{21777C43-AD31-A4CE-7707-0C9BB082FA99}"/>
          </ac:inkMkLst>
        </pc:inkChg>
        <pc:inkChg chg="add del">
          <ac:chgData name="John Patrick Johnson" userId="S::jpj8711@ads.northwestern.edu::fe18dc51-e5c5-41f0-a67f-64543119935e" providerId="AD" clId="Web-{FDE0DBAA-E0EB-01D0-0000-2EE440C5DC3B}" dt="2023-07-14T02:26:38.342" v="685"/>
          <ac:inkMkLst>
            <pc:docMk/>
            <pc:sldMk cId="110608647" sldId="359"/>
            <ac:inkMk id="8" creationId="{ADF6AC46-BAA3-EE62-A026-A19F94C7208B}"/>
          </ac:inkMkLst>
        </pc:inkChg>
        <pc:inkChg chg="add del">
          <ac:chgData name="John Patrick Johnson" userId="S::jpj8711@ads.northwestern.edu::fe18dc51-e5c5-41f0-a67f-64543119935e" providerId="AD" clId="Web-{FDE0DBAA-E0EB-01D0-0000-2EE440C5DC3B}" dt="2023-07-14T02:26:42.311" v="687"/>
          <ac:inkMkLst>
            <pc:docMk/>
            <pc:sldMk cId="110608647" sldId="359"/>
            <ac:inkMk id="9" creationId="{BFE6340E-16C5-6A1E-EF7C-825ECFAC39AB}"/>
          </ac:inkMkLst>
        </pc:inkChg>
      </pc:sldChg>
      <pc:sldChg chg="addSp delSp modSp mod ord modShow">
        <pc:chgData name="John Patrick Johnson" userId="S::jpj8711@ads.northwestern.edu::fe18dc51-e5c5-41f0-a67f-64543119935e" providerId="AD" clId="Web-{FDE0DBAA-E0EB-01D0-0000-2EE440C5DC3B}" dt="2023-07-14T02:19:00.560" v="647"/>
        <pc:sldMkLst>
          <pc:docMk/>
          <pc:sldMk cId="2639607011" sldId="360"/>
        </pc:sldMkLst>
        <pc:spChg chg="del mod">
          <ac:chgData name="John Patrick Johnson" userId="S::jpj8711@ads.northwestern.edu::fe18dc51-e5c5-41f0-a67f-64543119935e" providerId="AD" clId="Web-{FDE0DBAA-E0EB-01D0-0000-2EE440C5DC3B}" dt="2023-07-14T02:19:00.560" v="647"/>
          <ac:spMkLst>
            <pc:docMk/>
            <pc:sldMk cId="2639607011" sldId="360"/>
            <ac:spMk id="2" creationId="{D8FE4A10-593E-C3E4-8568-22199311CB20}"/>
          </ac:spMkLst>
        </pc:spChg>
        <pc:spChg chg="mod">
          <ac:chgData name="John Patrick Johnson" userId="S::jpj8711@ads.northwestern.edu::fe18dc51-e5c5-41f0-a67f-64543119935e" providerId="AD" clId="Web-{FDE0DBAA-E0EB-01D0-0000-2EE440C5DC3B}" dt="2023-07-14T01:54:49.071" v="17" actId="20577"/>
          <ac:spMkLst>
            <pc:docMk/>
            <pc:sldMk cId="2639607011" sldId="360"/>
            <ac:spMk id="287" creationId="{00000000-0000-0000-0000-000000000000}"/>
          </ac:spMkLst>
        </pc:spChg>
        <pc:graphicFrameChg chg="add mod modGraphic">
          <ac:chgData name="John Patrick Johnson" userId="S::jpj8711@ads.northwestern.edu::fe18dc51-e5c5-41f0-a67f-64543119935e" providerId="AD" clId="Web-{FDE0DBAA-E0EB-01D0-0000-2EE440C5DC3B}" dt="2023-07-14T02:18:45.122" v="646"/>
          <ac:graphicFrameMkLst>
            <pc:docMk/>
            <pc:sldMk cId="2639607011" sldId="360"/>
            <ac:graphicFrameMk id="3" creationId="{F895546E-0BCC-6D4E-80FD-A7C73E6FE1EF}"/>
          </ac:graphicFrameMkLst>
        </pc:graphicFrameChg>
      </pc:sldChg>
      <pc:sldChg chg="addSp delSp ord">
        <pc:chgData name="John Patrick Johnson" userId="S::jpj8711@ads.northwestern.edu::fe18dc51-e5c5-41f0-a67f-64543119935e" providerId="AD" clId="Web-{FDE0DBAA-E0EB-01D0-0000-2EE440C5DC3B}" dt="2023-07-14T02:22:14.754" v="669"/>
        <pc:sldMkLst>
          <pc:docMk/>
          <pc:sldMk cId="3467356561" sldId="361"/>
        </pc:sldMkLst>
        <pc:inkChg chg="add del">
          <ac:chgData name="John Patrick Johnson" userId="S::jpj8711@ads.northwestern.edu::fe18dc51-e5c5-41f0-a67f-64543119935e" providerId="AD" clId="Web-{FDE0DBAA-E0EB-01D0-0000-2EE440C5DC3B}" dt="2023-07-14T02:20:16.703" v="655"/>
          <ac:inkMkLst>
            <pc:docMk/>
            <pc:sldMk cId="3467356561" sldId="361"/>
            <ac:inkMk id="3" creationId="{9C349F7E-A0C9-2AEC-B4CB-5C61D18A917A}"/>
          </ac:inkMkLst>
        </pc:inkChg>
        <pc:inkChg chg="add del">
          <ac:chgData name="John Patrick Johnson" userId="S::jpj8711@ads.northwestern.edu::fe18dc51-e5c5-41f0-a67f-64543119935e" providerId="AD" clId="Web-{FDE0DBAA-E0EB-01D0-0000-2EE440C5DC3B}" dt="2023-07-14T02:20:15.984" v="654"/>
          <ac:inkMkLst>
            <pc:docMk/>
            <pc:sldMk cId="3467356561" sldId="361"/>
            <ac:inkMk id="4" creationId="{17573038-D98B-3629-C0E4-3C7B98ADD478}"/>
          </ac:inkMkLst>
        </pc:inkChg>
        <pc:inkChg chg="add del">
          <ac:chgData name="John Patrick Johnson" userId="S::jpj8711@ads.northwestern.edu::fe18dc51-e5c5-41f0-a67f-64543119935e" providerId="AD" clId="Web-{FDE0DBAA-E0EB-01D0-0000-2EE440C5DC3B}" dt="2023-07-14T02:20:15.219" v="653"/>
          <ac:inkMkLst>
            <pc:docMk/>
            <pc:sldMk cId="3467356561" sldId="361"/>
            <ac:inkMk id="5" creationId="{51B532B8-5468-FA80-BF0C-23D3F13CA000}"/>
          </ac:inkMkLst>
        </pc:inkChg>
        <pc:inkChg chg="add del">
          <ac:chgData name="John Patrick Johnson" userId="S::jpj8711@ads.northwestern.edu::fe18dc51-e5c5-41f0-a67f-64543119935e" providerId="AD" clId="Web-{FDE0DBAA-E0EB-01D0-0000-2EE440C5DC3B}" dt="2023-07-14T02:20:14.766" v="652"/>
          <ac:inkMkLst>
            <pc:docMk/>
            <pc:sldMk cId="3467356561" sldId="361"/>
            <ac:inkMk id="6" creationId="{9EF35FE3-8334-8261-09F9-0338C6ACCB09}"/>
          </ac:inkMkLst>
        </pc:inkChg>
        <pc:inkChg chg="add">
          <ac:chgData name="John Patrick Johnson" userId="S::jpj8711@ads.northwestern.edu::fe18dc51-e5c5-41f0-a67f-64543119935e" providerId="AD" clId="Web-{FDE0DBAA-E0EB-01D0-0000-2EE440C5DC3B}" dt="2023-07-14T02:20:42.767" v="656"/>
          <ac:inkMkLst>
            <pc:docMk/>
            <pc:sldMk cId="3467356561" sldId="361"/>
            <ac:inkMk id="7" creationId="{C58C7964-0116-CFAD-CCCB-B028E8467EA1}"/>
          </ac:inkMkLst>
        </pc:inkChg>
        <pc:inkChg chg="add">
          <ac:chgData name="John Patrick Johnson" userId="S::jpj8711@ads.northwestern.edu::fe18dc51-e5c5-41f0-a67f-64543119935e" providerId="AD" clId="Web-{FDE0DBAA-E0EB-01D0-0000-2EE440C5DC3B}" dt="2023-07-14T02:20:47.767" v="657"/>
          <ac:inkMkLst>
            <pc:docMk/>
            <pc:sldMk cId="3467356561" sldId="361"/>
            <ac:inkMk id="8" creationId="{B6974134-D78C-51C7-68AA-6C9D3CB6216A}"/>
          </ac:inkMkLst>
        </pc:inkChg>
        <pc:inkChg chg="add">
          <ac:chgData name="John Patrick Johnson" userId="S::jpj8711@ads.northwestern.edu::fe18dc51-e5c5-41f0-a67f-64543119935e" providerId="AD" clId="Web-{FDE0DBAA-E0EB-01D0-0000-2EE440C5DC3B}" dt="2023-07-14T02:20:50.861" v="658"/>
          <ac:inkMkLst>
            <pc:docMk/>
            <pc:sldMk cId="3467356561" sldId="361"/>
            <ac:inkMk id="9" creationId="{F397977A-6E8A-BB5A-8F4D-9527021598BC}"/>
          </ac:inkMkLst>
        </pc:inkChg>
        <pc:inkChg chg="add">
          <ac:chgData name="John Patrick Johnson" userId="S::jpj8711@ads.northwestern.edu::fe18dc51-e5c5-41f0-a67f-64543119935e" providerId="AD" clId="Web-{FDE0DBAA-E0EB-01D0-0000-2EE440C5DC3B}" dt="2023-07-14T02:20:52.876" v="659"/>
          <ac:inkMkLst>
            <pc:docMk/>
            <pc:sldMk cId="3467356561" sldId="361"/>
            <ac:inkMk id="18" creationId="{A050E2F3-8DEB-FA17-E104-A25DA75931B1}"/>
          </ac:inkMkLst>
        </pc:inkChg>
        <pc:inkChg chg="add del">
          <ac:chgData name="John Patrick Johnson" userId="S::jpj8711@ads.northwestern.edu::fe18dc51-e5c5-41f0-a67f-64543119935e" providerId="AD" clId="Web-{FDE0DBAA-E0EB-01D0-0000-2EE440C5DC3B}" dt="2023-07-14T02:21:16.065" v="665"/>
          <ac:inkMkLst>
            <pc:docMk/>
            <pc:sldMk cId="3467356561" sldId="361"/>
            <ac:inkMk id="19" creationId="{279CD344-ACBD-4E04-BC02-69A4F7984CE0}"/>
          </ac:inkMkLst>
        </pc:inkChg>
        <pc:inkChg chg="add del">
          <ac:chgData name="John Patrick Johnson" userId="S::jpj8711@ads.northwestern.edu::fe18dc51-e5c5-41f0-a67f-64543119935e" providerId="AD" clId="Web-{FDE0DBAA-E0EB-01D0-0000-2EE440C5DC3B}" dt="2023-07-14T02:21:13.408" v="664"/>
          <ac:inkMkLst>
            <pc:docMk/>
            <pc:sldMk cId="3467356561" sldId="361"/>
            <ac:inkMk id="20" creationId="{81D64E93-95AF-CE0B-5EBB-5373C41E13B1}"/>
          </ac:inkMkLst>
        </pc:inkChg>
        <pc:inkChg chg="add del">
          <ac:chgData name="John Patrick Johnson" userId="S::jpj8711@ads.northwestern.edu::fe18dc51-e5c5-41f0-a67f-64543119935e" providerId="AD" clId="Web-{FDE0DBAA-E0EB-01D0-0000-2EE440C5DC3B}" dt="2023-07-14T02:21:12.565" v="663"/>
          <ac:inkMkLst>
            <pc:docMk/>
            <pc:sldMk cId="3467356561" sldId="361"/>
            <ac:inkMk id="21" creationId="{A94AAD7D-A0F9-29A2-90B7-E1CBDB400640}"/>
          </ac:inkMkLst>
        </pc:inkChg>
        <pc:inkChg chg="add">
          <ac:chgData name="John Patrick Johnson" userId="S::jpj8711@ads.northwestern.edu::fe18dc51-e5c5-41f0-a67f-64543119935e" providerId="AD" clId="Web-{FDE0DBAA-E0EB-01D0-0000-2EE440C5DC3B}" dt="2023-07-14T02:21:21.565" v="666"/>
          <ac:inkMkLst>
            <pc:docMk/>
            <pc:sldMk cId="3467356561" sldId="361"/>
            <ac:inkMk id="22" creationId="{A5D6C1AB-6A8E-1655-3B3A-F778CA553F52}"/>
          </ac:inkMkLst>
        </pc:inkChg>
        <pc:inkChg chg="add">
          <ac:chgData name="John Patrick Johnson" userId="S::jpj8711@ads.northwestern.edu::fe18dc51-e5c5-41f0-a67f-64543119935e" providerId="AD" clId="Web-{FDE0DBAA-E0EB-01D0-0000-2EE440C5DC3B}" dt="2023-07-14T02:21:23.799" v="667"/>
          <ac:inkMkLst>
            <pc:docMk/>
            <pc:sldMk cId="3467356561" sldId="361"/>
            <ac:inkMk id="23" creationId="{F96BF6B1-0999-3C2B-A79F-9F5C0D9BF844}"/>
          </ac:inkMkLst>
        </pc:inkChg>
        <pc:inkChg chg="add">
          <ac:chgData name="John Patrick Johnson" userId="S::jpj8711@ads.northwestern.edu::fe18dc51-e5c5-41f0-a67f-64543119935e" providerId="AD" clId="Web-{FDE0DBAA-E0EB-01D0-0000-2EE440C5DC3B}" dt="2023-07-14T02:21:27.971" v="668"/>
          <ac:inkMkLst>
            <pc:docMk/>
            <pc:sldMk cId="3467356561" sldId="361"/>
            <ac:inkMk id="24" creationId="{1B7FB035-A198-F4F1-D5CF-0A36308EAE1B}"/>
          </ac:inkMkLst>
        </pc:inkChg>
      </pc:sldChg>
      <pc:sldChg chg="modSp mod ord modShow">
        <pc:chgData name="John Patrick Johnson" userId="S::jpj8711@ads.northwestern.edu::fe18dc51-e5c5-41f0-a67f-64543119935e" providerId="AD" clId="Web-{FDE0DBAA-E0EB-01D0-0000-2EE440C5DC3B}" dt="2023-07-14T02:50:12.785" v="1017" actId="20577"/>
        <pc:sldMkLst>
          <pc:docMk/>
          <pc:sldMk cId="3338026029" sldId="362"/>
        </pc:sldMkLst>
        <pc:spChg chg="mod">
          <ac:chgData name="John Patrick Johnson" userId="S::jpj8711@ads.northwestern.edu::fe18dc51-e5c5-41f0-a67f-64543119935e" providerId="AD" clId="Web-{FDE0DBAA-E0EB-01D0-0000-2EE440C5DC3B}" dt="2023-07-14T02:50:12.785" v="1017" actId="20577"/>
          <ac:spMkLst>
            <pc:docMk/>
            <pc:sldMk cId="3338026029" sldId="362"/>
            <ac:spMk id="3" creationId="{EC9AA3F7-FC6E-575A-F3F6-82A49486401E}"/>
          </ac:spMkLst>
        </pc:spChg>
      </pc:sldChg>
      <pc:sldChg chg="addSp delSp modSp add ord replId">
        <pc:chgData name="John Patrick Johnson" userId="S::jpj8711@ads.northwestern.edu::fe18dc51-e5c5-41f0-a67f-64543119935e" providerId="AD" clId="Web-{FDE0DBAA-E0EB-01D0-0000-2EE440C5DC3B}" dt="2023-07-14T02:57:13.598" v="1107" actId="20577"/>
        <pc:sldMkLst>
          <pc:docMk/>
          <pc:sldMk cId="2345238007" sldId="363"/>
        </pc:sldMkLst>
        <pc:spChg chg="mod">
          <ac:chgData name="John Patrick Johnson" userId="S::jpj8711@ads.northwestern.edu::fe18dc51-e5c5-41f0-a67f-64543119935e" providerId="AD" clId="Web-{FDE0DBAA-E0EB-01D0-0000-2EE440C5DC3B}" dt="2023-07-14T02:50:51.990" v="1035" actId="20577"/>
          <ac:spMkLst>
            <pc:docMk/>
            <pc:sldMk cId="2345238007" sldId="363"/>
            <ac:spMk id="2" creationId="{B7862AAB-75C5-01E8-7C83-F7CB14768AFA}"/>
          </ac:spMkLst>
        </pc:spChg>
        <pc:spChg chg="mod">
          <ac:chgData name="John Patrick Johnson" userId="S::jpj8711@ads.northwestern.edu::fe18dc51-e5c5-41f0-a67f-64543119935e" providerId="AD" clId="Web-{FDE0DBAA-E0EB-01D0-0000-2EE440C5DC3B}" dt="2023-07-14T02:57:13.598" v="1107" actId="20577"/>
          <ac:spMkLst>
            <pc:docMk/>
            <pc:sldMk cId="2345238007" sldId="363"/>
            <ac:spMk id="6" creationId="{F73F80A2-44C3-767C-854B-219907D9C6D6}"/>
          </ac:spMkLst>
        </pc:spChg>
        <pc:inkChg chg="add del">
          <ac:chgData name="John Patrick Johnson" userId="S::jpj8711@ads.northwestern.edu::fe18dc51-e5c5-41f0-a67f-64543119935e" providerId="AD" clId="Web-{FDE0DBAA-E0EB-01D0-0000-2EE440C5DC3B}" dt="2023-07-14T02:25:04.807" v="674"/>
          <ac:inkMkLst>
            <pc:docMk/>
            <pc:sldMk cId="2345238007" sldId="363"/>
            <ac:inkMk id="5" creationId="{A69ACEA4-5BB1-E211-DA06-27E7ACAC0B4C}"/>
          </ac:inkMkLst>
        </pc:inkChg>
        <pc:inkChg chg="add del">
          <ac:chgData name="John Patrick Johnson" userId="S::jpj8711@ads.northwestern.edu::fe18dc51-e5c5-41f0-a67f-64543119935e" providerId="AD" clId="Web-{FDE0DBAA-E0EB-01D0-0000-2EE440C5DC3B}" dt="2023-07-14T02:25:15.479" v="676"/>
          <ac:inkMkLst>
            <pc:docMk/>
            <pc:sldMk cId="2345238007" sldId="363"/>
            <ac:inkMk id="7" creationId="{6C3D47D3-E298-1EFF-C839-1634D77802E3}"/>
          </ac:inkMkLst>
        </pc:inkChg>
        <pc:inkChg chg="add del">
          <ac:chgData name="John Patrick Johnson" userId="S::jpj8711@ads.northwestern.edu::fe18dc51-e5c5-41f0-a67f-64543119935e" providerId="AD" clId="Web-{FDE0DBAA-E0EB-01D0-0000-2EE440C5DC3B}" dt="2023-07-14T02:25:57.965" v="678"/>
          <ac:inkMkLst>
            <pc:docMk/>
            <pc:sldMk cId="2345238007" sldId="363"/>
            <ac:inkMk id="8" creationId="{E0E90B94-8BA8-80C8-D873-5436619A966C}"/>
          </ac:inkMkLst>
        </pc:inkChg>
      </pc:sldChg>
      <pc:sldChg chg="modSp add replId">
        <pc:chgData name="John Patrick Johnson" userId="S::jpj8711@ads.northwestern.edu::fe18dc51-e5c5-41f0-a67f-64543119935e" providerId="AD" clId="Web-{FDE0DBAA-E0EB-01D0-0000-2EE440C5DC3B}" dt="2023-07-14T02:57:47.162" v="1117" actId="20577"/>
        <pc:sldMkLst>
          <pc:docMk/>
          <pc:sldMk cId="1662050281" sldId="364"/>
        </pc:sldMkLst>
        <pc:spChg chg="mod">
          <ac:chgData name="John Patrick Johnson" userId="S::jpj8711@ads.northwestern.edu::fe18dc51-e5c5-41f0-a67f-64543119935e" providerId="AD" clId="Web-{FDE0DBAA-E0EB-01D0-0000-2EE440C5DC3B}" dt="2023-07-14T02:57:47.162" v="1117" actId="20577"/>
          <ac:spMkLst>
            <pc:docMk/>
            <pc:sldMk cId="1662050281" sldId="364"/>
            <ac:spMk id="6" creationId="{F73F80A2-44C3-767C-854B-219907D9C6D6}"/>
          </ac:spMkLst>
        </pc:spChg>
      </pc:sldChg>
    </pc:docChg>
  </pc:docChgLst>
  <pc:docChgLst>
    <pc:chgData name="Irving Birkner" userId="3ca2f16b-06b2-436b-9a83-674815ebc501" providerId="ADAL" clId="{1814AE70-A00B-41A8-95BC-13975D88D3B5}"/>
    <pc:docChg chg="undo custSel addSld delSld modSld sldOrd">
      <pc:chgData name="Irving Birkner" userId="3ca2f16b-06b2-436b-9a83-674815ebc501" providerId="ADAL" clId="{1814AE70-A00B-41A8-95BC-13975D88D3B5}" dt="2023-07-13T22:22:17.775" v="1648"/>
      <pc:docMkLst>
        <pc:docMk/>
      </pc:docMkLst>
      <pc:sldChg chg="modNotesTx">
        <pc:chgData name="Irving Birkner" userId="3ca2f16b-06b2-436b-9a83-674815ebc501" providerId="ADAL" clId="{1814AE70-A00B-41A8-95BC-13975D88D3B5}" dt="2023-07-13T19:21:23.437" v="15"/>
        <pc:sldMkLst>
          <pc:docMk/>
          <pc:sldMk cId="0" sldId="280"/>
        </pc:sldMkLst>
      </pc:sldChg>
      <pc:sldChg chg="ord">
        <pc:chgData name="Irving Birkner" userId="3ca2f16b-06b2-436b-9a83-674815ebc501" providerId="ADAL" clId="{1814AE70-A00B-41A8-95BC-13975D88D3B5}" dt="2023-07-13T22:22:17.775" v="1648"/>
        <pc:sldMkLst>
          <pc:docMk/>
          <pc:sldMk cId="3056279571" sldId="286"/>
        </pc:sldMkLst>
      </pc:sldChg>
      <pc:sldChg chg="del">
        <pc:chgData name="Irving Birkner" userId="3ca2f16b-06b2-436b-9a83-674815ebc501" providerId="ADAL" clId="{1814AE70-A00B-41A8-95BC-13975D88D3B5}" dt="2023-07-13T22:10:37.815" v="1380" actId="47"/>
        <pc:sldMkLst>
          <pc:docMk/>
          <pc:sldMk cId="1241510339" sldId="294"/>
        </pc:sldMkLst>
      </pc:sldChg>
      <pc:sldChg chg="del">
        <pc:chgData name="Irving Birkner" userId="3ca2f16b-06b2-436b-9a83-674815ebc501" providerId="ADAL" clId="{1814AE70-A00B-41A8-95BC-13975D88D3B5}" dt="2023-07-13T22:10:37.815" v="1380" actId="47"/>
        <pc:sldMkLst>
          <pc:docMk/>
          <pc:sldMk cId="1143920132" sldId="315"/>
        </pc:sldMkLst>
      </pc:sldChg>
      <pc:sldChg chg="del">
        <pc:chgData name="Irving Birkner" userId="3ca2f16b-06b2-436b-9a83-674815ebc501" providerId="ADAL" clId="{1814AE70-A00B-41A8-95BC-13975D88D3B5}" dt="2023-07-13T22:10:37.815" v="1380" actId="47"/>
        <pc:sldMkLst>
          <pc:docMk/>
          <pc:sldMk cId="878560857" sldId="316"/>
        </pc:sldMkLst>
      </pc:sldChg>
      <pc:sldChg chg="del">
        <pc:chgData name="Irving Birkner" userId="3ca2f16b-06b2-436b-9a83-674815ebc501" providerId="ADAL" clId="{1814AE70-A00B-41A8-95BC-13975D88D3B5}" dt="2023-07-13T22:10:37.815" v="1380" actId="47"/>
        <pc:sldMkLst>
          <pc:docMk/>
          <pc:sldMk cId="2703774932" sldId="317"/>
        </pc:sldMkLst>
      </pc:sldChg>
      <pc:sldChg chg="del">
        <pc:chgData name="Irving Birkner" userId="3ca2f16b-06b2-436b-9a83-674815ebc501" providerId="ADAL" clId="{1814AE70-A00B-41A8-95BC-13975D88D3B5}" dt="2023-07-13T22:10:37.815" v="1380" actId="47"/>
        <pc:sldMkLst>
          <pc:docMk/>
          <pc:sldMk cId="2588587648" sldId="318"/>
        </pc:sldMkLst>
      </pc:sldChg>
      <pc:sldChg chg="del">
        <pc:chgData name="Irving Birkner" userId="3ca2f16b-06b2-436b-9a83-674815ebc501" providerId="ADAL" clId="{1814AE70-A00B-41A8-95BC-13975D88D3B5}" dt="2023-07-13T22:10:37.815" v="1380" actId="47"/>
        <pc:sldMkLst>
          <pc:docMk/>
          <pc:sldMk cId="532770432" sldId="319"/>
        </pc:sldMkLst>
      </pc:sldChg>
      <pc:sldChg chg="del">
        <pc:chgData name="Irving Birkner" userId="3ca2f16b-06b2-436b-9a83-674815ebc501" providerId="ADAL" clId="{1814AE70-A00B-41A8-95BC-13975D88D3B5}" dt="2023-07-13T22:10:37.815" v="1380" actId="47"/>
        <pc:sldMkLst>
          <pc:docMk/>
          <pc:sldMk cId="2563544280" sldId="320"/>
        </pc:sldMkLst>
      </pc:sldChg>
      <pc:sldChg chg="del">
        <pc:chgData name="Irving Birkner" userId="3ca2f16b-06b2-436b-9a83-674815ebc501" providerId="ADAL" clId="{1814AE70-A00B-41A8-95BC-13975D88D3B5}" dt="2023-07-13T22:10:37.815" v="1380" actId="47"/>
        <pc:sldMkLst>
          <pc:docMk/>
          <pc:sldMk cId="2986560975" sldId="321"/>
        </pc:sldMkLst>
      </pc:sldChg>
      <pc:sldChg chg="del">
        <pc:chgData name="Irving Birkner" userId="3ca2f16b-06b2-436b-9a83-674815ebc501" providerId="ADAL" clId="{1814AE70-A00B-41A8-95BC-13975D88D3B5}" dt="2023-07-13T22:10:37.815" v="1380" actId="47"/>
        <pc:sldMkLst>
          <pc:docMk/>
          <pc:sldMk cId="4046613230" sldId="322"/>
        </pc:sldMkLst>
      </pc:sldChg>
      <pc:sldChg chg="del">
        <pc:chgData name="Irving Birkner" userId="3ca2f16b-06b2-436b-9a83-674815ebc501" providerId="ADAL" clId="{1814AE70-A00B-41A8-95BC-13975D88D3B5}" dt="2023-07-13T22:10:37.815" v="1380" actId="47"/>
        <pc:sldMkLst>
          <pc:docMk/>
          <pc:sldMk cId="1587014248" sldId="325"/>
        </pc:sldMkLst>
      </pc:sldChg>
      <pc:sldChg chg="ord">
        <pc:chgData name="Irving Birkner" userId="3ca2f16b-06b2-436b-9a83-674815ebc501" providerId="ADAL" clId="{1814AE70-A00B-41A8-95BC-13975D88D3B5}" dt="2023-07-13T22:10:24.370" v="1379"/>
        <pc:sldMkLst>
          <pc:docMk/>
          <pc:sldMk cId="544058657" sldId="338"/>
        </pc:sldMkLst>
      </pc:sldChg>
      <pc:sldChg chg="del">
        <pc:chgData name="Irving Birkner" userId="3ca2f16b-06b2-436b-9a83-674815ebc501" providerId="ADAL" clId="{1814AE70-A00B-41A8-95BC-13975D88D3B5}" dt="2023-07-13T22:21:12.681" v="1613" actId="47"/>
        <pc:sldMkLst>
          <pc:docMk/>
          <pc:sldMk cId="3210127551" sldId="339"/>
        </pc:sldMkLst>
      </pc:sldChg>
      <pc:sldChg chg="del">
        <pc:chgData name="Irving Birkner" userId="3ca2f16b-06b2-436b-9a83-674815ebc501" providerId="ADAL" clId="{1814AE70-A00B-41A8-95BC-13975D88D3B5}" dt="2023-07-13T19:17:04.109" v="0" actId="2696"/>
        <pc:sldMkLst>
          <pc:docMk/>
          <pc:sldMk cId="1668184574" sldId="341"/>
        </pc:sldMkLst>
      </pc:sldChg>
      <pc:sldChg chg="addSp delSp modSp mod modNotesTx">
        <pc:chgData name="Irving Birkner" userId="3ca2f16b-06b2-436b-9a83-674815ebc501" providerId="ADAL" clId="{1814AE70-A00B-41A8-95BC-13975D88D3B5}" dt="2023-07-13T20:00:46.161" v="823"/>
        <pc:sldMkLst>
          <pc:docMk/>
          <pc:sldMk cId="382021659" sldId="342"/>
        </pc:sldMkLst>
        <pc:picChg chg="del">
          <ac:chgData name="Irving Birkner" userId="3ca2f16b-06b2-436b-9a83-674815ebc501" providerId="ADAL" clId="{1814AE70-A00B-41A8-95BC-13975D88D3B5}" dt="2023-07-13T19:44:02.149" v="20" actId="478"/>
          <ac:picMkLst>
            <pc:docMk/>
            <pc:sldMk cId="382021659" sldId="342"/>
            <ac:picMk id="3" creationId="{49FA1C50-EA49-A5AC-0523-5FD7CE5E68AF}"/>
          </ac:picMkLst>
        </pc:picChg>
        <pc:picChg chg="add mod modCrop">
          <ac:chgData name="Irving Birkner" userId="3ca2f16b-06b2-436b-9a83-674815ebc501" providerId="ADAL" clId="{1814AE70-A00B-41A8-95BC-13975D88D3B5}" dt="2023-07-13T19:54:13.346" v="688" actId="732"/>
          <ac:picMkLst>
            <pc:docMk/>
            <pc:sldMk cId="382021659" sldId="342"/>
            <ac:picMk id="4" creationId="{DD75B20D-BA3E-4A1B-BEA5-E96460BBEF97}"/>
          </ac:picMkLst>
        </pc:picChg>
      </pc:sldChg>
      <pc:sldChg chg="del">
        <pc:chgData name="Irving Birkner" userId="3ca2f16b-06b2-436b-9a83-674815ebc501" providerId="ADAL" clId="{1814AE70-A00B-41A8-95BC-13975D88D3B5}" dt="2023-07-13T19:23:08.809" v="19" actId="2696"/>
        <pc:sldMkLst>
          <pc:docMk/>
          <pc:sldMk cId="2954882178" sldId="344"/>
        </pc:sldMkLst>
      </pc:sldChg>
      <pc:sldChg chg="ord modNotesTx">
        <pc:chgData name="Irving Birkner" userId="3ca2f16b-06b2-436b-9a83-674815ebc501" providerId="ADAL" clId="{1814AE70-A00B-41A8-95BC-13975D88D3B5}" dt="2023-07-13T22:09:53.482" v="1377" actId="20577"/>
        <pc:sldMkLst>
          <pc:docMk/>
          <pc:sldMk cId="2681098044" sldId="345"/>
        </pc:sldMkLst>
      </pc:sldChg>
      <pc:sldChg chg="del">
        <pc:chgData name="Irving Birkner" userId="3ca2f16b-06b2-436b-9a83-674815ebc501" providerId="ADAL" clId="{1814AE70-A00B-41A8-95BC-13975D88D3B5}" dt="2023-07-13T20:29:43.102" v="1105" actId="47"/>
        <pc:sldMkLst>
          <pc:docMk/>
          <pc:sldMk cId="1631487348" sldId="346"/>
        </pc:sldMkLst>
      </pc:sldChg>
      <pc:sldChg chg="addSp delSp modSp mod modNotesTx">
        <pc:chgData name="Irving Birkner" userId="3ca2f16b-06b2-436b-9a83-674815ebc501" providerId="ADAL" clId="{1814AE70-A00B-41A8-95BC-13975D88D3B5}" dt="2023-07-13T20:29:15.979" v="1100" actId="20577"/>
        <pc:sldMkLst>
          <pc:docMk/>
          <pc:sldMk cId="1790047042" sldId="347"/>
        </pc:sldMkLst>
        <pc:spChg chg="del mod">
          <ac:chgData name="Irving Birkner" userId="3ca2f16b-06b2-436b-9a83-674815ebc501" providerId="ADAL" clId="{1814AE70-A00B-41A8-95BC-13975D88D3B5}" dt="2023-07-13T20:27:33.648" v="1009" actId="478"/>
          <ac:spMkLst>
            <pc:docMk/>
            <pc:sldMk cId="1790047042" sldId="347"/>
            <ac:spMk id="6" creationId="{232CB0DA-7365-F64F-29A1-FBDD839E7C80}"/>
          </ac:spMkLst>
        </pc:spChg>
        <pc:spChg chg="mod">
          <ac:chgData name="Irving Birkner" userId="3ca2f16b-06b2-436b-9a83-674815ebc501" providerId="ADAL" clId="{1814AE70-A00B-41A8-95BC-13975D88D3B5}" dt="2023-07-13T20:21:07.945" v="863" actId="20577"/>
          <ac:spMkLst>
            <pc:docMk/>
            <pc:sldMk cId="1790047042" sldId="347"/>
            <ac:spMk id="287" creationId="{00000000-0000-0000-0000-000000000000}"/>
          </ac:spMkLst>
        </pc:spChg>
        <pc:graphicFrameChg chg="add mod modGraphic">
          <ac:chgData name="Irving Birkner" userId="3ca2f16b-06b2-436b-9a83-674815ebc501" providerId="ADAL" clId="{1814AE70-A00B-41A8-95BC-13975D88D3B5}" dt="2023-07-13T20:27:20.934" v="1008" actId="20577"/>
          <ac:graphicFrameMkLst>
            <pc:docMk/>
            <pc:sldMk cId="1790047042" sldId="347"/>
            <ac:graphicFrameMk id="2" creationId="{782AFF68-1FA7-5A8B-52B1-8C6606C55CFF}"/>
          </ac:graphicFrameMkLst>
        </pc:graphicFrameChg>
        <pc:picChg chg="del">
          <ac:chgData name="Irving Birkner" userId="3ca2f16b-06b2-436b-9a83-674815ebc501" providerId="ADAL" clId="{1814AE70-A00B-41A8-95BC-13975D88D3B5}" dt="2023-07-13T20:21:17.546" v="864" actId="478"/>
          <ac:picMkLst>
            <pc:docMk/>
            <pc:sldMk cId="1790047042" sldId="347"/>
            <ac:picMk id="4" creationId="{89B7216F-C179-BD91-9676-D460174EF296}"/>
          </ac:picMkLst>
        </pc:picChg>
      </pc:sldChg>
      <pc:sldChg chg="del">
        <pc:chgData name="Irving Birkner" userId="3ca2f16b-06b2-436b-9a83-674815ebc501" providerId="ADAL" clId="{1814AE70-A00B-41A8-95BC-13975D88D3B5}" dt="2023-07-13T20:29:43.102" v="1105" actId="47"/>
        <pc:sldMkLst>
          <pc:docMk/>
          <pc:sldMk cId="4059683777" sldId="348"/>
        </pc:sldMkLst>
      </pc:sldChg>
      <pc:sldChg chg="del">
        <pc:chgData name="Irving Birkner" userId="3ca2f16b-06b2-436b-9a83-674815ebc501" providerId="ADAL" clId="{1814AE70-A00B-41A8-95BC-13975D88D3B5}" dt="2023-07-13T20:28:49.494" v="1099" actId="47"/>
        <pc:sldMkLst>
          <pc:docMk/>
          <pc:sldMk cId="1606485367" sldId="349"/>
        </pc:sldMkLst>
      </pc:sldChg>
      <pc:sldChg chg="del">
        <pc:chgData name="Irving Birkner" userId="3ca2f16b-06b2-436b-9a83-674815ebc501" providerId="ADAL" clId="{1814AE70-A00B-41A8-95BC-13975D88D3B5}" dt="2023-07-13T20:28:49.494" v="1099" actId="47"/>
        <pc:sldMkLst>
          <pc:docMk/>
          <pc:sldMk cId="1165116582" sldId="352"/>
        </pc:sldMkLst>
      </pc:sldChg>
      <pc:sldChg chg="del">
        <pc:chgData name="Irving Birkner" userId="3ca2f16b-06b2-436b-9a83-674815ebc501" providerId="ADAL" clId="{1814AE70-A00B-41A8-95BC-13975D88D3B5}" dt="2023-07-13T20:28:49.494" v="1099" actId="47"/>
        <pc:sldMkLst>
          <pc:docMk/>
          <pc:sldMk cId="987929229" sldId="353"/>
        </pc:sldMkLst>
      </pc:sldChg>
      <pc:sldChg chg="addSp delSp modSp add mod ord modNotesTx">
        <pc:chgData name="Irving Birkner" userId="3ca2f16b-06b2-436b-9a83-674815ebc501" providerId="ADAL" clId="{1814AE70-A00B-41A8-95BC-13975D88D3B5}" dt="2023-07-13T22:09:42.229" v="1376" actId="20577"/>
        <pc:sldMkLst>
          <pc:docMk/>
          <pc:sldMk cId="1060599179" sldId="357"/>
        </pc:sldMkLst>
        <pc:spChg chg="del mod">
          <ac:chgData name="Irving Birkner" userId="3ca2f16b-06b2-436b-9a83-674815ebc501" providerId="ADAL" clId="{1814AE70-A00B-41A8-95BC-13975D88D3B5}" dt="2023-07-13T19:20:04.782" v="9" actId="478"/>
          <ac:spMkLst>
            <pc:docMk/>
            <pc:sldMk cId="1060599179" sldId="357"/>
            <ac:spMk id="3" creationId="{EC9AA3F7-FC6E-575A-F3F6-82A49486401E}"/>
          </ac:spMkLst>
        </pc:spChg>
        <pc:spChg chg="add mod">
          <ac:chgData name="Irving Birkner" userId="3ca2f16b-06b2-436b-9a83-674815ebc501" providerId="ADAL" clId="{1814AE70-A00B-41A8-95BC-13975D88D3B5}" dt="2023-07-13T19:20:04.782" v="9" actId="478"/>
          <ac:spMkLst>
            <pc:docMk/>
            <pc:sldMk cId="1060599179" sldId="357"/>
            <ac:spMk id="5" creationId="{D2AAA14F-44ED-838C-2D97-D0CBC8A1FD1B}"/>
          </ac:spMkLst>
        </pc:spChg>
        <pc:spChg chg="add mod">
          <ac:chgData name="Irving Birkner" userId="3ca2f16b-06b2-436b-9a83-674815ebc501" providerId="ADAL" clId="{1814AE70-A00B-41A8-95BC-13975D88D3B5}" dt="2023-07-13T19:20:29.160" v="11" actId="207"/>
          <ac:spMkLst>
            <pc:docMk/>
            <pc:sldMk cId="1060599179" sldId="357"/>
            <ac:spMk id="6" creationId="{9CE132C3-49EA-2E47-A337-01679FF02C30}"/>
          </ac:spMkLst>
        </pc:spChg>
      </pc:sldChg>
      <pc:sldChg chg="add">
        <pc:chgData name="Irving Birkner" userId="3ca2f16b-06b2-436b-9a83-674815ebc501" providerId="ADAL" clId="{1814AE70-A00B-41A8-95BC-13975D88D3B5}" dt="2023-07-13T20:01:50.641" v="824" actId="2890"/>
        <pc:sldMkLst>
          <pc:docMk/>
          <pc:sldMk cId="1174394797" sldId="358"/>
        </pc:sldMkLst>
      </pc:sldChg>
      <pc:sldChg chg="delSp modSp add mod ord modNotesTx">
        <pc:chgData name="Irving Birkner" userId="3ca2f16b-06b2-436b-9a83-674815ebc501" providerId="ADAL" clId="{1814AE70-A00B-41A8-95BC-13975D88D3B5}" dt="2023-07-13T22:21:07.242" v="1612" actId="20577"/>
        <pc:sldMkLst>
          <pc:docMk/>
          <pc:sldMk cId="2639607011" sldId="360"/>
        </pc:sldMkLst>
        <pc:spChg chg="mod">
          <ac:chgData name="Irving Birkner" userId="3ca2f16b-06b2-436b-9a83-674815ebc501" providerId="ADAL" clId="{1814AE70-A00B-41A8-95BC-13975D88D3B5}" dt="2023-07-13T22:20:31.196" v="1590" actId="20577"/>
          <ac:spMkLst>
            <pc:docMk/>
            <pc:sldMk cId="2639607011" sldId="360"/>
            <ac:spMk id="2" creationId="{D8FE4A10-593E-C3E4-8568-22199311CB20}"/>
          </ac:spMkLst>
        </pc:spChg>
        <pc:spChg chg="mod">
          <ac:chgData name="Irving Birkner" userId="3ca2f16b-06b2-436b-9a83-674815ebc501" providerId="ADAL" clId="{1814AE70-A00B-41A8-95BC-13975D88D3B5}" dt="2023-07-13T22:21:07.242" v="1612" actId="20577"/>
          <ac:spMkLst>
            <pc:docMk/>
            <pc:sldMk cId="2639607011" sldId="360"/>
            <ac:spMk id="287" creationId="{00000000-0000-0000-0000-000000000000}"/>
          </ac:spMkLst>
        </pc:spChg>
        <pc:picChg chg="del">
          <ac:chgData name="Irving Birkner" userId="3ca2f16b-06b2-436b-9a83-674815ebc501" providerId="ADAL" clId="{1814AE70-A00B-41A8-95BC-13975D88D3B5}" dt="2023-07-13T22:18:38.452" v="1426" actId="478"/>
          <ac:picMkLst>
            <pc:docMk/>
            <pc:sldMk cId="2639607011" sldId="360"/>
            <ac:picMk id="4" creationId="{1C7F3501-D10D-4365-EAEF-B4BC43E9468E}"/>
          </ac:picMkLst>
        </pc:picChg>
      </pc:sldChg>
      <pc:sldChg chg="modSp add mod ord">
        <pc:chgData name="Irving Birkner" userId="3ca2f16b-06b2-436b-9a83-674815ebc501" providerId="ADAL" clId="{1814AE70-A00B-41A8-95BC-13975D88D3B5}" dt="2023-07-13T22:21:44.344" v="1646" actId="20577"/>
        <pc:sldMkLst>
          <pc:docMk/>
          <pc:sldMk cId="3338026029" sldId="362"/>
        </pc:sldMkLst>
        <pc:spChg chg="mod">
          <ac:chgData name="Irving Birkner" userId="3ca2f16b-06b2-436b-9a83-674815ebc501" providerId="ADAL" clId="{1814AE70-A00B-41A8-95BC-13975D88D3B5}" dt="2023-07-13T22:21:44.344" v="1646" actId="20577"/>
          <ac:spMkLst>
            <pc:docMk/>
            <pc:sldMk cId="3338026029" sldId="362"/>
            <ac:spMk id="3" creationId="{EC9AA3F7-FC6E-575A-F3F6-82A49486401E}"/>
          </ac:spMkLst>
        </pc:spChg>
      </pc:sldChg>
      <pc:sldMasterChg chg="delSldLayout">
        <pc:chgData name="Irving Birkner" userId="3ca2f16b-06b2-436b-9a83-674815ebc501" providerId="ADAL" clId="{1814AE70-A00B-41A8-95BC-13975D88D3B5}" dt="2023-07-13T22:10:37.815" v="1380" actId="47"/>
        <pc:sldMasterMkLst>
          <pc:docMk/>
          <pc:sldMasterMk cId="3033157277" sldId="2147483687"/>
        </pc:sldMasterMkLst>
        <pc:sldLayoutChg chg="del">
          <pc:chgData name="Irving Birkner" userId="3ca2f16b-06b2-436b-9a83-674815ebc501" providerId="ADAL" clId="{1814AE70-A00B-41A8-95BC-13975D88D3B5}" dt="2023-07-13T22:10:37.815" v="1380" actId="47"/>
          <pc:sldLayoutMkLst>
            <pc:docMk/>
            <pc:sldMasterMk cId="3033157277" sldId="2147483687"/>
            <pc:sldLayoutMk cId="2391683861" sldId="2147483699"/>
          </pc:sldLayoutMkLst>
        </pc:sldLayoutChg>
      </pc:sldMasterChg>
    </pc:docChg>
  </pc:docChgLst>
  <pc:docChgLst>
    <pc:chgData name="Irving Birkner" userId="S::iab7582@ads.northwestern.edu::3ca2f16b-06b2-436b-9a83-674815ebc501" providerId="AD" clId="Web-{A480EA1E-30F5-2C7E-2205-12EB5A31AE2A}"/>
    <pc:docChg chg="delSld modSld">
      <pc:chgData name="Irving Birkner" userId="S::iab7582@ads.northwestern.edu::3ca2f16b-06b2-436b-9a83-674815ebc501" providerId="AD" clId="Web-{A480EA1E-30F5-2C7E-2205-12EB5A31AE2A}" dt="2023-07-11T20:22:15.664" v="2"/>
      <pc:docMkLst>
        <pc:docMk/>
      </pc:docMkLst>
      <pc:sldChg chg="addSp delSp modSp">
        <pc:chgData name="Irving Birkner" userId="S::iab7582@ads.northwestern.edu::3ca2f16b-06b2-436b-9a83-674815ebc501" providerId="AD" clId="Web-{A480EA1E-30F5-2C7E-2205-12EB5A31AE2A}" dt="2023-07-11T20:22:15.664" v="2"/>
        <pc:sldMkLst>
          <pc:docMk/>
          <pc:sldMk cId="11521631" sldId="290"/>
        </pc:sldMkLst>
        <pc:picChg chg="add del mod">
          <ac:chgData name="Irving Birkner" userId="S::iab7582@ads.northwestern.edu::3ca2f16b-06b2-436b-9a83-674815ebc501" providerId="AD" clId="Web-{A480EA1E-30F5-2C7E-2205-12EB5A31AE2A}" dt="2023-07-11T20:22:15.664" v="2"/>
          <ac:picMkLst>
            <pc:docMk/>
            <pc:sldMk cId="11521631" sldId="290"/>
            <ac:picMk id="5" creationId="{87574F65-E67A-C379-B209-C502BBDFA073}"/>
          </ac:picMkLst>
        </pc:picChg>
      </pc:sldChg>
      <pc:sldChg chg="del">
        <pc:chgData name="Irving Birkner" userId="S::iab7582@ads.northwestern.edu::3ca2f16b-06b2-436b-9a83-674815ebc501" providerId="AD" clId="Web-{A480EA1E-30F5-2C7E-2205-12EB5A31AE2A}" dt="2023-07-11T20:21:49.257" v="0"/>
        <pc:sldMkLst>
          <pc:docMk/>
          <pc:sldMk cId="2049023888" sldId="305"/>
        </pc:sldMkLst>
      </pc:sldChg>
    </pc:docChg>
  </pc:docChgLst>
  <pc:docChgLst>
    <pc:chgData name="Irving Birkner" userId="S::iab7582@ads.northwestern.edu::3ca2f16b-06b2-436b-9a83-674815ebc501" providerId="AD" clId="Web-{8295A65E-F82F-3003-21CF-2E8652B4292C}"/>
    <pc:docChg chg="addSld delSld modSld sldOrd">
      <pc:chgData name="Irving Birkner" userId="S::iab7582@ads.northwestern.edu::3ca2f16b-06b2-436b-9a83-674815ebc501" providerId="AD" clId="Web-{8295A65E-F82F-3003-21CF-2E8652B4292C}" dt="2023-08-08T17:08:52.248" v="367"/>
      <pc:docMkLst>
        <pc:docMk/>
      </pc:docMkLst>
      <pc:sldChg chg="modNotes">
        <pc:chgData name="Irving Birkner" userId="S::iab7582@ads.northwestern.edu::3ca2f16b-06b2-436b-9a83-674815ebc501" providerId="AD" clId="Web-{8295A65E-F82F-3003-21CF-2E8652B4292C}" dt="2023-08-08T16:46:58.748" v="4"/>
        <pc:sldMkLst>
          <pc:docMk/>
          <pc:sldMk cId="0" sldId="340"/>
        </pc:sldMkLst>
      </pc:sldChg>
      <pc:sldChg chg="addSp delSp modSp modNotes">
        <pc:chgData name="Irving Birkner" userId="S::iab7582@ads.northwestern.edu::3ca2f16b-06b2-436b-9a83-674815ebc501" providerId="AD" clId="Web-{8295A65E-F82F-3003-21CF-2E8652B4292C}" dt="2023-08-08T17:08:52.248" v="367"/>
        <pc:sldMkLst>
          <pc:docMk/>
          <pc:sldMk cId="382021659" sldId="342"/>
        </pc:sldMkLst>
        <pc:spChg chg="mod">
          <ac:chgData name="Irving Birkner" userId="S::iab7582@ads.northwestern.edu::3ca2f16b-06b2-436b-9a83-674815ebc501" providerId="AD" clId="Web-{8295A65E-F82F-3003-21CF-2E8652B4292C}" dt="2023-08-08T17:08:47.045" v="359" actId="20577"/>
          <ac:spMkLst>
            <pc:docMk/>
            <pc:sldMk cId="382021659" sldId="342"/>
            <ac:spMk id="287" creationId="{00000000-0000-0000-0000-000000000000}"/>
          </ac:spMkLst>
        </pc:spChg>
        <pc:graphicFrameChg chg="add mod modGraphic">
          <ac:chgData name="Irving Birkner" userId="S::iab7582@ads.northwestern.edu::3ca2f16b-06b2-436b-9a83-674815ebc501" providerId="AD" clId="Web-{8295A65E-F82F-3003-21CF-2E8652B4292C}" dt="2023-08-08T17:08:52.248" v="367"/>
          <ac:graphicFrameMkLst>
            <pc:docMk/>
            <pc:sldMk cId="382021659" sldId="342"/>
            <ac:graphicFrameMk id="3" creationId="{8117CBFB-5FD1-A188-76ED-924A0084369C}"/>
          </ac:graphicFrameMkLst>
        </pc:graphicFrameChg>
        <pc:picChg chg="del">
          <ac:chgData name="Irving Birkner" userId="S::iab7582@ads.northwestern.edu::3ca2f16b-06b2-436b-9a83-674815ebc501" providerId="AD" clId="Web-{8295A65E-F82F-3003-21CF-2E8652B4292C}" dt="2023-08-08T17:00:14.174" v="230"/>
          <ac:picMkLst>
            <pc:docMk/>
            <pc:sldMk cId="382021659" sldId="342"/>
            <ac:picMk id="4" creationId="{DD75B20D-BA3E-4A1B-BEA5-E96460BBEF97}"/>
          </ac:picMkLst>
        </pc:picChg>
      </pc:sldChg>
      <pc:sldChg chg="modSp del">
        <pc:chgData name="Irving Birkner" userId="S::iab7582@ads.northwestern.edu::3ca2f16b-06b2-436b-9a83-674815ebc501" providerId="AD" clId="Web-{8295A65E-F82F-3003-21CF-2E8652B4292C}" dt="2023-08-08T16:47:01.436" v="5"/>
        <pc:sldMkLst>
          <pc:docMk/>
          <pc:sldMk cId="2431877562" sldId="354"/>
        </pc:sldMkLst>
        <pc:spChg chg="mod">
          <ac:chgData name="Irving Birkner" userId="S::iab7582@ads.northwestern.edu::3ca2f16b-06b2-436b-9a83-674815ebc501" providerId="AD" clId="Web-{8295A65E-F82F-3003-21CF-2E8652B4292C}" dt="2023-08-08T16:46:53.373" v="2" actId="20577"/>
          <ac:spMkLst>
            <pc:docMk/>
            <pc:sldMk cId="2431877562" sldId="354"/>
            <ac:spMk id="3" creationId="{1704D598-B831-38DF-B2E3-66C8B20F4FD3}"/>
          </ac:spMkLst>
        </pc:spChg>
      </pc:sldChg>
      <pc:sldChg chg="ord">
        <pc:chgData name="Irving Birkner" userId="S::iab7582@ads.northwestern.edu::3ca2f16b-06b2-436b-9a83-674815ebc501" providerId="AD" clId="Web-{8295A65E-F82F-3003-21CF-2E8652B4292C}" dt="2023-08-08T16:42:22.664" v="0"/>
        <pc:sldMkLst>
          <pc:docMk/>
          <pc:sldMk cId="2345238007" sldId="363"/>
        </pc:sldMkLst>
      </pc:sldChg>
      <pc:sldChg chg="addSp delSp modSp new">
        <pc:chgData name="Irving Birkner" userId="S::iab7582@ads.northwestern.edu::3ca2f16b-06b2-436b-9a83-674815ebc501" providerId="AD" clId="Web-{8295A65E-F82F-3003-21CF-2E8652B4292C}" dt="2023-08-08T17:00:07.939" v="229"/>
        <pc:sldMkLst>
          <pc:docMk/>
          <pc:sldMk cId="3638908997" sldId="366"/>
        </pc:sldMkLst>
        <pc:spChg chg="mod">
          <ac:chgData name="Irving Birkner" userId="S::iab7582@ads.northwestern.edu::3ca2f16b-06b2-436b-9a83-674815ebc501" providerId="AD" clId="Web-{8295A65E-F82F-3003-21CF-2E8652B4292C}" dt="2023-08-08T16:54:48.213" v="37" actId="20577"/>
          <ac:spMkLst>
            <pc:docMk/>
            <pc:sldMk cId="3638908997" sldId="366"/>
            <ac:spMk id="2" creationId="{E41AA51C-8B33-F098-AF0A-FFF2ECB29E5D}"/>
          </ac:spMkLst>
        </pc:spChg>
        <pc:spChg chg="del mod">
          <ac:chgData name="Irving Birkner" userId="S::iab7582@ads.northwestern.edu::3ca2f16b-06b2-436b-9a83-674815ebc501" providerId="AD" clId="Web-{8295A65E-F82F-3003-21CF-2E8652B4292C}" dt="2023-08-08T16:59:12.750" v="228"/>
          <ac:spMkLst>
            <pc:docMk/>
            <pc:sldMk cId="3638908997" sldId="366"/>
            <ac:spMk id="3" creationId="{F337CD9B-2446-BDD6-CB7C-CCAE084D8E3C}"/>
          </ac:spMkLst>
        </pc:spChg>
        <pc:graphicFrameChg chg="add del mod modGraphic">
          <ac:chgData name="Irving Birkner" userId="S::iab7582@ads.northwestern.edu::3ca2f16b-06b2-436b-9a83-674815ebc501" providerId="AD" clId="Web-{8295A65E-F82F-3003-21CF-2E8652B4292C}" dt="2023-08-08T17:00:07.939" v="229"/>
          <ac:graphicFrameMkLst>
            <pc:docMk/>
            <pc:sldMk cId="3638908997" sldId="366"/>
            <ac:graphicFrameMk id="5" creationId="{7980DB87-165E-A3A3-B563-6F708713D30F}"/>
          </ac:graphicFrameMkLst>
        </pc:graphicFrameChg>
      </pc:sldChg>
    </pc:docChg>
  </pc:docChgLst>
  <pc:docChgLst>
    <pc:chgData name="Irving Birkner" userId="S::iab7582@ads.northwestern.edu::3ca2f16b-06b2-436b-9a83-674815ebc501" providerId="AD" clId="Web-{ABDBFF57-39CD-7756-6803-3F2824320823}"/>
    <pc:docChg chg="delSld">
      <pc:chgData name="Irving Birkner" userId="S::iab7582@ads.northwestern.edu::3ca2f16b-06b2-436b-9a83-674815ebc501" providerId="AD" clId="Web-{ABDBFF57-39CD-7756-6803-3F2824320823}" dt="2023-07-27T22:02:56.040" v="0"/>
      <pc:docMkLst>
        <pc:docMk/>
      </pc:docMkLst>
      <pc:sldChg chg="del">
        <pc:chgData name="Irving Birkner" userId="S::iab7582@ads.northwestern.edu::3ca2f16b-06b2-436b-9a83-674815ebc501" providerId="AD" clId="Web-{ABDBFF57-39CD-7756-6803-3F2824320823}" dt="2023-07-27T22:02:56.040" v="0"/>
        <pc:sldMkLst>
          <pc:docMk/>
          <pc:sldMk cId="1174394797" sldId="358"/>
        </pc:sldMkLst>
      </pc:sldChg>
    </pc:docChg>
  </pc:docChgLst>
  <pc:docChgLst>
    <pc:chgData name="Irving Birkner" userId="S::iab7582@ads.northwestern.edu::3ca2f16b-06b2-436b-9a83-674815ebc501" providerId="AD" clId="Web-{DE46BD6E-C8F4-4C0E-A48F-B8581069B439}"/>
    <pc:docChg chg="delSld modSld">
      <pc:chgData name="Irving Birkner" userId="S::iab7582@ads.northwestern.edu::3ca2f16b-06b2-436b-9a83-674815ebc501" providerId="AD" clId="Web-{DE46BD6E-C8F4-4C0E-A48F-B8581069B439}" dt="2023-08-09T21:00:07.140" v="256"/>
      <pc:docMkLst>
        <pc:docMk/>
      </pc:docMkLst>
      <pc:sldChg chg="addSp delSp modSp modNotes">
        <pc:chgData name="Irving Birkner" userId="S::iab7582@ads.northwestern.edu::3ca2f16b-06b2-436b-9a83-674815ebc501" providerId="AD" clId="Web-{DE46BD6E-C8F4-4C0E-A48F-B8581069B439}" dt="2023-08-09T20:59:37.968" v="255"/>
        <pc:sldMkLst>
          <pc:docMk/>
          <pc:sldMk cId="382021659" sldId="342"/>
        </pc:sldMkLst>
        <pc:graphicFrameChg chg="del mod modGraphic">
          <ac:chgData name="Irving Birkner" userId="S::iab7582@ads.northwestern.edu::3ca2f16b-06b2-436b-9a83-674815ebc501" providerId="AD" clId="Web-{DE46BD6E-C8F4-4C0E-A48F-B8581069B439}" dt="2023-08-09T20:45:49.966" v="14"/>
          <ac:graphicFrameMkLst>
            <pc:docMk/>
            <pc:sldMk cId="382021659" sldId="342"/>
            <ac:graphicFrameMk id="3" creationId="{8117CBFB-5FD1-A188-76ED-924A0084369C}"/>
          </ac:graphicFrameMkLst>
        </pc:graphicFrameChg>
        <pc:graphicFrameChg chg="add del mod">
          <ac:chgData name="Irving Birkner" userId="S::iab7582@ads.northwestern.edu::3ca2f16b-06b2-436b-9a83-674815ebc501" providerId="AD" clId="Web-{DE46BD6E-C8F4-4C0E-A48F-B8581069B439}" dt="2023-08-09T20:46:54.122" v="20"/>
          <ac:graphicFrameMkLst>
            <pc:docMk/>
            <pc:sldMk cId="382021659" sldId="342"/>
            <ac:graphicFrameMk id="5" creationId="{5DF4F3FD-136F-49E2-DB06-85BCB7F28E82}"/>
          </ac:graphicFrameMkLst>
        </pc:graphicFrameChg>
        <pc:picChg chg="add del mod">
          <ac:chgData name="Irving Birkner" userId="S::iab7582@ads.northwestern.edu::3ca2f16b-06b2-436b-9a83-674815ebc501" providerId="AD" clId="Web-{DE46BD6E-C8F4-4C0E-A48F-B8581069B439}" dt="2023-08-09T20:46:15.716" v="18"/>
          <ac:picMkLst>
            <pc:docMk/>
            <pc:sldMk cId="382021659" sldId="342"/>
            <ac:picMk id="2" creationId="{8FCB1B5C-A99B-EF5D-6746-456483B3A230}"/>
          </ac:picMkLst>
        </pc:picChg>
        <pc:picChg chg="add mod">
          <ac:chgData name="Irving Birkner" userId="S::iab7582@ads.northwestern.edu::3ca2f16b-06b2-436b-9a83-674815ebc501" providerId="AD" clId="Web-{DE46BD6E-C8F4-4C0E-A48F-B8581069B439}" dt="2023-08-09T20:47:27.622" v="23" actId="1076"/>
          <ac:picMkLst>
            <pc:docMk/>
            <pc:sldMk cId="382021659" sldId="342"/>
            <ac:picMk id="6" creationId="{A2787BEA-3BA4-79C0-36F5-D3B53EAC1893}"/>
          </ac:picMkLst>
        </pc:picChg>
      </pc:sldChg>
      <pc:sldChg chg="mod modShow">
        <pc:chgData name="Irving Birkner" userId="S::iab7582@ads.northwestern.edu::3ca2f16b-06b2-436b-9a83-674815ebc501" providerId="AD" clId="Web-{DE46BD6E-C8F4-4C0E-A48F-B8581069B439}" dt="2023-08-09T21:00:07.140" v="256"/>
        <pc:sldMkLst>
          <pc:docMk/>
          <pc:sldMk cId="291554168" sldId="365"/>
        </pc:sldMkLst>
      </pc:sldChg>
      <pc:sldChg chg="del">
        <pc:chgData name="Irving Birkner" userId="S::iab7582@ads.northwestern.edu::3ca2f16b-06b2-436b-9a83-674815ebc501" providerId="AD" clId="Web-{DE46BD6E-C8F4-4C0E-A48F-B8581069B439}" dt="2023-08-09T20:31:06.464" v="2"/>
        <pc:sldMkLst>
          <pc:docMk/>
          <pc:sldMk cId="3638908997" sldId="366"/>
        </pc:sldMkLst>
      </pc:sldChg>
    </pc:docChg>
  </pc:docChgLst>
  <pc:docChgLst>
    <pc:chgData name="Irving Birkner" userId="3ca2f16b-06b2-436b-9a83-674815ebc501" providerId="ADAL" clId="{15C030F4-CA5C-4789-9EE1-C0B1447C3A64}"/>
    <pc:docChg chg="undo custSel addSld delSld modSld sldOrd modMainMaster modNotesMaster">
      <pc:chgData name="Irving Birkner" userId="3ca2f16b-06b2-436b-9a83-674815ebc501" providerId="ADAL" clId="{15C030F4-CA5C-4789-9EE1-C0B1447C3A64}" dt="2023-07-14T19:09:26.074" v="4272" actId="47"/>
      <pc:docMkLst>
        <pc:docMk/>
      </pc:docMkLst>
      <pc:sldChg chg="addSp delSp modSp del mod ord modNotesTx">
        <pc:chgData name="Irving Birkner" userId="3ca2f16b-06b2-436b-9a83-674815ebc501" providerId="ADAL" clId="{15C030F4-CA5C-4789-9EE1-C0B1447C3A64}" dt="2023-07-14T19:09:26.074" v="4272" actId="47"/>
        <pc:sldMkLst>
          <pc:docMk/>
          <pc:sldMk cId="0" sldId="280"/>
        </pc:sldMkLst>
        <pc:spChg chg="add mod">
          <ac:chgData name="Irving Birkner" userId="3ca2f16b-06b2-436b-9a83-674815ebc501" providerId="ADAL" clId="{15C030F4-CA5C-4789-9EE1-C0B1447C3A64}" dt="2023-07-11T21:22:37.297" v="741" actId="1076"/>
          <ac:spMkLst>
            <pc:docMk/>
            <pc:sldMk cId="0" sldId="280"/>
            <ac:spMk id="2" creationId="{D27D6D10-1244-0AAD-667A-0FCBA0C32644}"/>
          </ac:spMkLst>
        </pc:spChg>
        <pc:spChg chg="mod">
          <ac:chgData name="Irving Birkner" userId="3ca2f16b-06b2-436b-9a83-674815ebc501" providerId="ADAL" clId="{15C030F4-CA5C-4789-9EE1-C0B1447C3A64}" dt="2023-07-11T21:00:53.625" v="260" actId="14100"/>
          <ac:spMkLst>
            <pc:docMk/>
            <pc:sldMk cId="0" sldId="280"/>
            <ac:spMk id="287" creationId="{00000000-0000-0000-0000-000000000000}"/>
          </ac:spMkLst>
        </pc:spChg>
        <pc:spChg chg="mod">
          <ac:chgData name="Irving Birkner" userId="3ca2f16b-06b2-436b-9a83-674815ebc501" providerId="ADAL" clId="{15C030F4-CA5C-4789-9EE1-C0B1447C3A64}" dt="2023-07-11T20:48:00.871" v="255" actId="20577"/>
          <ac:spMkLst>
            <pc:docMk/>
            <pc:sldMk cId="0" sldId="280"/>
            <ac:spMk id="288" creationId="{00000000-0000-0000-0000-000000000000}"/>
          </ac:spMkLst>
        </pc:spChg>
        <pc:picChg chg="add del mod">
          <ac:chgData name="Irving Birkner" userId="3ca2f16b-06b2-436b-9a83-674815ebc501" providerId="ADAL" clId="{15C030F4-CA5C-4789-9EE1-C0B1447C3A64}" dt="2023-07-11T21:00:21.475" v="256" actId="478"/>
          <ac:picMkLst>
            <pc:docMk/>
            <pc:sldMk cId="0" sldId="280"/>
            <ac:picMk id="3" creationId="{B01B1287-B822-FA4E-FF93-4D13C17520DC}"/>
          </ac:picMkLst>
        </pc:picChg>
      </pc:sldChg>
      <pc:sldChg chg="modSp mod">
        <pc:chgData name="Irving Birkner" userId="3ca2f16b-06b2-436b-9a83-674815ebc501" providerId="ADAL" clId="{15C030F4-CA5C-4789-9EE1-C0B1447C3A64}" dt="2023-07-11T20:27:04.909" v="110" actId="20577"/>
        <pc:sldMkLst>
          <pc:docMk/>
          <pc:sldMk cId="3056279571" sldId="286"/>
        </pc:sldMkLst>
        <pc:spChg chg="mod">
          <ac:chgData name="Irving Birkner" userId="3ca2f16b-06b2-436b-9a83-674815ebc501" providerId="ADAL" clId="{15C030F4-CA5C-4789-9EE1-C0B1447C3A64}" dt="2023-07-11T20:26:48.038" v="72" actId="20577"/>
          <ac:spMkLst>
            <pc:docMk/>
            <pc:sldMk cId="3056279571" sldId="286"/>
            <ac:spMk id="3" creationId="{EC9AA3F7-FC6E-575A-F3F6-82A49486401E}"/>
          </ac:spMkLst>
        </pc:spChg>
        <pc:spChg chg="mod">
          <ac:chgData name="Irving Birkner" userId="3ca2f16b-06b2-436b-9a83-674815ebc501" providerId="ADAL" clId="{15C030F4-CA5C-4789-9EE1-C0B1447C3A64}" dt="2023-07-11T20:27:04.909" v="110" actId="20577"/>
          <ac:spMkLst>
            <pc:docMk/>
            <pc:sldMk cId="3056279571" sldId="286"/>
            <ac:spMk id="4" creationId="{5D6F9351-75F6-C7A1-4564-32139E3FB6F5}"/>
          </ac:spMkLst>
        </pc:spChg>
      </pc:sldChg>
      <pc:sldChg chg="modSp del mod modNotes">
        <pc:chgData name="Irving Birkner" userId="3ca2f16b-06b2-436b-9a83-674815ebc501" providerId="ADAL" clId="{15C030F4-CA5C-4789-9EE1-C0B1447C3A64}" dt="2023-07-11T20:24:29.866" v="19" actId="47"/>
        <pc:sldMkLst>
          <pc:docMk/>
          <pc:sldMk cId="11521631" sldId="290"/>
        </pc:sldMkLst>
        <pc:spChg chg="mod">
          <ac:chgData name="Irving Birkner" userId="3ca2f16b-06b2-436b-9a83-674815ebc501" providerId="ADAL" clId="{15C030F4-CA5C-4789-9EE1-C0B1447C3A64}" dt="2023-07-11T20:23:08.611" v="13"/>
          <ac:spMkLst>
            <pc:docMk/>
            <pc:sldMk cId="11521631" sldId="290"/>
            <ac:spMk id="2" creationId="{1C8D00BE-6C04-C842-AF17-C1299A7FF42A}"/>
          </ac:spMkLst>
        </pc:spChg>
        <pc:spChg chg="mod">
          <ac:chgData name="Irving Birkner" userId="3ca2f16b-06b2-436b-9a83-674815ebc501" providerId="ADAL" clId="{15C030F4-CA5C-4789-9EE1-C0B1447C3A64}" dt="2023-07-11T20:23:42.955" v="14" actId="21"/>
          <ac:spMkLst>
            <pc:docMk/>
            <pc:sldMk cId="11521631" sldId="290"/>
            <ac:spMk id="3" creationId="{385576D9-4456-4C46-A359-415AC016A095}"/>
          </ac:spMkLst>
        </pc:spChg>
        <pc:spChg chg="mod">
          <ac:chgData name="Irving Birkner" userId="3ca2f16b-06b2-436b-9a83-674815ebc501" providerId="ADAL" clId="{15C030F4-CA5C-4789-9EE1-C0B1447C3A64}" dt="2023-07-11T20:23:08.611" v="13"/>
          <ac:spMkLst>
            <pc:docMk/>
            <pc:sldMk cId="11521631" sldId="290"/>
            <ac:spMk id="4" creationId="{5F829125-5C6F-BF4D-9A7F-6C0011FF6ED3}"/>
          </ac:spMkLst>
        </pc:spChg>
        <pc:spChg chg="mod">
          <ac:chgData name="Irving Birkner" userId="3ca2f16b-06b2-436b-9a83-674815ebc501" providerId="ADAL" clId="{15C030F4-CA5C-4789-9EE1-C0B1447C3A64}" dt="2023-07-11T20:23:08.611" v="13"/>
          <ac:spMkLst>
            <pc:docMk/>
            <pc:sldMk cId="11521631" sldId="290"/>
            <ac:spMk id="8" creationId="{00000000-0000-0000-0000-000000000000}"/>
          </ac:spMkLst>
        </pc:spChg>
      </pc:sldChg>
      <pc:sldChg chg="modSp">
        <pc:chgData name="Irving Birkner" userId="3ca2f16b-06b2-436b-9a83-674815ebc501" providerId="ADAL" clId="{15C030F4-CA5C-4789-9EE1-C0B1447C3A64}" dt="2023-07-11T20:23:08.611" v="13"/>
        <pc:sldMkLst>
          <pc:docMk/>
          <pc:sldMk cId="1241510339" sldId="294"/>
        </pc:sldMkLst>
        <pc:spChg chg="mod">
          <ac:chgData name="Irving Birkner" userId="3ca2f16b-06b2-436b-9a83-674815ebc501" providerId="ADAL" clId="{15C030F4-CA5C-4789-9EE1-C0B1447C3A64}" dt="2023-07-11T20:23:08.611" v="13"/>
          <ac:spMkLst>
            <pc:docMk/>
            <pc:sldMk cId="1241510339" sldId="294"/>
            <ac:spMk id="2" creationId="{3EA31407-F8EE-CD23-3C3C-AF3C21986A56}"/>
          </ac:spMkLst>
        </pc:spChg>
        <pc:spChg chg="mod">
          <ac:chgData name="Irving Birkner" userId="3ca2f16b-06b2-436b-9a83-674815ebc501" providerId="ADAL" clId="{15C030F4-CA5C-4789-9EE1-C0B1447C3A64}" dt="2023-07-11T20:23:08.611" v="13"/>
          <ac:spMkLst>
            <pc:docMk/>
            <pc:sldMk cId="1241510339" sldId="294"/>
            <ac:spMk id="4" creationId="{00000000-0000-0000-0000-000000000000}"/>
          </ac:spMkLst>
        </pc:spChg>
        <pc:picChg chg="mod">
          <ac:chgData name="Irving Birkner" userId="3ca2f16b-06b2-436b-9a83-674815ebc501" providerId="ADAL" clId="{15C030F4-CA5C-4789-9EE1-C0B1447C3A64}" dt="2023-07-11T20:23:08.611" v="13"/>
          <ac:picMkLst>
            <pc:docMk/>
            <pc:sldMk cId="1241510339" sldId="294"/>
            <ac:picMk id="3" creationId="{DD97F23E-603B-51F0-761E-2048E963C5FC}"/>
          </ac:picMkLst>
        </pc:picChg>
      </pc:sldChg>
      <pc:sldChg chg="modSp del mod modNotes">
        <pc:chgData name="Irving Birkner" userId="3ca2f16b-06b2-436b-9a83-674815ebc501" providerId="ADAL" clId="{15C030F4-CA5C-4789-9EE1-C0B1447C3A64}" dt="2023-07-11T21:50:05.355" v="1671" actId="2696"/>
        <pc:sldMkLst>
          <pc:docMk/>
          <pc:sldMk cId="927496604" sldId="307"/>
        </pc:sldMkLst>
        <pc:spChg chg="mod">
          <ac:chgData name="Irving Birkner" userId="3ca2f16b-06b2-436b-9a83-674815ebc501" providerId="ADAL" clId="{15C030F4-CA5C-4789-9EE1-C0B1447C3A64}" dt="2023-07-11T20:23:08.611" v="13"/>
          <ac:spMkLst>
            <pc:docMk/>
            <pc:sldMk cId="927496604" sldId="307"/>
            <ac:spMk id="2" creationId="{1C8D00BE-6C04-C842-AF17-C1299A7FF42A}"/>
          </ac:spMkLst>
        </pc:spChg>
        <pc:spChg chg="mod">
          <ac:chgData name="Irving Birkner" userId="3ca2f16b-06b2-436b-9a83-674815ebc501" providerId="ADAL" clId="{15C030F4-CA5C-4789-9EE1-C0B1447C3A64}" dt="2023-07-11T20:23:08.611" v="13"/>
          <ac:spMkLst>
            <pc:docMk/>
            <pc:sldMk cId="927496604" sldId="307"/>
            <ac:spMk id="4" creationId="{5F829125-5C6F-BF4D-9A7F-6C0011FF6ED3}"/>
          </ac:spMkLst>
        </pc:spChg>
        <pc:spChg chg="mod">
          <ac:chgData name="Irving Birkner" userId="3ca2f16b-06b2-436b-9a83-674815ebc501" providerId="ADAL" clId="{15C030F4-CA5C-4789-9EE1-C0B1447C3A64}" dt="2023-07-11T20:23:08.611" v="13"/>
          <ac:spMkLst>
            <pc:docMk/>
            <pc:sldMk cId="927496604" sldId="307"/>
            <ac:spMk id="8" creationId="{00000000-0000-0000-0000-000000000000}"/>
          </ac:spMkLst>
        </pc:spChg>
        <pc:picChg chg="mod">
          <ac:chgData name="Irving Birkner" userId="3ca2f16b-06b2-436b-9a83-674815ebc501" providerId="ADAL" clId="{15C030F4-CA5C-4789-9EE1-C0B1447C3A64}" dt="2023-07-11T20:23:08.611" v="13"/>
          <ac:picMkLst>
            <pc:docMk/>
            <pc:sldMk cId="927496604" sldId="307"/>
            <ac:picMk id="7" creationId="{46C38E12-7080-C367-7619-830ACFD97D47}"/>
          </ac:picMkLst>
        </pc:picChg>
      </pc:sldChg>
      <pc:sldChg chg="modSp del modNotes">
        <pc:chgData name="Irving Birkner" userId="3ca2f16b-06b2-436b-9a83-674815ebc501" providerId="ADAL" clId="{15C030F4-CA5C-4789-9EE1-C0B1447C3A64}" dt="2023-07-11T21:23:54.516" v="745" actId="2696"/>
        <pc:sldMkLst>
          <pc:docMk/>
          <pc:sldMk cId="2164916932" sldId="308"/>
        </pc:sldMkLst>
        <pc:spChg chg="mod">
          <ac:chgData name="Irving Birkner" userId="3ca2f16b-06b2-436b-9a83-674815ebc501" providerId="ADAL" clId="{15C030F4-CA5C-4789-9EE1-C0B1447C3A64}" dt="2023-07-11T20:23:08.611" v="13"/>
          <ac:spMkLst>
            <pc:docMk/>
            <pc:sldMk cId="2164916932" sldId="308"/>
            <ac:spMk id="2" creationId="{1C8D00BE-6C04-C842-AF17-C1299A7FF42A}"/>
          </ac:spMkLst>
        </pc:spChg>
        <pc:spChg chg="mod">
          <ac:chgData name="Irving Birkner" userId="3ca2f16b-06b2-436b-9a83-674815ebc501" providerId="ADAL" clId="{15C030F4-CA5C-4789-9EE1-C0B1447C3A64}" dt="2023-07-11T20:23:08.611" v="13"/>
          <ac:spMkLst>
            <pc:docMk/>
            <pc:sldMk cId="2164916932" sldId="308"/>
            <ac:spMk id="7" creationId="{C428DCAF-85E6-F2CD-8325-1D4C6EA047A8}"/>
          </ac:spMkLst>
        </pc:spChg>
        <pc:spChg chg="mod">
          <ac:chgData name="Irving Birkner" userId="3ca2f16b-06b2-436b-9a83-674815ebc501" providerId="ADAL" clId="{15C030F4-CA5C-4789-9EE1-C0B1447C3A64}" dt="2023-07-11T20:23:08.611" v="13"/>
          <ac:spMkLst>
            <pc:docMk/>
            <pc:sldMk cId="2164916932" sldId="308"/>
            <ac:spMk id="8" creationId="{00000000-0000-0000-0000-000000000000}"/>
          </ac:spMkLst>
        </pc:spChg>
        <pc:picChg chg="mod">
          <ac:chgData name="Irving Birkner" userId="3ca2f16b-06b2-436b-9a83-674815ebc501" providerId="ADAL" clId="{15C030F4-CA5C-4789-9EE1-C0B1447C3A64}" dt="2023-07-11T20:23:08.611" v="13"/>
          <ac:picMkLst>
            <pc:docMk/>
            <pc:sldMk cId="2164916932" sldId="308"/>
            <ac:picMk id="6" creationId="{FFB14ECA-E90C-3A38-E713-D18C85166D97}"/>
          </ac:picMkLst>
        </pc:picChg>
        <pc:picChg chg="mod">
          <ac:chgData name="Irving Birkner" userId="3ca2f16b-06b2-436b-9a83-674815ebc501" providerId="ADAL" clId="{15C030F4-CA5C-4789-9EE1-C0B1447C3A64}" dt="2023-07-11T20:23:08.611" v="13"/>
          <ac:picMkLst>
            <pc:docMk/>
            <pc:sldMk cId="2164916932" sldId="308"/>
            <ac:picMk id="10" creationId="{E86E54BD-1B01-0524-C572-6FD0BC0CE09F}"/>
          </ac:picMkLst>
        </pc:picChg>
      </pc:sldChg>
      <pc:sldChg chg="delSp modSp add del mod modNotes">
        <pc:chgData name="Irving Birkner" userId="3ca2f16b-06b2-436b-9a83-674815ebc501" providerId="ADAL" clId="{15C030F4-CA5C-4789-9EE1-C0B1447C3A64}" dt="2023-07-11T21:52:21.975" v="1718" actId="2696"/>
        <pc:sldMkLst>
          <pc:docMk/>
          <pc:sldMk cId="241096718" sldId="309"/>
        </pc:sldMkLst>
        <pc:spChg chg="mod">
          <ac:chgData name="Irving Birkner" userId="3ca2f16b-06b2-436b-9a83-674815ebc501" providerId="ADAL" clId="{15C030F4-CA5C-4789-9EE1-C0B1447C3A64}" dt="2023-07-11T20:23:08.611" v="13"/>
          <ac:spMkLst>
            <pc:docMk/>
            <pc:sldMk cId="241096718" sldId="309"/>
            <ac:spMk id="2" creationId="{1C8D00BE-6C04-C842-AF17-C1299A7FF42A}"/>
          </ac:spMkLst>
        </pc:spChg>
        <pc:spChg chg="mod">
          <ac:chgData name="Irving Birkner" userId="3ca2f16b-06b2-436b-9a83-674815ebc501" providerId="ADAL" clId="{15C030F4-CA5C-4789-9EE1-C0B1447C3A64}" dt="2023-07-11T21:25:37.239" v="756" actId="21"/>
          <ac:spMkLst>
            <pc:docMk/>
            <pc:sldMk cId="241096718" sldId="309"/>
            <ac:spMk id="3" creationId="{385576D9-4456-4C46-A359-415AC016A095}"/>
          </ac:spMkLst>
        </pc:spChg>
        <pc:spChg chg="mod">
          <ac:chgData name="Irving Birkner" userId="3ca2f16b-06b2-436b-9a83-674815ebc501" providerId="ADAL" clId="{15C030F4-CA5C-4789-9EE1-C0B1447C3A64}" dt="2023-07-11T20:23:08.611" v="13"/>
          <ac:spMkLst>
            <pc:docMk/>
            <pc:sldMk cId="241096718" sldId="309"/>
            <ac:spMk id="8" creationId="{00000000-0000-0000-0000-000000000000}"/>
          </ac:spMkLst>
        </pc:spChg>
        <pc:picChg chg="del mod">
          <ac:chgData name="Irving Birkner" userId="3ca2f16b-06b2-436b-9a83-674815ebc501" providerId="ADAL" clId="{15C030F4-CA5C-4789-9EE1-C0B1447C3A64}" dt="2023-07-11T21:25:20.017" v="754" actId="21"/>
          <ac:picMkLst>
            <pc:docMk/>
            <pc:sldMk cId="241096718" sldId="309"/>
            <ac:picMk id="6" creationId="{4CC7A099-D8F5-C95D-C811-ADF8EEEC9835}"/>
          </ac:picMkLst>
        </pc:picChg>
      </pc:sldChg>
      <pc:sldChg chg="modSp del mod modNotes">
        <pc:chgData name="Irving Birkner" userId="3ca2f16b-06b2-436b-9a83-674815ebc501" providerId="ADAL" clId="{15C030F4-CA5C-4789-9EE1-C0B1447C3A64}" dt="2023-07-11T22:02:27.314" v="2254" actId="47"/>
        <pc:sldMkLst>
          <pc:docMk/>
          <pc:sldMk cId="2296461051" sldId="310"/>
        </pc:sldMkLst>
        <pc:spChg chg="mod">
          <ac:chgData name="Irving Birkner" userId="3ca2f16b-06b2-436b-9a83-674815ebc501" providerId="ADAL" clId="{15C030F4-CA5C-4789-9EE1-C0B1447C3A64}" dt="2023-07-11T20:23:08.611" v="13"/>
          <ac:spMkLst>
            <pc:docMk/>
            <pc:sldMk cId="2296461051" sldId="310"/>
            <ac:spMk id="2" creationId="{1C8D00BE-6C04-C842-AF17-C1299A7FF42A}"/>
          </ac:spMkLst>
        </pc:spChg>
        <pc:spChg chg="mod">
          <ac:chgData name="Irving Birkner" userId="3ca2f16b-06b2-436b-9a83-674815ebc501" providerId="ADAL" clId="{15C030F4-CA5C-4789-9EE1-C0B1447C3A64}" dt="2023-07-11T20:23:08.611" v="13"/>
          <ac:spMkLst>
            <pc:docMk/>
            <pc:sldMk cId="2296461051" sldId="310"/>
            <ac:spMk id="4" creationId="{5F829125-5C6F-BF4D-9A7F-6C0011FF6ED3}"/>
          </ac:spMkLst>
        </pc:spChg>
        <pc:spChg chg="mod">
          <ac:chgData name="Irving Birkner" userId="3ca2f16b-06b2-436b-9a83-674815ebc501" providerId="ADAL" clId="{15C030F4-CA5C-4789-9EE1-C0B1447C3A64}" dt="2023-07-11T20:23:08.611" v="13"/>
          <ac:spMkLst>
            <pc:docMk/>
            <pc:sldMk cId="2296461051" sldId="310"/>
            <ac:spMk id="5" creationId="{45F1C305-3B2E-B1E6-9099-D8AA31D1FED8}"/>
          </ac:spMkLst>
        </pc:spChg>
        <pc:spChg chg="mod">
          <ac:chgData name="Irving Birkner" userId="3ca2f16b-06b2-436b-9a83-674815ebc501" providerId="ADAL" clId="{15C030F4-CA5C-4789-9EE1-C0B1447C3A64}" dt="2023-07-11T20:23:08.611" v="13"/>
          <ac:spMkLst>
            <pc:docMk/>
            <pc:sldMk cId="2296461051" sldId="310"/>
            <ac:spMk id="8" creationId="{00000000-0000-0000-0000-000000000000}"/>
          </ac:spMkLst>
        </pc:spChg>
      </pc:sldChg>
      <pc:sldChg chg="modSp del">
        <pc:chgData name="Irving Birkner" userId="3ca2f16b-06b2-436b-9a83-674815ebc501" providerId="ADAL" clId="{15C030F4-CA5C-4789-9EE1-C0B1447C3A64}" dt="2023-07-11T22:02:27.314" v="2254" actId="47"/>
        <pc:sldMkLst>
          <pc:docMk/>
          <pc:sldMk cId="3297890347" sldId="312"/>
        </pc:sldMkLst>
        <pc:spChg chg="mod">
          <ac:chgData name="Irving Birkner" userId="3ca2f16b-06b2-436b-9a83-674815ebc501" providerId="ADAL" clId="{15C030F4-CA5C-4789-9EE1-C0B1447C3A64}" dt="2023-07-11T20:23:08.611" v="13"/>
          <ac:spMkLst>
            <pc:docMk/>
            <pc:sldMk cId="3297890347" sldId="312"/>
            <ac:spMk id="2" creationId="{1C8D00BE-6C04-C842-AF17-C1299A7FF42A}"/>
          </ac:spMkLst>
        </pc:spChg>
        <pc:spChg chg="mod">
          <ac:chgData name="Irving Birkner" userId="3ca2f16b-06b2-436b-9a83-674815ebc501" providerId="ADAL" clId="{15C030F4-CA5C-4789-9EE1-C0B1447C3A64}" dt="2023-07-11T20:23:08.611" v="13"/>
          <ac:spMkLst>
            <pc:docMk/>
            <pc:sldMk cId="3297890347" sldId="312"/>
            <ac:spMk id="8" creationId="{00000000-0000-0000-0000-000000000000}"/>
          </ac:spMkLst>
        </pc:spChg>
        <pc:picChg chg="mod">
          <ac:chgData name="Irving Birkner" userId="3ca2f16b-06b2-436b-9a83-674815ebc501" providerId="ADAL" clId="{15C030F4-CA5C-4789-9EE1-C0B1447C3A64}" dt="2023-07-11T20:23:08.611" v="13"/>
          <ac:picMkLst>
            <pc:docMk/>
            <pc:sldMk cId="3297890347" sldId="312"/>
            <ac:picMk id="5" creationId="{C71305E8-F0FE-F78F-1E4F-D4B61AEC7B36}"/>
          </ac:picMkLst>
        </pc:picChg>
      </pc:sldChg>
      <pc:sldChg chg="modSp add del modNotes">
        <pc:chgData name="Irving Birkner" userId="3ca2f16b-06b2-436b-9a83-674815ebc501" providerId="ADAL" clId="{15C030F4-CA5C-4789-9EE1-C0B1447C3A64}" dt="2023-07-11T21:52:29.708" v="1719" actId="2696"/>
        <pc:sldMkLst>
          <pc:docMk/>
          <pc:sldMk cId="3019821291" sldId="313"/>
        </pc:sldMkLst>
        <pc:spChg chg="mod">
          <ac:chgData name="Irving Birkner" userId="3ca2f16b-06b2-436b-9a83-674815ebc501" providerId="ADAL" clId="{15C030F4-CA5C-4789-9EE1-C0B1447C3A64}" dt="2023-07-11T20:23:08.611" v="13"/>
          <ac:spMkLst>
            <pc:docMk/>
            <pc:sldMk cId="3019821291" sldId="313"/>
            <ac:spMk id="2" creationId="{1C8D00BE-6C04-C842-AF17-C1299A7FF42A}"/>
          </ac:spMkLst>
        </pc:spChg>
        <pc:spChg chg="mod">
          <ac:chgData name="Irving Birkner" userId="3ca2f16b-06b2-436b-9a83-674815ebc501" providerId="ADAL" clId="{15C030F4-CA5C-4789-9EE1-C0B1447C3A64}" dt="2023-07-11T20:23:08.611" v="13"/>
          <ac:spMkLst>
            <pc:docMk/>
            <pc:sldMk cId="3019821291" sldId="313"/>
            <ac:spMk id="8" creationId="{00000000-0000-0000-0000-000000000000}"/>
          </ac:spMkLst>
        </pc:spChg>
        <pc:picChg chg="mod">
          <ac:chgData name="Irving Birkner" userId="3ca2f16b-06b2-436b-9a83-674815ebc501" providerId="ADAL" clId="{15C030F4-CA5C-4789-9EE1-C0B1447C3A64}" dt="2023-07-11T20:23:08.611" v="13"/>
          <ac:picMkLst>
            <pc:docMk/>
            <pc:sldMk cId="3019821291" sldId="313"/>
            <ac:picMk id="6" creationId="{C96EDF06-8B8D-7DD8-2C6B-D4CABA63FC80}"/>
          </ac:picMkLst>
        </pc:picChg>
      </pc:sldChg>
      <pc:sldChg chg="modSp mod modNotes">
        <pc:chgData name="Irving Birkner" userId="3ca2f16b-06b2-436b-9a83-674815ebc501" providerId="ADAL" clId="{15C030F4-CA5C-4789-9EE1-C0B1447C3A64}" dt="2023-07-11T20:23:08.611" v="13"/>
        <pc:sldMkLst>
          <pc:docMk/>
          <pc:sldMk cId="1143920132" sldId="315"/>
        </pc:sldMkLst>
        <pc:spChg chg="mod">
          <ac:chgData name="Irving Birkner" userId="3ca2f16b-06b2-436b-9a83-674815ebc501" providerId="ADAL" clId="{15C030F4-CA5C-4789-9EE1-C0B1447C3A64}" dt="2023-07-11T20:23:08.611" v="13"/>
          <ac:spMkLst>
            <pc:docMk/>
            <pc:sldMk cId="1143920132" sldId="315"/>
            <ac:spMk id="2" creationId="{1C8D00BE-6C04-C842-AF17-C1299A7FF42A}"/>
          </ac:spMkLst>
        </pc:spChg>
        <pc:spChg chg="mod">
          <ac:chgData name="Irving Birkner" userId="3ca2f16b-06b2-436b-9a83-674815ebc501" providerId="ADAL" clId="{15C030F4-CA5C-4789-9EE1-C0B1447C3A64}" dt="2023-07-11T20:23:08.611" v="13"/>
          <ac:spMkLst>
            <pc:docMk/>
            <pc:sldMk cId="1143920132" sldId="315"/>
            <ac:spMk id="4" creationId="{5F829125-5C6F-BF4D-9A7F-6C0011FF6ED3}"/>
          </ac:spMkLst>
        </pc:spChg>
        <pc:spChg chg="mod">
          <ac:chgData name="Irving Birkner" userId="3ca2f16b-06b2-436b-9a83-674815ebc501" providerId="ADAL" clId="{15C030F4-CA5C-4789-9EE1-C0B1447C3A64}" dt="2023-07-11T20:23:08.611" v="13"/>
          <ac:spMkLst>
            <pc:docMk/>
            <pc:sldMk cId="1143920132" sldId="315"/>
            <ac:spMk id="8" creationId="{00000000-0000-0000-0000-000000000000}"/>
          </ac:spMkLst>
        </pc:spChg>
        <pc:spChg chg="mod">
          <ac:chgData name="Irving Birkner" userId="3ca2f16b-06b2-436b-9a83-674815ebc501" providerId="ADAL" clId="{15C030F4-CA5C-4789-9EE1-C0B1447C3A64}" dt="2023-07-11T20:23:08.611" v="13"/>
          <ac:spMkLst>
            <pc:docMk/>
            <pc:sldMk cId="1143920132" sldId="315"/>
            <ac:spMk id="12" creationId="{90C902B8-71E4-EA6C-C09D-9841F188BE81}"/>
          </ac:spMkLst>
        </pc:spChg>
      </pc:sldChg>
      <pc:sldChg chg="modSp mod modNotes">
        <pc:chgData name="Irving Birkner" userId="3ca2f16b-06b2-436b-9a83-674815ebc501" providerId="ADAL" clId="{15C030F4-CA5C-4789-9EE1-C0B1447C3A64}" dt="2023-07-11T20:23:08.611" v="13"/>
        <pc:sldMkLst>
          <pc:docMk/>
          <pc:sldMk cId="878560857" sldId="316"/>
        </pc:sldMkLst>
        <pc:spChg chg="mod">
          <ac:chgData name="Irving Birkner" userId="3ca2f16b-06b2-436b-9a83-674815ebc501" providerId="ADAL" clId="{15C030F4-CA5C-4789-9EE1-C0B1447C3A64}" dt="2023-07-11T20:23:08.611" v="13"/>
          <ac:spMkLst>
            <pc:docMk/>
            <pc:sldMk cId="878560857" sldId="316"/>
            <ac:spMk id="2" creationId="{1C8D00BE-6C04-C842-AF17-C1299A7FF42A}"/>
          </ac:spMkLst>
        </pc:spChg>
        <pc:spChg chg="mod">
          <ac:chgData name="Irving Birkner" userId="3ca2f16b-06b2-436b-9a83-674815ebc501" providerId="ADAL" clId="{15C030F4-CA5C-4789-9EE1-C0B1447C3A64}" dt="2023-07-11T20:23:08.611" v="13"/>
          <ac:spMkLst>
            <pc:docMk/>
            <pc:sldMk cId="878560857" sldId="316"/>
            <ac:spMk id="4" creationId="{5F829125-5C6F-BF4D-9A7F-6C0011FF6ED3}"/>
          </ac:spMkLst>
        </pc:spChg>
        <pc:spChg chg="mod">
          <ac:chgData name="Irving Birkner" userId="3ca2f16b-06b2-436b-9a83-674815ebc501" providerId="ADAL" clId="{15C030F4-CA5C-4789-9EE1-C0B1447C3A64}" dt="2023-07-11T20:23:08.611" v="13"/>
          <ac:spMkLst>
            <pc:docMk/>
            <pc:sldMk cId="878560857" sldId="316"/>
            <ac:spMk id="6" creationId="{686BC0CF-C3F7-5B9F-3E04-431D12FDB642}"/>
          </ac:spMkLst>
        </pc:spChg>
        <pc:spChg chg="mod">
          <ac:chgData name="Irving Birkner" userId="3ca2f16b-06b2-436b-9a83-674815ebc501" providerId="ADAL" clId="{15C030F4-CA5C-4789-9EE1-C0B1447C3A64}" dt="2023-07-11T20:23:08.611" v="13"/>
          <ac:spMkLst>
            <pc:docMk/>
            <pc:sldMk cId="878560857" sldId="316"/>
            <ac:spMk id="8" creationId="{00000000-0000-0000-0000-000000000000}"/>
          </ac:spMkLst>
        </pc:spChg>
        <pc:picChg chg="mod">
          <ac:chgData name="Irving Birkner" userId="3ca2f16b-06b2-436b-9a83-674815ebc501" providerId="ADAL" clId="{15C030F4-CA5C-4789-9EE1-C0B1447C3A64}" dt="2023-07-11T20:23:08.611" v="13"/>
          <ac:picMkLst>
            <pc:docMk/>
            <pc:sldMk cId="878560857" sldId="316"/>
            <ac:picMk id="5" creationId="{DAE85163-E7F2-3C9E-F7CA-681B430C559E}"/>
          </ac:picMkLst>
        </pc:picChg>
      </pc:sldChg>
      <pc:sldChg chg="modSp">
        <pc:chgData name="Irving Birkner" userId="3ca2f16b-06b2-436b-9a83-674815ebc501" providerId="ADAL" clId="{15C030F4-CA5C-4789-9EE1-C0B1447C3A64}" dt="2023-07-11T20:23:08.611" v="13"/>
        <pc:sldMkLst>
          <pc:docMk/>
          <pc:sldMk cId="2703774932" sldId="317"/>
        </pc:sldMkLst>
        <pc:spChg chg="mod">
          <ac:chgData name="Irving Birkner" userId="3ca2f16b-06b2-436b-9a83-674815ebc501" providerId="ADAL" clId="{15C030F4-CA5C-4789-9EE1-C0B1447C3A64}" dt="2023-07-11T20:23:08.611" v="13"/>
          <ac:spMkLst>
            <pc:docMk/>
            <pc:sldMk cId="2703774932" sldId="317"/>
            <ac:spMk id="2" creationId="{37E205A7-A546-5771-7663-ED78E1BF0D02}"/>
          </ac:spMkLst>
        </pc:spChg>
        <pc:spChg chg="mod">
          <ac:chgData name="Irving Birkner" userId="3ca2f16b-06b2-436b-9a83-674815ebc501" providerId="ADAL" clId="{15C030F4-CA5C-4789-9EE1-C0B1447C3A64}" dt="2023-07-11T20:23:08.611" v="13"/>
          <ac:spMkLst>
            <pc:docMk/>
            <pc:sldMk cId="2703774932" sldId="317"/>
            <ac:spMk id="4" creationId="{00000000-0000-0000-0000-000000000000}"/>
          </ac:spMkLst>
        </pc:spChg>
        <pc:picChg chg="mod">
          <ac:chgData name="Irving Birkner" userId="3ca2f16b-06b2-436b-9a83-674815ebc501" providerId="ADAL" clId="{15C030F4-CA5C-4789-9EE1-C0B1447C3A64}" dt="2023-07-11T20:23:08.611" v="13"/>
          <ac:picMkLst>
            <pc:docMk/>
            <pc:sldMk cId="2703774932" sldId="317"/>
            <ac:picMk id="3" creationId="{9CF09575-2219-D373-D216-123F5C396F95}"/>
          </ac:picMkLst>
        </pc:picChg>
      </pc:sldChg>
      <pc:sldChg chg="modSp">
        <pc:chgData name="Irving Birkner" userId="3ca2f16b-06b2-436b-9a83-674815ebc501" providerId="ADAL" clId="{15C030F4-CA5C-4789-9EE1-C0B1447C3A64}" dt="2023-07-11T20:23:08.611" v="13"/>
        <pc:sldMkLst>
          <pc:docMk/>
          <pc:sldMk cId="2588587648" sldId="318"/>
        </pc:sldMkLst>
        <pc:spChg chg="mod">
          <ac:chgData name="Irving Birkner" userId="3ca2f16b-06b2-436b-9a83-674815ebc501" providerId="ADAL" clId="{15C030F4-CA5C-4789-9EE1-C0B1447C3A64}" dt="2023-07-11T20:23:08.611" v="13"/>
          <ac:spMkLst>
            <pc:docMk/>
            <pc:sldMk cId="2588587648" sldId="318"/>
            <ac:spMk id="4" creationId="{00000000-0000-0000-0000-000000000000}"/>
          </ac:spMkLst>
        </pc:spChg>
        <pc:picChg chg="mod">
          <ac:chgData name="Irving Birkner" userId="3ca2f16b-06b2-436b-9a83-674815ebc501" providerId="ADAL" clId="{15C030F4-CA5C-4789-9EE1-C0B1447C3A64}" dt="2023-07-11T20:23:08.611" v="13"/>
          <ac:picMkLst>
            <pc:docMk/>
            <pc:sldMk cId="2588587648" sldId="318"/>
            <ac:picMk id="2" creationId="{5047A744-3E52-175E-DBD0-B166D709045E}"/>
          </ac:picMkLst>
        </pc:picChg>
      </pc:sldChg>
      <pc:sldChg chg="modSp">
        <pc:chgData name="Irving Birkner" userId="3ca2f16b-06b2-436b-9a83-674815ebc501" providerId="ADAL" clId="{15C030F4-CA5C-4789-9EE1-C0B1447C3A64}" dt="2023-07-11T20:23:08.611" v="13"/>
        <pc:sldMkLst>
          <pc:docMk/>
          <pc:sldMk cId="532770432" sldId="319"/>
        </pc:sldMkLst>
        <pc:spChg chg="mod">
          <ac:chgData name="Irving Birkner" userId="3ca2f16b-06b2-436b-9a83-674815ebc501" providerId="ADAL" clId="{15C030F4-CA5C-4789-9EE1-C0B1447C3A64}" dt="2023-07-11T20:23:08.611" v="13"/>
          <ac:spMkLst>
            <pc:docMk/>
            <pc:sldMk cId="532770432" sldId="319"/>
            <ac:spMk id="2" creationId="{A28116F0-1AA6-F5EF-5816-288FC397BF48}"/>
          </ac:spMkLst>
        </pc:spChg>
        <pc:spChg chg="mod">
          <ac:chgData name="Irving Birkner" userId="3ca2f16b-06b2-436b-9a83-674815ebc501" providerId="ADAL" clId="{15C030F4-CA5C-4789-9EE1-C0B1447C3A64}" dt="2023-07-11T20:23:08.611" v="13"/>
          <ac:spMkLst>
            <pc:docMk/>
            <pc:sldMk cId="532770432" sldId="319"/>
            <ac:spMk id="4" creationId="{00000000-0000-0000-0000-000000000000}"/>
          </ac:spMkLst>
        </pc:spChg>
        <pc:picChg chg="mod">
          <ac:chgData name="Irving Birkner" userId="3ca2f16b-06b2-436b-9a83-674815ebc501" providerId="ADAL" clId="{15C030F4-CA5C-4789-9EE1-C0B1447C3A64}" dt="2023-07-11T20:23:08.611" v="13"/>
          <ac:picMkLst>
            <pc:docMk/>
            <pc:sldMk cId="532770432" sldId="319"/>
            <ac:picMk id="3" creationId="{0CCAE808-CF79-C1CC-9CCA-A5751D145787}"/>
          </ac:picMkLst>
        </pc:picChg>
      </pc:sldChg>
      <pc:sldChg chg="modSp modNotes">
        <pc:chgData name="Irving Birkner" userId="3ca2f16b-06b2-436b-9a83-674815ebc501" providerId="ADAL" clId="{15C030F4-CA5C-4789-9EE1-C0B1447C3A64}" dt="2023-07-11T20:23:08.611" v="13"/>
        <pc:sldMkLst>
          <pc:docMk/>
          <pc:sldMk cId="2563544280" sldId="320"/>
        </pc:sldMkLst>
        <pc:spChg chg="mod">
          <ac:chgData name="Irving Birkner" userId="3ca2f16b-06b2-436b-9a83-674815ebc501" providerId="ADAL" clId="{15C030F4-CA5C-4789-9EE1-C0B1447C3A64}" dt="2023-07-11T20:23:08.611" v="13"/>
          <ac:spMkLst>
            <pc:docMk/>
            <pc:sldMk cId="2563544280" sldId="320"/>
            <ac:spMk id="2" creationId="{599D7405-FCE0-9B9A-65BC-CC41AF4FBA8E}"/>
          </ac:spMkLst>
        </pc:spChg>
        <pc:spChg chg="mod">
          <ac:chgData name="Irving Birkner" userId="3ca2f16b-06b2-436b-9a83-674815ebc501" providerId="ADAL" clId="{15C030F4-CA5C-4789-9EE1-C0B1447C3A64}" dt="2023-07-11T20:23:08.611" v="13"/>
          <ac:spMkLst>
            <pc:docMk/>
            <pc:sldMk cId="2563544280" sldId="320"/>
            <ac:spMk id="4" creationId="{00000000-0000-0000-0000-000000000000}"/>
          </ac:spMkLst>
        </pc:spChg>
        <pc:picChg chg="mod">
          <ac:chgData name="Irving Birkner" userId="3ca2f16b-06b2-436b-9a83-674815ebc501" providerId="ADAL" clId="{15C030F4-CA5C-4789-9EE1-C0B1447C3A64}" dt="2023-07-11T20:23:08.611" v="13"/>
          <ac:picMkLst>
            <pc:docMk/>
            <pc:sldMk cId="2563544280" sldId="320"/>
            <ac:picMk id="3" creationId="{92A04C53-ED60-8806-91C2-70F93582C5AB}"/>
          </ac:picMkLst>
        </pc:picChg>
      </pc:sldChg>
      <pc:sldChg chg="modSp">
        <pc:chgData name="Irving Birkner" userId="3ca2f16b-06b2-436b-9a83-674815ebc501" providerId="ADAL" clId="{15C030F4-CA5C-4789-9EE1-C0B1447C3A64}" dt="2023-07-11T20:23:08.611" v="13"/>
        <pc:sldMkLst>
          <pc:docMk/>
          <pc:sldMk cId="2986560975" sldId="321"/>
        </pc:sldMkLst>
        <pc:spChg chg="mod">
          <ac:chgData name="Irving Birkner" userId="3ca2f16b-06b2-436b-9a83-674815ebc501" providerId="ADAL" clId="{15C030F4-CA5C-4789-9EE1-C0B1447C3A64}" dt="2023-07-11T20:23:08.611" v="13"/>
          <ac:spMkLst>
            <pc:docMk/>
            <pc:sldMk cId="2986560975" sldId="321"/>
            <ac:spMk id="2" creationId="{BEA91848-71E0-3870-E96C-06A3EAE0E18B}"/>
          </ac:spMkLst>
        </pc:spChg>
        <pc:picChg chg="mod">
          <ac:chgData name="Irving Birkner" userId="3ca2f16b-06b2-436b-9a83-674815ebc501" providerId="ADAL" clId="{15C030F4-CA5C-4789-9EE1-C0B1447C3A64}" dt="2023-07-11T20:23:08.611" v="13"/>
          <ac:picMkLst>
            <pc:docMk/>
            <pc:sldMk cId="2986560975" sldId="321"/>
            <ac:picMk id="3" creationId="{B9B0146D-F062-CC40-0CCF-4941523BCC84}"/>
          </ac:picMkLst>
        </pc:picChg>
      </pc:sldChg>
      <pc:sldChg chg="modSp modNotes">
        <pc:chgData name="Irving Birkner" userId="3ca2f16b-06b2-436b-9a83-674815ebc501" providerId="ADAL" clId="{15C030F4-CA5C-4789-9EE1-C0B1447C3A64}" dt="2023-07-11T20:23:08.611" v="13"/>
        <pc:sldMkLst>
          <pc:docMk/>
          <pc:sldMk cId="4046613230" sldId="322"/>
        </pc:sldMkLst>
        <pc:spChg chg="mod">
          <ac:chgData name="Irving Birkner" userId="3ca2f16b-06b2-436b-9a83-674815ebc501" providerId="ADAL" clId="{15C030F4-CA5C-4789-9EE1-C0B1447C3A64}" dt="2023-07-11T20:23:08.611" v="13"/>
          <ac:spMkLst>
            <pc:docMk/>
            <pc:sldMk cId="4046613230" sldId="322"/>
            <ac:spMk id="3" creationId="{CCC8BEDB-385E-21FA-7C08-9EE645B1C973}"/>
          </ac:spMkLst>
        </pc:spChg>
        <pc:picChg chg="mod">
          <ac:chgData name="Irving Birkner" userId="3ca2f16b-06b2-436b-9a83-674815ebc501" providerId="ADAL" clId="{15C030F4-CA5C-4789-9EE1-C0B1447C3A64}" dt="2023-07-11T20:23:08.611" v="13"/>
          <ac:picMkLst>
            <pc:docMk/>
            <pc:sldMk cId="4046613230" sldId="322"/>
            <ac:picMk id="5" creationId="{CF23F505-B673-149B-CDA2-72FD1769B6CC}"/>
          </ac:picMkLst>
        </pc:picChg>
      </pc:sldChg>
      <pc:sldChg chg="delSp modSp del mod ord modNotes">
        <pc:chgData name="Irving Birkner" userId="3ca2f16b-06b2-436b-9a83-674815ebc501" providerId="ADAL" clId="{15C030F4-CA5C-4789-9EE1-C0B1447C3A64}" dt="2023-07-11T20:45:51.303" v="161" actId="2696"/>
        <pc:sldMkLst>
          <pc:docMk/>
          <pc:sldMk cId="2215643282" sldId="324"/>
        </pc:sldMkLst>
        <pc:spChg chg="mod">
          <ac:chgData name="Irving Birkner" userId="3ca2f16b-06b2-436b-9a83-674815ebc501" providerId="ADAL" clId="{15C030F4-CA5C-4789-9EE1-C0B1447C3A64}" dt="2023-07-11T20:23:08.611" v="13"/>
          <ac:spMkLst>
            <pc:docMk/>
            <pc:sldMk cId="2215643282" sldId="324"/>
            <ac:spMk id="2" creationId="{1C8D00BE-6C04-C842-AF17-C1299A7FF42A}"/>
          </ac:spMkLst>
        </pc:spChg>
        <pc:spChg chg="del mod">
          <ac:chgData name="Irving Birkner" userId="3ca2f16b-06b2-436b-9a83-674815ebc501" providerId="ADAL" clId="{15C030F4-CA5C-4789-9EE1-C0B1447C3A64}" dt="2023-07-11T20:45:10.172" v="155" actId="21"/>
          <ac:spMkLst>
            <pc:docMk/>
            <pc:sldMk cId="2215643282" sldId="324"/>
            <ac:spMk id="5" creationId="{95A3C4FD-C15C-FABA-89AD-8869C6314D7F}"/>
          </ac:spMkLst>
        </pc:spChg>
        <pc:spChg chg="mod">
          <ac:chgData name="Irving Birkner" userId="3ca2f16b-06b2-436b-9a83-674815ebc501" providerId="ADAL" clId="{15C030F4-CA5C-4789-9EE1-C0B1447C3A64}" dt="2023-07-11T20:23:08.611" v="13"/>
          <ac:spMkLst>
            <pc:docMk/>
            <pc:sldMk cId="2215643282" sldId="324"/>
            <ac:spMk id="8" creationId="{00000000-0000-0000-0000-000000000000}"/>
          </ac:spMkLst>
        </pc:spChg>
        <pc:picChg chg="del mod">
          <ac:chgData name="Irving Birkner" userId="3ca2f16b-06b2-436b-9a83-674815ebc501" providerId="ADAL" clId="{15C030F4-CA5C-4789-9EE1-C0B1447C3A64}" dt="2023-07-11T20:45:10.172" v="155" actId="21"/>
          <ac:picMkLst>
            <pc:docMk/>
            <pc:sldMk cId="2215643282" sldId="324"/>
            <ac:picMk id="7" creationId="{17847655-33AF-5805-68F0-44A70E9CEDCD}"/>
          </ac:picMkLst>
        </pc:picChg>
      </pc:sldChg>
      <pc:sldChg chg="modSp mod modNotes modNotesTx">
        <pc:chgData name="Irving Birkner" userId="3ca2f16b-06b2-436b-9a83-674815ebc501" providerId="ADAL" clId="{15C030F4-CA5C-4789-9EE1-C0B1447C3A64}" dt="2023-07-12T16:38:28.582" v="3484" actId="20577"/>
        <pc:sldMkLst>
          <pc:docMk/>
          <pc:sldMk cId="1587014248" sldId="325"/>
        </pc:sldMkLst>
        <pc:spChg chg="mod">
          <ac:chgData name="Irving Birkner" userId="3ca2f16b-06b2-436b-9a83-674815ebc501" providerId="ADAL" clId="{15C030F4-CA5C-4789-9EE1-C0B1447C3A64}" dt="2023-07-11T20:23:08.611" v="13"/>
          <ac:spMkLst>
            <pc:docMk/>
            <pc:sldMk cId="1587014248" sldId="325"/>
            <ac:spMk id="2" creationId="{630F7C67-2FB0-C482-C64A-DF59735126F0}"/>
          </ac:spMkLst>
        </pc:spChg>
        <pc:spChg chg="mod">
          <ac:chgData name="Irving Birkner" userId="3ca2f16b-06b2-436b-9a83-674815ebc501" providerId="ADAL" clId="{15C030F4-CA5C-4789-9EE1-C0B1447C3A64}" dt="2023-07-11T20:23:08.611" v="13"/>
          <ac:spMkLst>
            <pc:docMk/>
            <pc:sldMk cId="1587014248" sldId="325"/>
            <ac:spMk id="7" creationId="{AA797217-5431-9A33-2FD2-B4F8A459970A}"/>
          </ac:spMkLst>
        </pc:spChg>
        <pc:picChg chg="mod">
          <ac:chgData name="Irving Birkner" userId="3ca2f16b-06b2-436b-9a83-674815ebc501" providerId="ADAL" clId="{15C030F4-CA5C-4789-9EE1-C0B1447C3A64}" dt="2023-07-11T20:23:08.611" v="13"/>
          <ac:picMkLst>
            <pc:docMk/>
            <pc:sldMk cId="1587014248" sldId="325"/>
            <ac:picMk id="5" creationId="{44E9A70D-C305-3522-1C6A-74BC046B59DA}"/>
          </ac:picMkLst>
        </pc:picChg>
        <pc:cxnChg chg="mod">
          <ac:chgData name="Irving Birkner" userId="3ca2f16b-06b2-436b-9a83-674815ebc501" providerId="ADAL" clId="{15C030F4-CA5C-4789-9EE1-C0B1447C3A64}" dt="2023-07-11T20:23:08.611" v="13"/>
          <ac:cxnSpMkLst>
            <pc:docMk/>
            <pc:sldMk cId="1587014248" sldId="325"/>
            <ac:cxnSpMk id="9" creationId="{2906D01B-4C44-2BAD-59BA-56EBD04D47AB}"/>
          </ac:cxnSpMkLst>
        </pc:cxnChg>
        <pc:cxnChg chg="mod">
          <ac:chgData name="Irving Birkner" userId="3ca2f16b-06b2-436b-9a83-674815ebc501" providerId="ADAL" clId="{15C030F4-CA5C-4789-9EE1-C0B1447C3A64}" dt="2023-07-11T20:23:08.611" v="13"/>
          <ac:cxnSpMkLst>
            <pc:docMk/>
            <pc:sldMk cId="1587014248" sldId="325"/>
            <ac:cxnSpMk id="10" creationId="{6471FC48-B100-35FC-E835-BF4E25748EF1}"/>
          </ac:cxnSpMkLst>
        </pc:cxnChg>
        <pc:cxnChg chg="mod">
          <ac:chgData name="Irving Birkner" userId="3ca2f16b-06b2-436b-9a83-674815ebc501" providerId="ADAL" clId="{15C030F4-CA5C-4789-9EE1-C0B1447C3A64}" dt="2023-07-11T20:23:08.611" v="13"/>
          <ac:cxnSpMkLst>
            <pc:docMk/>
            <pc:sldMk cId="1587014248" sldId="325"/>
            <ac:cxnSpMk id="11" creationId="{642A494D-B1EC-B156-3A13-0A2BA3FEC594}"/>
          </ac:cxnSpMkLst>
        </pc:cxnChg>
      </pc:sldChg>
      <pc:sldChg chg="modSp del">
        <pc:chgData name="Irving Birkner" userId="3ca2f16b-06b2-436b-9a83-674815ebc501" providerId="ADAL" clId="{15C030F4-CA5C-4789-9EE1-C0B1447C3A64}" dt="2023-07-11T22:02:27.314" v="2254" actId="47"/>
        <pc:sldMkLst>
          <pc:docMk/>
          <pc:sldMk cId="4109563572" sldId="328"/>
        </pc:sldMkLst>
        <pc:spChg chg="mod">
          <ac:chgData name="Irving Birkner" userId="3ca2f16b-06b2-436b-9a83-674815ebc501" providerId="ADAL" clId="{15C030F4-CA5C-4789-9EE1-C0B1447C3A64}" dt="2023-07-11T20:23:08.611" v="13"/>
          <ac:spMkLst>
            <pc:docMk/>
            <pc:sldMk cId="4109563572" sldId="328"/>
            <ac:spMk id="2" creationId="{5937CFA3-2A1D-429B-35E7-311AAA90122B}"/>
          </ac:spMkLst>
        </pc:spChg>
        <pc:spChg chg="mod">
          <ac:chgData name="Irving Birkner" userId="3ca2f16b-06b2-436b-9a83-674815ebc501" providerId="ADAL" clId="{15C030F4-CA5C-4789-9EE1-C0B1447C3A64}" dt="2023-07-11T20:23:08.611" v="13"/>
          <ac:spMkLst>
            <pc:docMk/>
            <pc:sldMk cId="4109563572" sldId="328"/>
            <ac:spMk id="7" creationId="{9ED23ED2-F83C-4EC9-8EF9-CCF05720D2DB}"/>
          </ac:spMkLst>
        </pc:spChg>
        <pc:spChg chg="mod">
          <ac:chgData name="Irving Birkner" userId="3ca2f16b-06b2-436b-9a83-674815ebc501" providerId="ADAL" clId="{15C030F4-CA5C-4789-9EE1-C0B1447C3A64}" dt="2023-07-11T20:23:08.611" v="13"/>
          <ac:spMkLst>
            <pc:docMk/>
            <pc:sldMk cId="4109563572" sldId="328"/>
            <ac:spMk id="8" creationId="{C0AC2439-D3C5-49FD-A5C8-87A4E2134832}"/>
          </ac:spMkLst>
        </pc:spChg>
        <pc:spChg chg="mod">
          <ac:chgData name="Irving Birkner" userId="3ca2f16b-06b2-436b-9a83-674815ebc501" providerId="ADAL" clId="{15C030F4-CA5C-4789-9EE1-C0B1447C3A64}" dt="2023-07-11T20:23:08.611" v="13"/>
          <ac:spMkLst>
            <pc:docMk/>
            <pc:sldMk cId="4109563572" sldId="328"/>
            <ac:spMk id="9" creationId="{CEBD4890-0E96-A255-295F-C341DC61377B}"/>
          </ac:spMkLst>
        </pc:spChg>
        <pc:picChg chg="mod">
          <ac:chgData name="Irving Birkner" userId="3ca2f16b-06b2-436b-9a83-674815ebc501" providerId="ADAL" clId="{15C030F4-CA5C-4789-9EE1-C0B1447C3A64}" dt="2023-07-11T20:23:08.611" v="13"/>
          <ac:picMkLst>
            <pc:docMk/>
            <pc:sldMk cId="4109563572" sldId="328"/>
            <ac:picMk id="3" creationId="{5A988546-E3B4-4064-BADE-172CF3A8C439}"/>
          </ac:picMkLst>
        </pc:picChg>
        <pc:cxnChg chg="mod">
          <ac:chgData name="Irving Birkner" userId="3ca2f16b-06b2-436b-9a83-674815ebc501" providerId="ADAL" clId="{15C030F4-CA5C-4789-9EE1-C0B1447C3A64}" dt="2023-07-11T20:23:08.611" v="13"/>
          <ac:cxnSpMkLst>
            <pc:docMk/>
            <pc:sldMk cId="4109563572" sldId="328"/>
            <ac:cxnSpMk id="10" creationId="{55680C05-9251-413B-AD67-A1E52B648171}"/>
          </ac:cxnSpMkLst>
        </pc:cxnChg>
        <pc:cxnChg chg="mod">
          <ac:chgData name="Irving Birkner" userId="3ca2f16b-06b2-436b-9a83-674815ebc501" providerId="ADAL" clId="{15C030F4-CA5C-4789-9EE1-C0B1447C3A64}" dt="2023-07-11T20:23:08.611" v="13"/>
          <ac:cxnSpMkLst>
            <pc:docMk/>
            <pc:sldMk cId="4109563572" sldId="328"/>
            <ac:cxnSpMk id="13" creationId="{DECBE0C4-D828-464E-805F-AB2C30F78BBC}"/>
          </ac:cxnSpMkLst>
        </pc:cxnChg>
      </pc:sldChg>
      <pc:sldChg chg="modSp del">
        <pc:chgData name="Irving Birkner" userId="3ca2f16b-06b2-436b-9a83-674815ebc501" providerId="ADAL" clId="{15C030F4-CA5C-4789-9EE1-C0B1447C3A64}" dt="2023-07-11T22:02:27.314" v="2254" actId="47"/>
        <pc:sldMkLst>
          <pc:docMk/>
          <pc:sldMk cId="1448937090" sldId="329"/>
        </pc:sldMkLst>
        <pc:spChg chg="mod">
          <ac:chgData name="Irving Birkner" userId="3ca2f16b-06b2-436b-9a83-674815ebc501" providerId="ADAL" clId="{15C030F4-CA5C-4789-9EE1-C0B1447C3A64}" dt="2023-07-11T20:23:08.611" v="13"/>
          <ac:spMkLst>
            <pc:docMk/>
            <pc:sldMk cId="1448937090" sldId="329"/>
            <ac:spMk id="3" creationId="{7A2D7BA0-BC14-E347-0C39-DF25AF19BF2B}"/>
          </ac:spMkLst>
        </pc:spChg>
        <pc:spChg chg="mod">
          <ac:chgData name="Irving Birkner" userId="3ca2f16b-06b2-436b-9a83-674815ebc501" providerId="ADAL" clId="{15C030F4-CA5C-4789-9EE1-C0B1447C3A64}" dt="2023-07-11T20:23:08.611" v="13"/>
          <ac:spMkLst>
            <pc:docMk/>
            <pc:sldMk cId="1448937090" sldId="329"/>
            <ac:spMk id="5" creationId="{350E4539-7DE9-FB57-2719-7EE267E032BD}"/>
          </ac:spMkLst>
        </pc:spChg>
        <pc:spChg chg="mod">
          <ac:chgData name="Irving Birkner" userId="3ca2f16b-06b2-436b-9a83-674815ebc501" providerId="ADAL" clId="{15C030F4-CA5C-4789-9EE1-C0B1447C3A64}" dt="2023-07-11T20:23:08.611" v="13"/>
          <ac:spMkLst>
            <pc:docMk/>
            <pc:sldMk cId="1448937090" sldId="329"/>
            <ac:spMk id="7" creationId="{00000000-0000-0000-0000-000000000000}"/>
          </ac:spMkLst>
        </pc:spChg>
        <pc:spChg chg="mod">
          <ac:chgData name="Irving Birkner" userId="3ca2f16b-06b2-436b-9a83-674815ebc501" providerId="ADAL" clId="{15C030F4-CA5C-4789-9EE1-C0B1447C3A64}" dt="2023-07-11T20:23:08.611" v="13"/>
          <ac:spMkLst>
            <pc:docMk/>
            <pc:sldMk cId="1448937090" sldId="329"/>
            <ac:spMk id="15" creationId="{00000000-0000-0000-0000-000000000000}"/>
          </ac:spMkLst>
        </pc:spChg>
        <pc:picChg chg="mod">
          <ac:chgData name="Irving Birkner" userId="3ca2f16b-06b2-436b-9a83-674815ebc501" providerId="ADAL" clId="{15C030F4-CA5C-4789-9EE1-C0B1447C3A64}" dt="2023-07-11T20:23:08.611" v="13"/>
          <ac:picMkLst>
            <pc:docMk/>
            <pc:sldMk cId="1448937090" sldId="329"/>
            <ac:picMk id="2" creationId="{CC9CD423-BF88-4548-BA99-816195310C4B}"/>
          </ac:picMkLst>
        </pc:picChg>
        <pc:cxnChg chg="mod">
          <ac:chgData name="Irving Birkner" userId="3ca2f16b-06b2-436b-9a83-674815ebc501" providerId="ADAL" clId="{15C030F4-CA5C-4789-9EE1-C0B1447C3A64}" dt="2023-07-11T20:23:08.611" v="13"/>
          <ac:cxnSpMkLst>
            <pc:docMk/>
            <pc:sldMk cId="1448937090" sldId="329"/>
            <ac:cxnSpMk id="8" creationId="{91312871-194D-40A1-805F-10DD4BA7047A}"/>
          </ac:cxnSpMkLst>
        </pc:cxnChg>
        <pc:cxnChg chg="mod">
          <ac:chgData name="Irving Birkner" userId="3ca2f16b-06b2-436b-9a83-674815ebc501" providerId="ADAL" clId="{15C030F4-CA5C-4789-9EE1-C0B1447C3A64}" dt="2023-07-11T20:23:08.611" v="13"/>
          <ac:cxnSpMkLst>
            <pc:docMk/>
            <pc:sldMk cId="1448937090" sldId="329"/>
            <ac:cxnSpMk id="10" creationId="{361E0471-2F2B-4EA2-B80C-EE0C23B4D98C}"/>
          </ac:cxnSpMkLst>
        </pc:cxnChg>
      </pc:sldChg>
      <pc:sldChg chg="modSp del">
        <pc:chgData name="Irving Birkner" userId="3ca2f16b-06b2-436b-9a83-674815ebc501" providerId="ADAL" clId="{15C030F4-CA5C-4789-9EE1-C0B1447C3A64}" dt="2023-07-11T22:02:27.314" v="2254" actId="47"/>
        <pc:sldMkLst>
          <pc:docMk/>
          <pc:sldMk cId="3390236290" sldId="330"/>
        </pc:sldMkLst>
        <pc:spChg chg="mod">
          <ac:chgData name="Irving Birkner" userId="3ca2f16b-06b2-436b-9a83-674815ebc501" providerId="ADAL" clId="{15C030F4-CA5C-4789-9EE1-C0B1447C3A64}" dt="2023-07-11T20:23:08.611" v="13"/>
          <ac:spMkLst>
            <pc:docMk/>
            <pc:sldMk cId="3390236290" sldId="330"/>
            <ac:spMk id="2" creationId="{316F8431-D6D5-1BC6-DB45-2553D6EBE7FD}"/>
          </ac:spMkLst>
        </pc:spChg>
        <pc:spChg chg="mod">
          <ac:chgData name="Irving Birkner" userId="3ca2f16b-06b2-436b-9a83-674815ebc501" providerId="ADAL" clId="{15C030F4-CA5C-4789-9EE1-C0B1447C3A64}" dt="2023-07-11T20:23:08.611" v="13"/>
          <ac:spMkLst>
            <pc:docMk/>
            <pc:sldMk cId="3390236290" sldId="330"/>
            <ac:spMk id="5" creationId="{00000000-0000-0000-0000-000000000000}"/>
          </ac:spMkLst>
        </pc:spChg>
        <pc:spChg chg="mod">
          <ac:chgData name="Irving Birkner" userId="3ca2f16b-06b2-436b-9a83-674815ebc501" providerId="ADAL" clId="{15C030F4-CA5C-4789-9EE1-C0B1447C3A64}" dt="2023-07-11T20:23:08.611" v="13"/>
          <ac:spMkLst>
            <pc:docMk/>
            <pc:sldMk cId="3390236290" sldId="330"/>
            <ac:spMk id="6" creationId="{CEFF2CDC-6397-4349-399D-11ECA2EA93CD}"/>
          </ac:spMkLst>
        </pc:spChg>
        <pc:picChg chg="mod">
          <ac:chgData name="Irving Birkner" userId="3ca2f16b-06b2-436b-9a83-674815ebc501" providerId="ADAL" clId="{15C030F4-CA5C-4789-9EE1-C0B1447C3A64}" dt="2023-07-11T20:23:08.611" v="13"/>
          <ac:picMkLst>
            <pc:docMk/>
            <pc:sldMk cId="3390236290" sldId="330"/>
            <ac:picMk id="3" creationId="{A9AB9BE0-6CC1-45A4-AE1D-BF93B6D90D90}"/>
          </ac:picMkLst>
        </pc:picChg>
        <pc:cxnChg chg="mod">
          <ac:chgData name="Irving Birkner" userId="3ca2f16b-06b2-436b-9a83-674815ebc501" providerId="ADAL" clId="{15C030F4-CA5C-4789-9EE1-C0B1447C3A64}" dt="2023-07-11T20:23:08.611" v="13"/>
          <ac:cxnSpMkLst>
            <pc:docMk/>
            <pc:sldMk cId="3390236290" sldId="330"/>
            <ac:cxnSpMk id="9" creationId="{D5BAAF8C-06E3-44CB-A32E-C2AB1F993142}"/>
          </ac:cxnSpMkLst>
        </pc:cxnChg>
      </pc:sldChg>
      <pc:sldChg chg="modSp del">
        <pc:chgData name="Irving Birkner" userId="3ca2f16b-06b2-436b-9a83-674815ebc501" providerId="ADAL" clId="{15C030F4-CA5C-4789-9EE1-C0B1447C3A64}" dt="2023-07-11T22:02:27.314" v="2254" actId="47"/>
        <pc:sldMkLst>
          <pc:docMk/>
          <pc:sldMk cId="1264866479" sldId="331"/>
        </pc:sldMkLst>
        <pc:spChg chg="mod">
          <ac:chgData name="Irving Birkner" userId="3ca2f16b-06b2-436b-9a83-674815ebc501" providerId="ADAL" clId="{15C030F4-CA5C-4789-9EE1-C0B1447C3A64}" dt="2023-07-11T20:23:08.611" v="13"/>
          <ac:spMkLst>
            <pc:docMk/>
            <pc:sldMk cId="1264866479" sldId="331"/>
            <ac:spMk id="2" creationId="{8F9909B0-8065-0CED-B297-E3DC478D6169}"/>
          </ac:spMkLst>
        </pc:spChg>
        <pc:spChg chg="mod">
          <ac:chgData name="Irving Birkner" userId="3ca2f16b-06b2-436b-9a83-674815ebc501" providerId="ADAL" clId="{15C030F4-CA5C-4789-9EE1-C0B1447C3A64}" dt="2023-07-11T20:23:08.611" v="13"/>
          <ac:spMkLst>
            <pc:docMk/>
            <pc:sldMk cId="1264866479" sldId="331"/>
            <ac:spMk id="3" creationId="{E857D302-8E31-A73E-01D5-B08AC32AE153}"/>
          </ac:spMkLst>
        </pc:spChg>
        <pc:spChg chg="mod">
          <ac:chgData name="Irving Birkner" userId="3ca2f16b-06b2-436b-9a83-674815ebc501" providerId="ADAL" clId="{15C030F4-CA5C-4789-9EE1-C0B1447C3A64}" dt="2023-07-11T20:23:08.611" v="13"/>
          <ac:spMkLst>
            <pc:docMk/>
            <pc:sldMk cId="1264866479" sldId="331"/>
            <ac:spMk id="8" creationId="{714856EC-68F4-4FB6-9213-CD5B93C2E377}"/>
          </ac:spMkLst>
        </pc:spChg>
        <pc:picChg chg="mod">
          <ac:chgData name="Irving Birkner" userId="3ca2f16b-06b2-436b-9a83-674815ebc501" providerId="ADAL" clId="{15C030F4-CA5C-4789-9EE1-C0B1447C3A64}" dt="2023-07-11T20:23:08.611" v="13"/>
          <ac:picMkLst>
            <pc:docMk/>
            <pc:sldMk cId="1264866479" sldId="331"/>
            <ac:picMk id="9" creationId="{2636BDDB-0325-4045-99DE-E8D0F96BF551}"/>
          </ac:picMkLst>
        </pc:picChg>
        <pc:cxnChg chg="mod">
          <ac:chgData name="Irving Birkner" userId="3ca2f16b-06b2-436b-9a83-674815ebc501" providerId="ADAL" clId="{15C030F4-CA5C-4789-9EE1-C0B1447C3A64}" dt="2023-07-11T20:23:08.611" v="13"/>
          <ac:cxnSpMkLst>
            <pc:docMk/>
            <pc:sldMk cId="1264866479" sldId="331"/>
            <ac:cxnSpMk id="11" creationId="{5B9F961C-C6EE-4516-AD07-5EAFB19D9F20}"/>
          </ac:cxnSpMkLst>
        </pc:cxnChg>
      </pc:sldChg>
      <pc:sldChg chg="modSp del">
        <pc:chgData name="Irving Birkner" userId="3ca2f16b-06b2-436b-9a83-674815ebc501" providerId="ADAL" clId="{15C030F4-CA5C-4789-9EE1-C0B1447C3A64}" dt="2023-07-11T22:02:27.314" v="2254" actId="47"/>
        <pc:sldMkLst>
          <pc:docMk/>
          <pc:sldMk cId="3076241619" sldId="332"/>
        </pc:sldMkLst>
        <pc:spChg chg="mod">
          <ac:chgData name="Irving Birkner" userId="3ca2f16b-06b2-436b-9a83-674815ebc501" providerId="ADAL" clId="{15C030F4-CA5C-4789-9EE1-C0B1447C3A64}" dt="2023-07-11T20:23:08.611" v="13"/>
          <ac:spMkLst>
            <pc:docMk/>
            <pc:sldMk cId="3076241619" sldId="332"/>
            <ac:spMk id="2" creationId="{D04AB1C6-959D-7273-FAC9-EC40278B7659}"/>
          </ac:spMkLst>
        </pc:spChg>
        <pc:spChg chg="mod">
          <ac:chgData name="Irving Birkner" userId="3ca2f16b-06b2-436b-9a83-674815ebc501" providerId="ADAL" clId="{15C030F4-CA5C-4789-9EE1-C0B1447C3A64}" dt="2023-07-11T20:23:08.611" v="13"/>
          <ac:spMkLst>
            <pc:docMk/>
            <pc:sldMk cId="3076241619" sldId="332"/>
            <ac:spMk id="3" creationId="{D3F2973A-D8C4-058E-31A4-AD39B628FC8A}"/>
          </ac:spMkLst>
        </pc:spChg>
        <pc:spChg chg="mod">
          <ac:chgData name="Irving Birkner" userId="3ca2f16b-06b2-436b-9a83-674815ebc501" providerId="ADAL" clId="{15C030F4-CA5C-4789-9EE1-C0B1447C3A64}" dt="2023-07-11T20:23:08.611" v="13"/>
          <ac:spMkLst>
            <pc:docMk/>
            <pc:sldMk cId="3076241619" sldId="332"/>
            <ac:spMk id="9" creationId="{7D9279E9-7B3C-4DC4-8D7D-B427A3639D81}"/>
          </ac:spMkLst>
        </pc:spChg>
        <pc:spChg chg="mod">
          <ac:chgData name="Irving Birkner" userId="3ca2f16b-06b2-436b-9a83-674815ebc501" providerId="ADAL" clId="{15C030F4-CA5C-4789-9EE1-C0B1447C3A64}" dt="2023-07-11T20:23:08.611" v="13"/>
          <ac:spMkLst>
            <pc:docMk/>
            <pc:sldMk cId="3076241619" sldId="332"/>
            <ac:spMk id="12" creationId="{FDA15A8D-5FE6-4563-A283-20E07F5AF8D5}"/>
          </ac:spMkLst>
        </pc:spChg>
        <pc:picChg chg="mod">
          <ac:chgData name="Irving Birkner" userId="3ca2f16b-06b2-436b-9a83-674815ebc501" providerId="ADAL" clId="{15C030F4-CA5C-4789-9EE1-C0B1447C3A64}" dt="2023-07-11T20:23:08.611" v="13"/>
          <ac:picMkLst>
            <pc:docMk/>
            <pc:sldMk cId="3076241619" sldId="332"/>
            <ac:picMk id="8" creationId="{4ECFE5FF-0E91-4F4A-AA70-E38AB7CCE596}"/>
          </ac:picMkLst>
        </pc:picChg>
        <pc:cxnChg chg="mod">
          <ac:chgData name="Irving Birkner" userId="3ca2f16b-06b2-436b-9a83-674815ebc501" providerId="ADAL" clId="{15C030F4-CA5C-4789-9EE1-C0B1447C3A64}" dt="2023-07-11T20:23:08.611" v="13"/>
          <ac:cxnSpMkLst>
            <pc:docMk/>
            <pc:sldMk cId="3076241619" sldId="332"/>
            <ac:cxnSpMk id="11" creationId="{54F2526A-C428-4536-BCD6-E8C778E0A0FC}"/>
          </ac:cxnSpMkLst>
        </pc:cxnChg>
      </pc:sldChg>
      <pc:sldChg chg="modSp del">
        <pc:chgData name="Irving Birkner" userId="3ca2f16b-06b2-436b-9a83-674815ebc501" providerId="ADAL" clId="{15C030F4-CA5C-4789-9EE1-C0B1447C3A64}" dt="2023-07-11T22:02:27.314" v="2254" actId="47"/>
        <pc:sldMkLst>
          <pc:docMk/>
          <pc:sldMk cId="2921816082" sldId="333"/>
        </pc:sldMkLst>
        <pc:spChg chg="mod">
          <ac:chgData name="Irving Birkner" userId="3ca2f16b-06b2-436b-9a83-674815ebc501" providerId="ADAL" clId="{15C030F4-CA5C-4789-9EE1-C0B1447C3A64}" dt="2023-07-11T20:23:08.611" v="13"/>
          <ac:spMkLst>
            <pc:docMk/>
            <pc:sldMk cId="2921816082" sldId="333"/>
            <ac:spMk id="3" creationId="{80540C55-73F9-4928-8012-9F3A45A95320}"/>
          </ac:spMkLst>
        </pc:spChg>
        <pc:spChg chg="mod">
          <ac:chgData name="Irving Birkner" userId="3ca2f16b-06b2-436b-9a83-674815ebc501" providerId="ADAL" clId="{15C030F4-CA5C-4789-9EE1-C0B1447C3A64}" dt="2023-07-11T20:23:08.611" v="13"/>
          <ac:spMkLst>
            <pc:docMk/>
            <pc:sldMk cId="2921816082" sldId="333"/>
            <ac:spMk id="5" creationId="{816BC67F-9649-EDE6-3D32-D9576056984F}"/>
          </ac:spMkLst>
        </pc:spChg>
        <pc:spChg chg="mod">
          <ac:chgData name="Irving Birkner" userId="3ca2f16b-06b2-436b-9a83-674815ebc501" providerId="ADAL" clId="{15C030F4-CA5C-4789-9EE1-C0B1447C3A64}" dt="2023-07-11T20:23:08.611" v="13"/>
          <ac:spMkLst>
            <pc:docMk/>
            <pc:sldMk cId="2921816082" sldId="333"/>
            <ac:spMk id="6" creationId="{803F7572-B1AB-A2F1-584C-C2FB31CE680B}"/>
          </ac:spMkLst>
        </pc:spChg>
        <pc:picChg chg="mod">
          <ac:chgData name="Irving Birkner" userId="3ca2f16b-06b2-436b-9a83-674815ebc501" providerId="ADAL" clId="{15C030F4-CA5C-4789-9EE1-C0B1447C3A64}" dt="2023-07-11T20:23:08.611" v="13"/>
          <ac:picMkLst>
            <pc:docMk/>
            <pc:sldMk cId="2921816082" sldId="333"/>
            <ac:picMk id="2" creationId="{E008A321-C470-40AE-BE00-E7D7D03EE337}"/>
          </ac:picMkLst>
        </pc:picChg>
      </pc:sldChg>
      <pc:sldChg chg="modSp del mod">
        <pc:chgData name="Irving Birkner" userId="3ca2f16b-06b2-436b-9a83-674815ebc501" providerId="ADAL" clId="{15C030F4-CA5C-4789-9EE1-C0B1447C3A64}" dt="2023-07-11T22:02:27.314" v="2254" actId="47"/>
        <pc:sldMkLst>
          <pc:docMk/>
          <pc:sldMk cId="4001152235" sldId="334"/>
        </pc:sldMkLst>
        <pc:spChg chg="mod">
          <ac:chgData name="Irving Birkner" userId="3ca2f16b-06b2-436b-9a83-674815ebc501" providerId="ADAL" clId="{15C030F4-CA5C-4789-9EE1-C0B1447C3A64}" dt="2023-07-11T20:23:08.611" v="13"/>
          <ac:spMkLst>
            <pc:docMk/>
            <pc:sldMk cId="4001152235" sldId="334"/>
            <ac:spMk id="2" creationId="{A6E11DBB-0147-A203-8726-34E03919D842}"/>
          </ac:spMkLst>
        </pc:spChg>
        <pc:spChg chg="mod">
          <ac:chgData name="Irving Birkner" userId="3ca2f16b-06b2-436b-9a83-674815ebc501" providerId="ADAL" clId="{15C030F4-CA5C-4789-9EE1-C0B1447C3A64}" dt="2023-07-11T20:23:08.611" v="13"/>
          <ac:spMkLst>
            <pc:docMk/>
            <pc:sldMk cId="4001152235" sldId="334"/>
            <ac:spMk id="4" creationId="{D424935C-F6AA-CFEE-06F9-E913DF42EC46}"/>
          </ac:spMkLst>
        </pc:spChg>
        <pc:spChg chg="mod">
          <ac:chgData name="Irving Birkner" userId="3ca2f16b-06b2-436b-9a83-674815ebc501" providerId="ADAL" clId="{15C030F4-CA5C-4789-9EE1-C0B1447C3A64}" dt="2023-07-11T20:23:08.611" v="13"/>
          <ac:spMkLst>
            <pc:docMk/>
            <pc:sldMk cId="4001152235" sldId="334"/>
            <ac:spMk id="7" creationId="{68F5C480-E211-5A1F-FE03-55909E47838C}"/>
          </ac:spMkLst>
        </pc:spChg>
        <pc:picChg chg="mod">
          <ac:chgData name="Irving Birkner" userId="3ca2f16b-06b2-436b-9a83-674815ebc501" providerId="ADAL" clId="{15C030F4-CA5C-4789-9EE1-C0B1447C3A64}" dt="2023-07-11T20:23:08.611" v="13"/>
          <ac:picMkLst>
            <pc:docMk/>
            <pc:sldMk cId="4001152235" sldId="334"/>
            <ac:picMk id="5" creationId="{4E0938C9-1FE3-1BA6-AA88-DC290CAFFC48}"/>
          </ac:picMkLst>
        </pc:picChg>
      </pc:sldChg>
      <pc:sldChg chg="modSp del mod">
        <pc:chgData name="Irving Birkner" userId="3ca2f16b-06b2-436b-9a83-674815ebc501" providerId="ADAL" clId="{15C030F4-CA5C-4789-9EE1-C0B1447C3A64}" dt="2023-07-11T22:02:27.314" v="2254" actId="47"/>
        <pc:sldMkLst>
          <pc:docMk/>
          <pc:sldMk cId="2461682266" sldId="335"/>
        </pc:sldMkLst>
        <pc:spChg chg="mod">
          <ac:chgData name="Irving Birkner" userId="3ca2f16b-06b2-436b-9a83-674815ebc501" providerId="ADAL" clId="{15C030F4-CA5C-4789-9EE1-C0B1447C3A64}" dt="2023-07-11T20:23:08.611" v="13"/>
          <ac:spMkLst>
            <pc:docMk/>
            <pc:sldMk cId="2461682266" sldId="335"/>
            <ac:spMk id="2" creationId="{A455693E-219A-9B24-5B22-44641C9D0D28}"/>
          </ac:spMkLst>
        </pc:spChg>
        <pc:spChg chg="mod">
          <ac:chgData name="Irving Birkner" userId="3ca2f16b-06b2-436b-9a83-674815ebc501" providerId="ADAL" clId="{15C030F4-CA5C-4789-9EE1-C0B1447C3A64}" dt="2023-07-11T20:23:08.611" v="13"/>
          <ac:spMkLst>
            <pc:docMk/>
            <pc:sldMk cId="2461682266" sldId="335"/>
            <ac:spMk id="4" creationId="{34C48636-88D9-4394-ABC2-F0498C9040EA}"/>
          </ac:spMkLst>
        </pc:spChg>
        <pc:spChg chg="mod">
          <ac:chgData name="Irving Birkner" userId="3ca2f16b-06b2-436b-9a83-674815ebc501" providerId="ADAL" clId="{15C030F4-CA5C-4789-9EE1-C0B1447C3A64}" dt="2023-07-11T20:23:08.611" v="13"/>
          <ac:spMkLst>
            <pc:docMk/>
            <pc:sldMk cId="2461682266" sldId="335"/>
            <ac:spMk id="6" creationId="{0C1745D6-44D0-F101-6761-D810C40E57CB}"/>
          </ac:spMkLst>
        </pc:spChg>
        <pc:picChg chg="mod">
          <ac:chgData name="Irving Birkner" userId="3ca2f16b-06b2-436b-9a83-674815ebc501" providerId="ADAL" clId="{15C030F4-CA5C-4789-9EE1-C0B1447C3A64}" dt="2023-07-11T20:23:08.611" v="13"/>
          <ac:picMkLst>
            <pc:docMk/>
            <pc:sldMk cId="2461682266" sldId="335"/>
            <ac:picMk id="5" creationId="{8DB31B02-4E0F-7EC2-F1D3-1B0DD84E81DB}"/>
          </ac:picMkLst>
        </pc:picChg>
      </pc:sldChg>
      <pc:sldChg chg="delSp modSp del">
        <pc:chgData name="Irving Birkner" userId="3ca2f16b-06b2-436b-9a83-674815ebc501" providerId="ADAL" clId="{15C030F4-CA5C-4789-9EE1-C0B1447C3A64}" dt="2023-07-11T21:23:31.099" v="744" actId="2696"/>
        <pc:sldMkLst>
          <pc:docMk/>
          <pc:sldMk cId="2845402964" sldId="336"/>
        </pc:sldMkLst>
        <pc:spChg chg="mod">
          <ac:chgData name="Irving Birkner" userId="3ca2f16b-06b2-436b-9a83-674815ebc501" providerId="ADAL" clId="{15C030F4-CA5C-4789-9EE1-C0B1447C3A64}" dt="2023-07-11T20:23:08.611" v="13"/>
          <ac:spMkLst>
            <pc:docMk/>
            <pc:sldMk cId="2845402964" sldId="336"/>
            <ac:spMk id="5" creationId="{48022F24-A81E-3636-6B17-05D2AC49DE39}"/>
          </ac:spMkLst>
        </pc:spChg>
        <pc:spChg chg="del mod">
          <ac:chgData name="Irving Birkner" userId="3ca2f16b-06b2-436b-9a83-674815ebc501" providerId="ADAL" clId="{15C030F4-CA5C-4789-9EE1-C0B1447C3A64}" dt="2023-07-11T21:21:40.957" v="733" actId="21"/>
          <ac:spMkLst>
            <pc:docMk/>
            <pc:sldMk cId="2845402964" sldId="336"/>
            <ac:spMk id="6" creationId="{17574A31-A9D4-4E4C-996E-AA3661CA98DA}"/>
          </ac:spMkLst>
        </pc:spChg>
        <pc:picChg chg="del mod">
          <ac:chgData name="Irving Birkner" userId="3ca2f16b-06b2-436b-9a83-674815ebc501" providerId="ADAL" clId="{15C030F4-CA5C-4789-9EE1-C0B1447C3A64}" dt="2023-07-11T21:21:40.957" v="733" actId="21"/>
          <ac:picMkLst>
            <pc:docMk/>
            <pc:sldMk cId="2845402964" sldId="336"/>
            <ac:picMk id="7" creationId="{BF54AC61-1D93-797B-08BD-CB820C0524F5}"/>
          </ac:picMkLst>
        </pc:picChg>
      </pc:sldChg>
      <pc:sldChg chg="modSp">
        <pc:chgData name="Irving Birkner" userId="3ca2f16b-06b2-436b-9a83-674815ebc501" providerId="ADAL" clId="{15C030F4-CA5C-4789-9EE1-C0B1447C3A64}" dt="2023-07-11T20:23:08.611" v="13"/>
        <pc:sldMkLst>
          <pc:docMk/>
          <pc:sldMk cId="544058657" sldId="338"/>
        </pc:sldMkLst>
        <pc:spChg chg="mod">
          <ac:chgData name="Irving Birkner" userId="3ca2f16b-06b2-436b-9a83-674815ebc501" providerId="ADAL" clId="{15C030F4-CA5C-4789-9EE1-C0B1447C3A64}" dt="2023-07-11T20:23:08.611" v="13"/>
          <ac:spMkLst>
            <pc:docMk/>
            <pc:sldMk cId="544058657" sldId="338"/>
            <ac:spMk id="2" creationId="{A28116F0-1AA6-F5EF-5816-288FC397BF48}"/>
          </ac:spMkLst>
        </pc:spChg>
        <pc:spChg chg="mod">
          <ac:chgData name="Irving Birkner" userId="3ca2f16b-06b2-436b-9a83-674815ebc501" providerId="ADAL" clId="{15C030F4-CA5C-4789-9EE1-C0B1447C3A64}" dt="2023-07-11T20:23:08.611" v="13"/>
          <ac:spMkLst>
            <pc:docMk/>
            <pc:sldMk cId="544058657" sldId="338"/>
            <ac:spMk id="4" creationId="{00000000-0000-0000-0000-000000000000}"/>
          </ac:spMkLst>
        </pc:spChg>
        <pc:spChg chg="mod">
          <ac:chgData name="Irving Birkner" userId="3ca2f16b-06b2-436b-9a83-674815ebc501" providerId="ADAL" clId="{15C030F4-CA5C-4789-9EE1-C0B1447C3A64}" dt="2023-07-11T20:23:08.611" v="13"/>
          <ac:spMkLst>
            <pc:docMk/>
            <pc:sldMk cId="544058657" sldId="338"/>
            <ac:spMk id="5" creationId="{A3A762DB-9B85-F584-0D05-6FA37FED185D}"/>
          </ac:spMkLst>
        </pc:spChg>
      </pc:sldChg>
      <pc:sldChg chg="modNotesTx">
        <pc:chgData name="Irving Birkner" userId="3ca2f16b-06b2-436b-9a83-674815ebc501" providerId="ADAL" clId="{15C030F4-CA5C-4789-9EE1-C0B1447C3A64}" dt="2023-07-14T18:01:16.118" v="3746" actId="20577"/>
        <pc:sldMkLst>
          <pc:docMk/>
          <pc:sldMk cId="0" sldId="340"/>
        </pc:sldMkLst>
      </pc:sldChg>
      <pc:sldChg chg="addSp modSp mod">
        <pc:chgData name="Irving Birkner" userId="3ca2f16b-06b2-436b-9a83-674815ebc501" providerId="ADAL" clId="{15C030F4-CA5C-4789-9EE1-C0B1447C3A64}" dt="2023-07-11T20:26:04.816" v="56" actId="5793"/>
        <pc:sldMkLst>
          <pc:docMk/>
          <pc:sldMk cId="1668184574" sldId="341"/>
        </pc:sldMkLst>
        <pc:spChg chg="mod">
          <ac:chgData name="Irving Birkner" userId="3ca2f16b-06b2-436b-9a83-674815ebc501" providerId="ADAL" clId="{15C030F4-CA5C-4789-9EE1-C0B1447C3A64}" dt="2023-07-11T20:25:08.883" v="26" actId="20577"/>
          <ac:spMkLst>
            <pc:docMk/>
            <pc:sldMk cId="1668184574" sldId="341"/>
            <ac:spMk id="2" creationId="{B7862AAB-75C5-01E8-7C83-F7CB14768AFA}"/>
          </ac:spMkLst>
        </pc:spChg>
        <pc:spChg chg="add mod">
          <ac:chgData name="Irving Birkner" userId="3ca2f16b-06b2-436b-9a83-674815ebc501" providerId="ADAL" clId="{15C030F4-CA5C-4789-9EE1-C0B1447C3A64}" dt="2023-07-11T20:26:04.816" v="56" actId="5793"/>
          <ac:spMkLst>
            <pc:docMk/>
            <pc:sldMk cId="1668184574" sldId="341"/>
            <ac:spMk id="6" creationId="{F73F80A2-44C3-767C-854B-219907D9C6D6}"/>
          </ac:spMkLst>
        </pc:spChg>
      </pc:sldChg>
      <pc:sldChg chg="addSp modSp add mod modNotesTx">
        <pc:chgData name="Irving Birkner" userId="3ca2f16b-06b2-436b-9a83-674815ebc501" providerId="ADAL" clId="{15C030F4-CA5C-4789-9EE1-C0B1447C3A64}" dt="2023-07-14T18:16:47.178" v="3990" actId="20577"/>
        <pc:sldMkLst>
          <pc:docMk/>
          <pc:sldMk cId="382021659" sldId="342"/>
        </pc:sldMkLst>
        <pc:spChg chg="mod">
          <ac:chgData name="Irving Birkner" userId="3ca2f16b-06b2-436b-9a83-674815ebc501" providerId="ADAL" clId="{15C030F4-CA5C-4789-9EE1-C0B1447C3A64}" dt="2023-07-11T21:17:11.073" v="499" actId="20577"/>
          <ac:spMkLst>
            <pc:docMk/>
            <pc:sldMk cId="382021659" sldId="342"/>
            <ac:spMk id="287" creationId="{00000000-0000-0000-0000-000000000000}"/>
          </ac:spMkLst>
        </pc:spChg>
        <pc:spChg chg="mod">
          <ac:chgData name="Irving Birkner" userId="3ca2f16b-06b2-436b-9a83-674815ebc501" providerId="ADAL" clId="{15C030F4-CA5C-4789-9EE1-C0B1447C3A64}" dt="2023-07-11T21:15:53.096" v="414" actId="20577"/>
          <ac:spMkLst>
            <pc:docMk/>
            <pc:sldMk cId="382021659" sldId="342"/>
            <ac:spMk id="288" creationId="{00000000-0000-0000-0000-000000000000}"/>
          </ac:spMkLst>
        </pc:spChg>
        <pc:picChg chg="add mod">
          <ac:chgData name="Irving Birkner" userId="3ca2f16b-06b2-436b-9a83-674815ebc501" providerId="ADAL" clId="{15C030F4-CA5C-4789-9EE1-C0B1447C3A64}" dt="2023-07-11T21:17:04.306" v="484" actId="14100"/>
          <ac:picMkLst>
            <pc:docMk/>
            <pc:sldMk cId="382021659" sldId="342"/>
            <ac:picMk id="3" creationId="{49FA1C50-EA49-A5AC-0523-5FD7CE5E68AF}"/>
          </ac:picMkLst>
        </pc:picChg>
      </pc:sldChg>
      <pc:sldChg chg="addSp modSp add del mod modNotesTx">
        <pc:chgData name="Irving Birkner" userId="3ca2f16b-06b2-436b-9a83-674815ebc501" providerId="ADAL" clId="{15C030F4-CA5C-4789-9EE1-C0B1447C3A64}" dt="2023-07-12T16:16:09.987" v="2743" actId="2696"/>
        <pc:sldMkLst>
          <pc:docMk/>
          <pc:sldMk cId="1571656389" sldId="343"/>
        </pc:sldMkLst>
        <pc:spChg chg="mod">
          <ac:chgData name="Irving Birkner" userId="3ca2f16b-06b2-436b-9a83-674815ebc501" providerId="ADAL" clId="{15C030F4-CA5C-4789-9EE1-C0B1447C3A64}" dt="2023-07-11T21:15:08.618" v="384" actId="20577"/>
          <ac:spMkLst>
            <pc:docMk/>
            <pc:sldMk cId="1571656389" sldId="343"/>
            <ac:spMk id="287" creationId="{00000000-0000-0000-0000-000000000000}"/>
          </ac:spMkLst>
        </pc:spChg>
        <pc:picChg chg="add mod">
          <ac:chgData name="Irving Birkner" userId="3ca2f16b-06b2-436b-9a83-674815ebc501" providerId="ADAL" clId="{15C030F4-CA5C-4789-9EE1-C0B1447C3A64}" dt="2023-07-11T21:14:19.397" v="299" actId="14100"/>
          <ac:picMkLst>
            <pc:docMk/>
            <pc:sldMk cId="1571656389" sldId="343"/>
            <ac:picMk id="3" creationId="{1BF5A113-EEC9-6936-70AA-23A0DE3F357D}"/>
          </ac:picMkLst>
        </pc:picChg>
      </pc:sldChg>
      <pc:sldChg chg="addSp modSp add mod modNotesTx">
        <pc:chgData name="Irving Birkner" userId="3ca2f16b-06b2-436b-9a83-674815ebc501" providerId="ADAL" clId="{15C030F4-CA5C-4789-9EE1-C0B1447C3A64}" dt="2023-07-11T21:01:44.798" v="262"/>
        <pc:sldMkLst>
          <pc:docMk/>
          <pc:sldMk cId="2954882178" sldId="344"/>
        </pc:sldMkLst>
        <pc:spChg chg="mod">
          <ac:chgData name="Irving Birkner" userId="3ca2f16b-06b2-436b-9a83-674815ebc501" providerId="ADAL" clId="{15C030F4-CA5C-4789-9EE1-C0B1447C3A64}" dt="2023-07-11T20:46:01.767" v="192" actId="20577"/>
          <ac:spMkLst>
            <pc:docMk/>
            <pc:sldMk cId="2954882178" sldId="344"/>
            <ac:spMk id="287" creationId="{00000000-0000-0000-0000-000000000000}"/>
          </ac:spMkLst>
        </pc:spChg>
        <pc:spChg chg="mod">
          <ac:chgData name="Irving Birkner" userId="3ca2f16b-06b2-436b-9a83-674815ebc501" providerId="ADAL" clId="{15C030F4-CA5C-4789-9EE1-C0B1447C3A64}" dt="2023-07-11T20:47:44.308" v="233" actId="20577"/>
          <ac:spMkLst>
            <pc:docMk/>
            <pc:sldMk cId="2954882178" sldId="344"/>
            <ac:spMk id="288" creationId="{00000000-0000-0000-0000-000000000000}"/>
          </ac:spMkLst>
        </pc:spChg>
        <pc:picChg chg="add mod">
          <ac:chgData name="Irving Birkner" userId="3ca2f16b-06b2-436b-9a83-674815ebc501" providerId="ADAL" clId="{15C030F4-CA5C-4789-9EE1-C0B1447C3A64}" dt="2023-07-11T21:01:22.891" v="261"/>
          <ac:picMkLst>
            <pc:docMk/>
            <pc:sldMk cId="2954882178" sldId="344"/>
            <ac:picMk id="2" creationId="{439E0F7F-0233-E97C-65C4-1B16E19D71D8}"/>
          </ac:picMkLst>
        </pc:picChg>
        <pc:picChg chg="add mod">
          <ac:chgData name="Irving Birkner" userId="3ca2f16b-06b2-436b-9a83-674815ebc501" providerId="ADAL" clId="{15C030F4-CA5C-4789-9EE1-C0B1447C3A64}" dt="2023-07-11T21:01:22.891" v="261"/>
          <ac:picMkLst>
            <pc:docMk/>
            <pc:sldMk cId="2954882178" sldId="344"/>
            <ac:picMk id="3" creationId="{135AAAD6-C194-F7D5-93C2-8DC81E242FE3}"/>
          </ac:picMkLst>
        </pc:picChg>
      </pc:sldChg>
      <pc:sldChg chg="addSp delSp modSp add del mod ord modNotesTx">
        <pc:chgData name="Irving Birkner" userId="3ca2f16b-06b2-436b-9a83-674815ebc501" providerId="ADAL" clId="{15C030F4-CA5C-4789-9EE1-C0B1447C3A64}" dt="2023-07-14T19:09:26.074" v="4272" actId="47"/>
        <pc:sldMkLst>
          <pc:docMk/>
          <pc:sldMk cId="2681098044" sldId="345"/>
        </pc:sldMkLst>
        <pc:spChg chg="add mod">
          <ac:chgData name="Irving Birkner" userId="3ca2f16b-06b2-436b-9a83-674815ebc501" providerId="ADAL" clId="{15C030F4-CA5C-4789-9EE1-C0B1447C3A64}" dt="2023-07-11T21:23:14" v="743" actId="255"/>
          <ac:spMkLst>
            <pc:docMk/>
            <pc:sldMk cId="2681098044" sldId="345"/>
            <ac:spMk id="2" creationId="{D8FE4A10-593E-C3E4-8568-22199311CB20}"/>
          </ac:spMkLst>
        </pc:spChg>
        <pc:spChg chg="mod">
          <ac:chgData name="Irving Birkner" userId="3ca2f16b-06b2-436b-9a83-674815ebc501" providerId="ADAL" clId="{15C030F4-CA5C-4789-9EE1-C0B1447C3A64}" dt="2023-07-11T21:21:27.951" v="732" actId="20577"/>
          <ac:spMkLst>
            <pc:docMk/>
            <pc:sldMk cId="2681098044" sldId="345"/>
            <ac:spMk id="287" creationId="{00000000-0000-0000-0000-000000000000}"/>
          </ac:spMkLst>
        </pc:spChg>
        <pc:picChg chg="del">
          <ac:chgData name="Irving Birkner" userId="3ca2f16b-06b2-436b-9a83-674815ebc501" providerId="ADAL" clId="{15C030F4-CA5C-4789-9EE1-C0B1447C3A64}" dt="2023-07-11T21:17:23.152" v="501" actId="478"/>
          <ac:picMkLst>
            <pc:docMk/>
            <pc:sldMk cId="2681098044" sldId="345"/>
            <ac:picMk id="3" creationId="{49FA1C50-EA49-A5AC-0523-5FD7CE5E68AF}"/>
          </ac:picMkLst>
        </pc:picChg>
        <pc:picChg chg="add mod">
          <ac:chgData name="Irving Birkner" userId="3ca2f16b-06b2-436b-9a83-674815ebc501" providerId="ADAL" clId="{15C030F4-CA5C-4789-9EE1-C0B1447C3A64}" dt="2023-07-11T21:21:55.236" v="736" actId="1076"/>
          <ac:picMkLst>
            <pc:docMk/>
            <pc:sldMk cId="2681098044" sldId="345"/>
            <ac:picMk id="4" creationId="{1C7F3501-D10D-4365-EAEF-B4BC43E9468E}"/>
          </ac:picMkLst>
        </pc:picChg>
      </pc:sldChg>
      <pc:sldChg chg="addSp modSp add mod modNotesTx">
        <pc:chgData name="Irving Birkner" userId="3ca2f16b-06b2-436b-9a83-674815ebc501" providerId="ADAL" clId="{15C030F4-CA5C-4789-9EE1-C0B1447C3A64}" dt="2023-07-11T21:51:54.040" v="1717" actId="20577"/>
        <pc:sldMkLst>
          <pc:docMk/>
          <pc:sldMk cId="1631487348" sldId="346"/>
        </pc:sldMkLst>
        <pc:spChg chg="mod">
          <ac:chgData name="Irving Birkner" userId="3ca2f16b-06b2-436b-9a83-674815ebc501" providerId="ADAL" clId="{15C030F4-CA5C-4789-9EE1-C0B1447C3A64}" dt="2023-07-11T21:33:25.004" v="808" actId="20577"/>
          <ac:spMkLst>
            <pc:docMk/>
            <pc:sldMk cId="1631487348" sldId="346"/>
            <ac:spMk id="287" creationId="{00000000-0000-0000-0000-000000000000}"/>
          </ac:spMkLst>
        </pc:spChg>
        <pc:picChg chg="add mod">
          <ac:chgData name="Irving Birkner" userId="3ca2f16b-06b2-436b-9a83-674815ebc501" providerId="ADAL" clId="{15C030F4-CA5C-4789-9EE1-C0B1447C3A64}" dt="2023-07-11T21:34:06.561" v="811" actId="14100"/>
          <ac:picMkLst>
            <pc:docMk/>
            <pc:sldMk cId="1631487348" sldId="346"/>
            <ac:picMk id="3" creationId="{0B81240D-2EBE-B95E-4B0D-186264BD4254}"/>
          </ac:picMkLst>
        </pc:picChg>
      </pc:sldChg>
      <pc:sldChg chg="addSp delSp modSp add mod ord modNotesTx">
        <pc:chgData name="Irving Birkner" userId="3ca2f16b-06b2-436b-9a83-674815ebc501" providerId="ADAL" clId="{15C030F4-CA5C-4789-9EE1-C0B1447C3A64}" dt="2023-07-14T18:28:08.377" v="4198" actId="20577"/>
        <pc:sldMkLst>
          <pc:docMk/>
          <pc:sldMk cId="1790047042" sldId="347"/>
        </pc:sldMkLst>
        <pc:spChg chg="add del mod">
          <ac:chgData name="Irving Birkner" userId="3ca2f16b-06b2-436b-9a83-674815ebc501" providerId="ADAL" clId="{15C030F4-CA5C-4789-9EE1-C0B1447C3A64}" dt="2023-07-11T21:24:56.382" v="752" actId="478"/>
          <ac:spMkLst>
            <pc:docMk/>
            <pc:sldMk cId="1790047042" sldId="347"/>
            <ac:spMk id="2" creationId="{C74A0AEF-49AB-25B4-F767-8643D7826451}"/>
          </ac:spMkLst>
        </pc:spChg>
        <pc:spChg chg="add mod">
          <ac:chgData name="Irving Birkner" userId="3ca2f16b-06b2-436b-9a83-674815ebc501" providerId="ADAL" clId="{15C030F4-CA5C-4789-9EE1-C0B1447C3A64}" dt="2023-07-11T21:26:02.644" v="762" actId="255"/>
          <ac:spMkLst>
            <pc:docMk/>
            <pc:sldMk cId="1790047042" sldId="347"/>
            <ac:spMk id="6" creationId="{232CB0DA-7365-F64F-29A1-FBDD839E7C80}"/>
          </ac:spMkLst>
        </pc:spChg>
        <pc:spChg chg="mod">
          <ac:chgData name="Irving Birkner" userId="3ca2f16b-06b2-436b-9a83-674815ebc501" providerId="ADAL" clId="{15C030F4-CA5C-4789-9EE1-C0B1447C3A64}" dt="2023-07-11T21:19:28.420" v="533" actId="20577"/>
          <ac:spMkLst>
            <pc:docMk/>
            <pc:sldMk cId="1790047042" sldId="347"/>
            <ac:spMk id="287" creationId="{00000000-0000-0000-0000-000000000000}"/>
          </ac:spMkLst>
        </pc:spChg>
        <pc:picChg chg="add del mod">
          <ac:chgData name="Irving Birkner" userId="3ca2f16b-06b2-436b-9a83-674815ebc501" providerId="ADAL" clId="{15C030F4-CA5C-4789-9EE1-C0B1447C3A64}" dt="2023-07-11T21:24:56.382" v="752" actId="478"/>
          <ac:picMkLst>
            <pc:docMk/>
            <pc:sldMk cId="1790047042" sldId="347"/>
            <ac:picMk id="3" creationId="{C68D1BED-F9EF-4EF8-EC65-1AE853E51A0D}"/>
          </ac:picMkLst>
        </pc:picChg>
        <pc:picChg chg="add mod">
          <ac:chgData name="Irving Birkner" userId="3ca2f16b-06b2-436b-9a83-674815ebc501" providerId="ADAL" clId="{15C030F4-CA5C-4789-9EE1-C0B1447C3A64}" dt="2023-07-11T21:26:04.875" v="763" actId="1076"/>
          <ac:picMkLst>
            <pc:docMk/>
            <pc:sldMk cId="1790047042" sldId="347"/>
            <ac:picMk id="4" creationId="{89B7216F-C179-BD91-9676-D460174EF296}"/>
          </ac:picMkLst>
        </pc:picChg>
      </pc:sldChg>
      <pc:sldChg chg="addSp delSp modSp new mod modNotesTx">
        <pc:chgData name="Irving Birkner" userId="3ca2f16b-06b2-436b-9a83-674815ebc501" providerId="ADAL" clId="{15C030F4-CA5C-4789-9EE1-C0B1447C3A64}" dt="2023-07-12T15:53:25.798" v="2376" actId="20577"/>
        <pc:sldMkLst>
          <pc:docMk/>
          <pc:sldMk cId="4059683777" sldId="348"/>
        </pc:sldMkLst>
        <pc:spChg chg="mod">
          <ac:chgData name="Irving Birkner" userId="3ca2f16b-06b2-436b-9a83-674815ebc501" providerId="ADAL" clId="{15C030F4-CA5C-4789-9EE1-C0B1447C3A64}" dt="2023-07-11T21:35:47.378" v="1109" actId="20577"/>
          <ac:spMkLst>
            <pc:docMk/>
            <pc:sldMk cId="4059683777" sldId="348"/>
            <ac:spMk id="2" creationId="{DCFF5008-238C-0DD2-5261-54C095DCD15B}"/>
          </ac:spMkLst>
        </pc:spChg>
        <pc:spChg chg="del">
          <ac:chgData name="Irving Birkner" userId="3ca2f16b-06b2-436b-9a83-674815ebc501" providerId="ADAL" clId="{15C030F4-CA5C-4789-9EE1-C0B1447C3A64}" dt="2023-07-11T21:46:58.484" v="1380" actId="478"/>
          <ac:spMkLst>
            <pc:docMk/>
            <pc:sldMk cId="4059683777" sldId="348"/>
            <ac:spMk id="3" creationId="{57DB6CB7-3E3C-2CC7-169F-691707616EDA}"/>
          </ac:spMkLst>
        </pc:spChg>
        <pc:spChg chg="mod">
          <ac:chgData name="Irving Birkner" userId="3ca2f16b-06b2-436b-9a83-674815ebc501" providerId="ADAL" clId="{15C030F4-CA5C-4789-9EE1-C0B1447C3A64}" dt="2023-07-12T15:53:25.798" v="2376" actId="20577"/>
          <ac:spMkLst>
            <pc:docMk/>
            <pc:sldMk cId="4059683777" sldId="348"/>
            <ac:spMk id="4" creationId="{D75F114D-C701-011C-A938-F703BD67EAA5}"/>
          </ac:spMkLst>
        </pc:spChg>
        <pc:picChg chg="add del mod">
          <ac:chgData name="Irving Birkner" userId="3ca2f16b-06b2-436b-9a83-674815ebc501" providerId="ADAL" clId="{15C030F4-CA5C-4789-9EE1-C0B1447C3A64}" dt="2023-07-11T21:46:48.971" v="1377" actId="478"/>
          <ac:picMkLst>
            <pc:docMk/>
            <pc:sldMk cId="4059683777" sldId="348"/>
            <ac:picMk id="6" creationId="{ED70E786-2E8F-9495-5EE3-279C5F6843AA}"/>
          </ac:picMkLst>
        </pc:picChg>
        <pc:picChg chg="add mod">
          <ac:chgData name="Irving Birkner" userId="3ca2f16b-06b2-436b-9a83-674815ebc501" providerId="ADAL" clId="{15C030F4-CA5C-4789-9EE1-C0B1447C3A64}" dt="2023-07-11T21:46:54.129" v="1379" actId="1076"/>
          <ac:picMkLst>
            <pc:docMk/>
            <pc:sldMk cId="4059683777" sldId="348"/>
            <ac:picMk id="8" creationId="{C9451B3D-CD2A-F638-0CA6-99E3F5198CCA}"/>
          </ac:picMkLst>
        </pc:picChg>
      </pc:sldChg>
      <pc:sldChg chg="addSp delSp modSp add mod modNotesTx">
        <pc:chgData name="Irving Birkner" userId="3ca2f16b-06b2-436b-9a83-674815ebc501" providerId="ADAL" clId="{15C030F4-CA5C-4789-9EE1-C0B1447C3A64}" dt="2023-07-12T15:53:15.373" v="2356" actId="20577"/>
        <pc:sldMkLst>
          <pc:docMk/>
          <pc:sldMk cId="1606485367" sldId="349"/>
        </pc:sldMkLst>
        <pc:spChg chg="mod">
          <ac:chgData name="Irving Birkner" userId="3ca2f16b-06b2-436b-9a83-674815ebc501" providerId="ADAL" clId="{15C030F4-CA5C-4789-9EE1-C0B1447C3A64}" dt="2023-07-12T15:53:15.373" v="2356" actId="20577"/>
          <ac:spMkLst>
            <pc:docMk/>
            <pc:sldMk cId="1606485367" sldId="349"/>
            <ac:spMk id="4" creationId="{D75F114D-C701-011C-A938-F703BD67EAA5}"/>
          </ac:spMkLst>
        </pc:spChg>
        <pc:picChg chg="add mod">
          <ac:chgData name="Irving Birkner" userId="3ca2f16b-06b2-436b-9a83-674815ebc501" providerId="ADAL" clId="{15C030F4-CA5C-4789-9EE1-C0B1447C3A64}" dt="2023-07-11T21:48:36.728" v="1385" actId="1076"/>
          <ac:picMkLst>
            <pc:docMk/>
            <pc:sldMk cId="1606485367" sldId="349"/>
            <ac:picMk id="5" creationId="{8494667E-A7B4-DAFF-0FB7-C9372AF2CA76}"/>
          </ac:picMkLst>
        </pc:picChg>
        <pc:picChg chg="del">
          <ac:chgData name="Irving Birkner" userId="3ca2f16b-06b2-436b-9a83-674815ebc501" providerId="ADAL" clId="{15C030F4-CA5C-4789-9EE1-C0B1447C3A64}" dt="2023-07-11T21:48:28.529" v="1382" actId="478"/>
          <ac:picMkLst>
            <pc:docMk/>
            <pc:sldMk cId="1606485367" sldId="349"/>
            <ac:picMk id="8" creationId="{C9451B3D-CD2A-F638-0CA6-99E3F5198CCA}"/>
          </ac:picMkLst>
        </pc:picChg>
      </pc:sldChg>
      <pc:sldChg chg="addSp delSp modSp new del mod modNotesTx">
        <pc:chgData name="Irving Birkner" userId="3ca2f16b-06b2-436b-9a83-674815ebc501" providerId="ADAL" clId="{15C030F4-CA5C-4789-9EE1-C0B1447C3A64}" dt="2023-07-12T16:40:18.689" v="3485" actId="47"/>
        <pc:sldMkLst>
          <pc:docMk/>
          <pc:sldMk cId="4044842761" sldId="350"/>
        </pc:sldMkLst>
        <pc:spChg chg="mod">
          <ac:chgData name="Irving Birkner" userId="3ca2f16b-06b2-436b-9a83-674815ebc501" providerId="ADAL" clId="{15C030F4-CA5C-4789-9EE1-C0B1447C3A64}" dt="2023-07-11T21:56:22.712" v="1993" actId="20577"/>
          <ac:spMkLst>
            <pc:docMk/>
            <pc:sldMk cId="4044842761" sldId="350"/>
            <ac:spMk id="2" creationId="{B24487B4-D472-FCA3-532C-64C47BEE595E}"/>
          </ac:spMkLst>
        </pc:spChg>
        <pc:spChg chg="del">
          <ac:chgData name="Irving Birkner" userId="3ca2f16b-06b2-436b-9a83-674815ebc501" providerId="ADAL" clId="{15C030F4-CA5C-4789-9EE1-C0B1447C3A64}" dt="2023-07-11T21:56:10.827" v="1990" actId="478"/>
          <ac:spMkLst>
            <pc:docMk/>
            <pc:sldMk cId="4044842761" sldId="350"/>
            <ac:spMk id="3" creationId="{A8B59441-0315-8CB0-42AE-C0F8D12DF6C6}"/>
          </ac:spMkLst>
        </pc:spChg>
        <pc:picChg chg="add mod">
          <ac:chgData name="Irving Birkner" userId="3ca2f16b-06b2-436b-9a83-674815ebc501" providerId="ADAL" clId="{15C030F4-CA5C-4789-9EE1-C0B1447C3A64}" dt="2023-07-11T21:56:18.236" v="1992" actId="14100"/>
          <ac:picMkLst>
            <pc:docMk/>
            <pc:sldMk cId="4044842761" sldId="350"/>
            <ac:picMk id="6" creationId="{33E944EE-3A79-4405-01E4-6E828BE6A9E3}"/>
          </ac:picMkLst>
        </pc:picChg>
      </pc:sldChg>
      <pc:sldChg chg="addSp delSp modSp add del mod modNotesTx">
        <pc:chgData name="Irving Birkner" userId="3ca2f16b-06b2-436b-9a83-674815ebc501" providerId="ADAL" clId="{15C030F4-CA5C-4789-9EE1-C0B1447C3A64}" dt="2023-07-12T16:40:18.689" v="3485" actId="47"/>
        <pc:sldMkLst>
          <pc:docMk/>
          <pc:sldMk cId="408510338" sldId="351"/>
        </pc:sldMkLst>
        <pc:picChg chg="add">
          <ac:chgData name="Irving Birkner" userId="3ca2f16b-06b2-436b-9a83-674815ebc501" providerId="ADAL" clId="{15C030F4-CA5C-4789-9EE1-C0B1447C3A64}" dt="2023-07-11T22:01:03.880" v="2159" actId="22"/>
          <ac:picMkLst>
            <pc:docMk/>
            <pc:sldMk cId="408510338" sldId="351"/>
            <ac:picMk id="5" creationId="{876299CA-8006-F2B8-BAC1-5E501D0C685E}"/>
          </ac:picMkLst>
        </pc:picChg>
        <pc:picChg chg="del">
          <ac:chgData name="Irving Birkner" userId="3ca2f16b-06b2-436b-9a83-674815ebc501" providerId="ADAL" clId="{15C030F4-CA5C-4789-9EE1-C0B1447C3A64}" dt="2023-07-11T22:01:01.560" v="2158" actId="478"/>
          <ac:picMkLst>
            <pc:docMk/>
            <pc:sldMk cId="408510338" sldId="351"/>
            <ac:picMk id="6" creationId="{33E944EE-3A79-4405-01E4-6E828BE6A9E3}"/>
          </ac:picMkLst>
        </pc:picChg>
        <pc:picChg chg="add mod">
          <ac:chgData name="Irving Birkner" userId="3ca2f16b-06b2-436b-9a83-674815ebc501" providerId="ADAL" clId="{15C030F4-CA5C-4789-9EE1-C0B1447C3A64}" dt="2023-07-12T15:48:01.388" v="2256" actId="1076"/>
          <ac:picMkLst>
            <pc:docMk/>
            <pc:sldMk cId="408510338" sldId="351"/>
            <ac:picMk id="8" creationId="{C2C32D96-C86C-F225-642B-CBE0AB6943CE}"/>
          </ac:picMkLst>
        </pc:picChg>
      </pc:sldChg>
      <pc:sldChg chg="addSp modSp new mod modNotesTx">
        <pc:chgData name="Irving Birkner" userId="3ca2f16b-06b2-436b-9a83-674815ebc501" providerId="ADAL" clId="{15C030F4-CA5C-4789-9EE1-C0B1447C3A64}" dt="2023-07-12T15:56:09.276" v="2541" actId="20577"/>
        <pc:sldMkLst>
          <pc:docMk/>
          <pc:sldMk cId="1165116582" sldId="352"/>
        </pc:sldMkLst>
        <pc:spChg chg="mod">
          <ac:chgData name="Irving Birkner" userId="3ca2f16b-06b2-436b-9a83-674815ebc501" providerId="ADAL" clId="{15C030F4-CA5C-4789-9EE1-C0B1447C3A64}" dt="2023-07-12T15:56:09.276" v="2541" actId="20577"/>
          <ac:spMkLst>
            <pc:docMk/>
            <pc:sldMk cId="1165116582" sldId="352"/>
            <ac:spMk id="2" creationId="{C42ABD7F-1300-B2B6-D44D-03CAD862DCC0}"/>
          </ac:spMkLst>
        </pc:spChg>
        <pc:spChg chg="mod">
          <ac:chgData name="Irving Birkner" userId="3ca2f16b-06b2-436b-9a83-674815ebc501" providerId="ADAL" clId="{15C030F4-CA5C-4789-9EE1-C0B1447C3A64}" dt="2023-07-12T15:54:22.850" v="2430" actId="20577"/>
          <ac:spMkLst>
            <pc:docMk/>
            <pc:sldMk cId="1165116582" sldId="352"/>
            <ac:spMk id="3" creationId="{9388CDE3-2882-551D-A65E-377C5721D252}"/>
          </ac:spMkLst>
        </pc:spChg>
        <pc:spChg chg="mod">
          <ac:chgData name="Irving Birkner" userId="3ca2f16b-06b2-436b-9a83-674815ebc501" providerId="ADAL" clId="{15C030F4-CA5C-4789-9EE1-C0B1447C3A64}" dt="2023-07-12T15:53:39.156" v="2398" actId="20577"/>
          <ac:spMkLst>
            <pc:docMk/>
            <pc:sldMk cId="1165116582" sldId="352"/>
            <ac:spMk id="4" creationId="{3923FC14-B3ED-397F-284B-3F8F4E1AD653}"/>
          </ac:spMkLst>
        </pc:spChg>
        <pc:picChg chg="add mod">
          <ac:chgData name="Irving Birkner" userId="3ca2f16b-06b2-436b-9a83-674815ebc501" providerId="ADAL" clId="{15C030F4-CA5C-4789-9EE1-C0B1447C3A64}" dt="2023-07-12T15:54:51.375" v="2434" actId="1076"/>
          <ac:picMkLst>
            <pc:docMk/>
            <pc:sldMk cId="1165116582" sldId="352"/>
            <ac:picMk id="6" creationId="{C9C97544-FB30-D27F-E532-9487F3C49B7D}"/>
          </ac:picMkLst>
        </pc:picChg>
      </pc:sldChg>
      <pc:sldChg chg="addSp modSp new mod modNotesTx">
        <pc:chgData name="Irving Birkner" userId="3ca2f16b-06b2-436b-9a83-674815ebc501" providerId="ADAL" clId="{15C030F4-CA5C-4789-9EE1-C0B1447C3A64}" dt="2023-07-12T15:58:36.253" v="2627" actId="1076"/>
        <pc:sldMkLst>
          <pc:docMk/>
          <pc:sldMk cId="987929229" sldId="353"/>
        </pc:sldMkLst>
        <pc:spChg chg="mod">
          <ac:chgData name="Irving Birkner" userId="3ca2f16b-06b2-436b-9a83-674815ebc501" providerId="ADAL" clId="{15C030F4-CA5C-4789-9EE1-C0B1447C3A64}" dt="2023-07-12T15:55:58.844" v="2540" actId="313"/>
          <ac:spMkLst>
            <pc:docMk/>
            <pc:sldMk cId="987929229" sldId="353"/>
            <ac:spMk id="2" creationId="{B8031CDE-200C-A68D-F1C0-1B68A08A8E08}"/>
          </ac:spMkLst>
        </pc:spChg>
        <pc:spChg chg="mod">
          <ac:chgData name="Irving Birkner" userId="3ca2f16b-06b2-436b-9a83-674815ebc501" providerId="ADAL" clId="{15C030F4-CA5C-4789-9EE1-C0B1447C3A64}" dt="2023-07-12T15:57:00.221" v="2560" actId="20577"/>
          <ac:spMkLst>
            <pc:docMk/>
            <pc:sldMk cId="987929229" sldId="353"/>
            <ac:spMk id="3" creationId="{02A62FE5-9922-E46A-7B3D-42B6AFA5BC6E}"/>
          </ac:spMkLst>
        </pc:spChg>
        <pc:spChg chg="mod">
          <ac:chgData name="Irving Birkner" userId="3ca2f16b-06b2-436b-9a83-674815ebc501" providerId="ADAL" clId="{15C030F4-CA5C-4789-9EE1-C0B1447C3A64}" dt="2023-07-12T15:55:46.979" v="2511" actId="20577"/>
          <ac:spMkLst>
            <pc:docMk/>
            <pc:sldMk cId="987929229" sldId="353"/>
            <ac:spMk id="4" creationId="{49FB2522-4B70-0999-7174-02C90ED06773}"/>
          </ac:spMkLst>
        </pc:spChg>
        <pc:picChg chg="add mod">
          <ac:chgData name="Irving Birkner" userId="3ca2f16b-06b2-436b-9a83-674815ebc501" providerId="ADAL" clId="{15C030F4-CA5C-4789-9EE1-C0B1447C3A64}" dt="2023-07-12T15:58:36.253" v="2627" actId="1076"/>
          <ac:picMkLst>
            <pc:docMk/>
            <pc:sldMk cId="987929229" sldId="353"/>
            <ac:picMk id="6" creationId="{410F9BAB-9C13-0043-4E39-443D6208B7F5}"/>
          </ac:picMkLst>
        </pc:picChg>
      </pc:sldChg>
      <pc:sldChg chg="modSp new mod">
        <pc:chgData name="Irving Birkner" userId="3ca2f16b-06b2-436b-9a83-674815ebc501" providerId="ADAL" clId="{15C030F4-CA5C-4789-9EE1-C0B1447C3A64}" dt="2023-07-12T16:41:56.421" v="3698" actId="20577"/>
        <pc:sldMkLst>
          <pc:docMk/>
          <pc:sldMk cId="2431877562" sldId="354"/>
        </pc:sldMkLst>
        <pc:spChg chg="mod">
          <ac:chgData name="Irving Birkner" userId="3ca2f16b-06b2-436b-9a83-674815ebc501" providerId="ADAL" clId="{15C030F4-CA5C-4789-9EE1-C0B1447C3A64}" dt="2023-07-12T16:41:56.421" v="3698" actId="20577"/>
          <ac:spMkLst>
            <pc:docMk/>
            <pc:sldMk cId="2431877562" sldId="354"/>
            <ac:spMk id="3" creationId="{1704D598-B831-38DF-B2E3-66C8B20F4FD3}"/>
          </ac:spMkLst>
        </pc:spChg>
      </pc:sldChg>
      <pc:sldChg chg="ord modNotesTx">
        <pc:chgData name="Irving Birkner" userId="3ca2f16b-06b2-436b-9a83-674815ebc501" providerId="ADAL" clId="{15C030F4-CA5C-4789-9EE1-C0B1447C3A64}" dt="2023-07-14T18:50:40.403" v="4271" actId="20577"/>
        <pc:sldMkLst>
          <pc:docMk/>
          <pc:sldMk cId="1060599179" sldId="357"/>
        </pc:sldMkLst>
      </pc:sldChg>
      <pc:sldChg chg="ord modNotesTx">
        <pc:chgData name="Irving Birkner" userId="3ca2f16b-06b2-436b-9a83-674815ebc501" providerId="ADAL" clId="{15C030F4-CA5C-4789-9EE1-C0B1447C3A64}" dt="2023-07-14T18:22:23.193" v="4035" actId="20577"/>
        <pc:sldMkLst>
          <pc:docMk/>
          <pc:sldMk cId="1174394797" sldId="358"/>
        </pc:sldMkLst>
      </pc:sldChg>
      <pc:sldChg chg="add ord modNotesTx">
        <pc:chgData name="Irving Birkner" userId="3ca2f16b-06b2-436b-9a83-674815ebc501" providerId="ADAL" clId="{15C030F4-CA5C-4789-9EE1-C0B1447C3A64}" dt="2023-07-14T18:02:05.628" v="3750"/>
        <pc:sldMkLst>
          <pc:docMk/>
          <pc:sldMk cId="291554168" sldId="365"/>
        </pc:sldMkLst>
      </pc:sldChg>
      <pc:sldMasterChg chg="modSp modSldLayout">
        <pc:chgData name="Irving Birkner" userId="3ca2f16b-06b2-436b-9a83-674815ebc501" providerId="ADAL" clId="{15C030F4-CA5C-4789-9EE1-C0B1447C3A64}" dt="2023-07-11T20:23:08.611" v="13"/>
        <pc:sldMasterMkLst>
          <pc:docMk/>
          <pc:sldMasterMk cId="36485676" sldId="2147483648"/>
        </pc:sldMasterMkLst>
        <pc:spChg chg="mod">
          <ac:chgData name="Irving Birkner" userId="3ca2f16b-06b2-436b-9a83-674815ebc501" providerId="ADAL" clId="{15C030F4-CA5C-4789-9EE1-C0B1447C3A64}" dt="2023-07-11T20:23:08.611" v="13"/>
          <ac:spMkLst>
            <pc:docMk/>
            <pc:sldMasterMk cId="36485676" sldId="2147483648"/>
            <ac:spMk id="2"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ac:spMk id="3"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ac:spMk id="4"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ac:spMk id="5"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ac:spMk id="6" creationId="{00000000-0000-0000-0000-000000000000}"/>
          </ac:spMkLst>
        </pc:spChg>
        <pc:sldLayoutChg chg="modSp">
          <pc:chgData name="Irving Birkner" userId="3ca2f16b-06b2-436b-9a83-674815ebc501" providerId="ADAL" clId="{15C030F4-CA5C-4789-9EE1-C0B1447C3A64}" dt="2023-07-11T20:23:08.611" v="13"/>
          <pc:sldLayoutMkLst>
            <pc:docMk/>
            <pc:sldMasterMk cId="3033157277" sldId="2147483687"/>
            <pc:sldLayoutMk cId="237761288" sldId="2147483650"/>
          </pc:sldLayoutMkLst>
          <pc:spChg chg="mod">
            <ac:chgData name="Irving Birkner" userId="3ca2f16b-06b2-436b-9a83-674815ebc501" providerId="ADAL" clId="{15C030F4-CA5C-4789-9EE1-C0B1447C3A64}" dt="2023-07-11T20:23:08.611" v="13"/>
            <ac:spMkLst>
              <pc:docMk/>
              <pc:sldMasterMk cId="3033157277" sldId="2147483687"/>
              <pc:sldLayoutMk cId="237761288" sldId="2147483650"/>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37761288" sldId="2147483650"/>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37761288" sldId="2147483650"/>
              <ac:spMk id="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37761288" sldId="2147483650"/>
              <ac:spMk id="5"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37761288" sldId="2147483650"/>
              <ac:spMk id="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37761288" sldId="2147483650"/>
              <ac:spMk id="1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37761288" sldId="2147483650"/>
              <ac:spMk id="1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37761288" sldId="2147483650"/>
              <ac:spMk id="19"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237761288" sldId="2147483650"/>
              <ac:picMk id="17"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6485676" sldId="2147483648"/>
            <pc:sldLayoutMk cId="1226898512" sldId="2147483655"/>
          </pc:sldLayoutMkLst>
          <pc:spChg chg="mod">
            <ac:chgData name="Irving Birkner" userId="3ca2f16b-06b2-436b-9a83-674815ebc501" providerId="ADAL" clId="{15C030F4-CA5C-4789-9EE1-C0B1447C3A64}" dt="2023-07-11T20:23:08.611" v="13"/>
            <ac:spMkLst>
              <pc:docMk/>
              <pc:sldMasterMk cId="36485676" sldId="2147483648"/>
              <pc:sldLayoutMk cId="1226898512" sldId="2147483655"/>
              <ac:spMk id="7"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1226898512" sldId="2147483655"/>
              <ac:spMk id="9"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1226898512" sldId="2147483655"/>
              <ac:spMk id="15"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1226898512" sldId="2147483655"/>
              <ac:spMk id="16" creationId="{00000000-0000-0000-0000-000000000000}"/>
            </ac:spMkLst>
          </pc:spChg>
          <pc:picChg chg="mod">
            <ac:chgData name="Irving Birkner" userId="3ca2f16b-06b2-436b-9a83-674815ebc501" providerId="ADAL" clId="{15C030F4-CA5C-4789-9EE1-C0B1447C3A64}" dt="2023-07-11T20:23:08.611" v="13"/>
            <ac:picMkLst>
              <pc:docMk/>
              <pc:sldMasterMk cId="36485676" sldId="2147483648"/>
              <pc:sldLayoutMk cId="1226898512" sldId="2147483655"/>
              <ac:picMk id="8"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0" sldId="2147483671"/>
          </pc:sldLayoutMkLst>
          <pc:spChg chg="mod">
            <ac:chgData name="Irving Birkner" userId="3ca2f16b-06b2-436b-9a83-674815ebc501" providerId="ADAL" clId="{15C030F4-CA5C-4789-9EE1-C0B1447C3A64}" dt="2023-07-11T20:23:08.611" v="13"/>
            <ac:spMkLst>
              <pc:docMk/>
              <pc:sldMasterMk cId="3033157277" sldId="2147483687"/>
              <pc:sldLayoutMk cId="0" sldId="2147483671"/>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1"/>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1"/>
              <ac:spMk id="11"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1"/>
              <ac:spMk id="1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1"/>
              <ac:spMk id="1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1"/>
              <ac:spMk id="1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1"/>
              <ac:spMk id="2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1"/>
              <ac:spMk id="23"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0" sldId="2147483671"/>
              <ac:picMk id="13"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0" sldId="2147483672"/>
          </pc:sldLayoutMkLst>
          <pc:spChg chg="mod">
            <ac:chgData name="Irving Birkner" userId="3ca2f16b-06b2-436b-9a83-674815ebc501" providerId="ADAL" clId="{15C030F4-CA5C-4789-9EE1-C0B1447C3A64}" dt="2023-07-11T20:23:08.611" v="13"/>
            <ac:spMkLst>
              <pc:docMk/>
              <pc:sldMasterMk cId="3033157277" sldId="2147483687"/>
              <pc:sldLayoutMk cId="0" sldId="2147483672"/>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2"/>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2"/>
              <ac:spMk id="10"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2"/>
              <ac:spMk id="1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2"/>
              <ac:spMk id="1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2"/>
              <ac:spMk id="1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2"/>
              <ac:spMk id="20"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0" sldId="2147483672"/>
              <ac:picMk id="11"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6485676" sldId="2147483648"/>
            <pc:sldLayoutMk cId="0" sldId="2147483673"/>
          </pc:sldLayoutMkLst>
          <pc:spChg chg="mod">
            <ac:chgData name="Irving Birkner" userId="3ca2f16b-06b2-436b-9a83-674815ebc501" providerId="ADAL" clId="{15C030F4-CA5C-4789-9EE1-C0B1447C3A64}" dt="2023-07-11T20:23:08.611" v="13"/>
            <ac:spMkLst>
              <pc:docMk/>
              <pc:sldMasterMk cId="36485676" sldId="2147483648"/>
              <pc:sldLayoutMk cId="0" sldId="2147483673"/>
              <ac:spMk id="2"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0" sldId="2147483673"/>
              <ac:spMk id="3"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0" sldId="2147483673"/>
              <ac:spMk id="10"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0" sldId="2147483673"/>
              <ac:spMk id="13"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0" sldId="2147483673"/>
              <ac:spMk id="16"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0" sldId="2147483673"/>
              <ac:spMk id="18"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0" sldId="2147483673"/>
              <ac:spMk id="20" creationId="{00000000-0000-0000-0000-000000000000}"/>
            </ac:spMkLst>
          </pc:spChg>
          <pc:picChg chg="mod">
            <ac:chgData name="Irving Birkner" userId="3ca2f16b-06b2-436b-9a83-674815ebc501" providerId="ADAL" clId="{15C030F4-CA5C-4789-9EE1-C0B1447C3A64}" dt="2023-07-11T20:23:08.611" v="13"/>
            <ac:picMkLst>
              <pc:docMk/>
              <pc:sldMasterMk cId="36485676" sldId="2147483648"/>
              <pc:sldLayoutMk cId="0" sldId="2147483673"/>
              <ac:picMk id="11"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0" sldId="2147483674"/>
          </pc:sldLayoutMkLst>
          <pc:spChg chg="mod">
            <ac:chgData name="Irving Birkner" userId="3ca2f16b-06b2-436b-9a83-674815ebc501" providerId="ADAL" clId="{15C030F4-CA5C-4789-9EE1-C0B1447C3A64}" dt="2023-07-11T20:23:08.611" v="13"/>
            <ac:spMkLst>
              <pc:docMk/>
              <pc:sldMasterMk cId="3033157277" sldId="2147483687"/>
              <pc:sldLayoutMk cId="0" sldId="2147483674"/>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4"/>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4"/>
              <ac:spMk id="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4"/>
              <ac:spMk id="1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4"/>
              <ac:spMk id="2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4"/>
              <ac:spMk id="2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4"/>
              <ac:spMk id="27"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4"/>
              <ac:spMk id="28"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0" sldId="2147483674"/>
              <ac:picMk id="25"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0" sldId="2147483675"/>
          </pc:sldLayoutMkLst>
          <pc:spChg chg="mod">
            <ac:chgData name="Irving Birkner" userId="3ca2f16b-06b2-436b-9a83-674815ebc501" providerId="ADAL" clId="{15C030F4-CA5C-4789-9EE1-C0B1447C3A64}" dt="2023-07-11T20:23:08.611" v="13"/>
            <ac:spMkLst>
              <pc:docMk/>
              <pc:sldMasterMk cId="3033157277" sldId="2147483687"/>
              <pc:sldLayoutMk cId="0" sldId="2147483675"/>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5"/>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5"/>
              <ac:spMk id="1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5"/>
              <ac:spMk id="1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5"/>
              <ac:spMk id="1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5"/>
              <ac:spMk id="1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5"/>
              <ac:spMk id="2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5"/>
              <ac:spMk id="24"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0" sldId="2147483675"/>
              <ac:picMk id="15"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0" sldId="2147483678"/>
          </pc:sldLayoutMkLst>
          <pc:spChg chg="mod">
            <ac:chgData name="Irving Birkner" userId="3ca2f16b-06b2-436b-9a83-674815ebc501" providerId="ADAL" clId="{15C030F4-CA5C-4789-9EE1-C0B1447C3A64}" dt="2023-07-11T20:23:08.611" v="13"/>
            <ac:spMkLst>
              <pc:docMk/>
              <pc:sldMasterMk cId="3033157277" sldId="2147483687"/>
              <pc:sldLayoutMk cId="0" sldId="2147483678"/>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8"/>
              <ac:spMk id="10"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8"/>
              <ac:spMk id="11"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8"/>
              <ac:spMk id="1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8"/>
              <ac:spMk id="15"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78"/>
              <ac:spMk id="16"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0" sldId="2147483678"/>
              <ac:picMk id="13"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785798510" sldId="2147483679"/>
          </pc:sldLayoutMkLst>
          <pc:spChg chg="mod">
            <ac:chgData name="Irving Birkner" userId="3ca2f16b-06b2-436b-9a83-674815ebc501" providerId="ADAL" clId="{15C030F4-CA5C-4789-9EE1-C0B1447C3A64}" dt="2023-07-11T20:23:08.611" v="13"/>
            <ac:spMkLst>
              <pc:docMk/>
              <pc:sldMasterMk cId="3033157277" sldId="2147483687"/>
              <pc:sldLayoutMk cId="785798510" sldId="2147483679"/>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785798510" sldId="2147483679"/>
              <ac:spMk id="10"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785798510" sldId="2147483679"/>
              <ac:spMk id="11"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785798510" sldId="2147483679"/>
              <ac:spMk id="1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785798510" sldId="2147483679"/>
              <ac:spMk id="1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785798510" sldId="2147483679"/>
              <ac:spMk id="15"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785798510" sldId="2147483679"/>
              <ac:spMk id="16"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785798510" sldId="2147483679"/>
              <ac:picMk id="8" creationId="{00000000-0000-0000-0000-000000000000}"/>
            </ac:picMkLst>
          </pc:picChg>
          <pc:picChg chg="mod">
            <ac:chgData name="Irving Birkner" userId="3ca2f16b-06b2-436b-9a83-674815ebc501" providerId="ADAL" clId="{15C030F4-CA5C-4789-9EE1-C0B1447C3A64}" dt="2023-07-11T20:23:08.611" v="13"/>
            <ac:picMkLst>
              <pc:docMk/>
              <pc:sldMasterMk cId="3033157277" sldId="2147483687"/>
              <pc:sldLayoutMk cId="785798510" sldId="2147483679"/>
              <ac:picMk id="13"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0" sldId="2147483680"/>
          </pc:sldLayoutMkLst>
          <pc:spChg chg="mod">
            <ac:chgData name="Irving Birkner" userId="3ca2f16b-06b2-436b-9a83-674815ebc501" providerId="ADAL" clId="{15C030F4-CA5C-4789-9EE1-C0B1447C3A64}" dt="2023-07-11T20:23:08.611" v="13"/>
            <ac:spMkLst>
              <pc:docMk/>
              <pc:sldMasterMk cId="3033157277" sldId="2147483687"/>
              <pc:sldLayoutMk cId="0" sldId="2147483680"/>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0"/>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0"/>
              <ac:spMk id="10" creationId="{5D0EFC03-F816-4045-A331-A147CE9E5A6C}"/>
            </ac:spMkLst>
          </pc:spChg>
          <pc:spChg chg="mod">
            <ac:chgData name="Irving Birkner" userId="3ca2f16b-06b2-436b-9a83-674815ebc501" providerId="ADAL" clId="{15C030F4-CA5C-4789-9EE1-C0B1447C3A64}" dt="2023-07-11T20:23:08.611" v="13"/>
            <ac:spMkLst>
              <pc:docMk/>
              <pc:sldMasterMk cId="3033157277" sldId="2147483687"/>
              <pc:sldLayoutMk cId="0" sldId="2147483680"/>
              <ac:spMk id="11"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0" sldId="2147483680"/>
              <ac:picMk id="7" creationId="{00000000-0000-0000-0000-000000000000}"/>
            </ac:picMkLst>
          </pc:picChg>
          <pc:picChg chg="mod">
            <ac:chgData name="Irving Birkner" userId="3ca2f16b-06b2-436b-9a83-674815ebc501" providerId="ADAL" clId="{15C030F4-CA5C-4789-9EE1-C0B1447C3A64}" dt="2023-07-11T20:23:08.611" v="13"/>
            <ac:picMkLst>
              <pc:docMk/>
              <pc:sldMasterMk cId="3033157277" sldId="2147483687"/>
              <pc:sldLayoutMk cId="0" sldId="2147483680"/>
              <ac:picMk id="8" creationId="{00000000-0000-0000-0000-000000000000}"/>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0" sldId="2147483681"/>
          </pc:sldLayoutMkLst>
          <pc:spChg chg="mod">
            <ac:chgData name="Irving Birkner" userId="3ca2f16b-06b2-436b-9a83-674815ebc501" providerId="ADAL" clId="{15C030F4-CA5C-4789-9EE1-C0B1447C3A64}" dt="2023-07-11T20:23:08.611" v="13"/>
            <ac:spMkLst>
              <pc:docMk/>
              <pc:sldMasterMk cId="3033157277" sldId="2147483687"/>
              <pc:sldLayoutMk cId="0" sldId="2147483681"/>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1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1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27"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2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29"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30"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31"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41"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4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4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45"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4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47"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4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49"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50"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1"/>
              <ac:spMk id="51"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0" sldId="2147483681"/>
              <ac:picMk id="42"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0" sldId="2147483682"/>
          </pc:sldLayoutMkLst>
          <pc:spChg chg="mod">
            <ac:chgData name="Irving Birkner" userId="3ca2f16b-06b2-436b-9a83-674815ebc501" providerId="ADAL" clId="{15C030F4-CA5C-4789-9EE1-C0B1447C3A64}" dt="2023-07-11T20:23:08.611" v="13"/>
            <ac:spMkLst>
              <pc:docMk/>
              <pc:sldMasterMk cId="3033157277" sldId="2147483687"/>
              <pc:sldLayoutMk cId="0" sldId="2147483682"/>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10"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1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27"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2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29"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30"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31"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35"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3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37"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3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39"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40"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41"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4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4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0" sldId="2147483682"/>
              <ac:spMk id="45"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0" sldId="2147483682"/>
              <ac:picMk id="42"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2071170108" sldId="2147483683"/>
          </pc:sldLayoutMkLst>
          <pc:spChg chg="mod">
            <ac:chgData name="Irving Birkner" userId="3ca2f16b-06b2-436b-9a83-674815ebc501" providerId="ADAL" clId="{15C030F4-CA5C-4789-9EE1-C0B1447C3A64}" dt="2023-07-11T20:23:08.611" v="13"/>
            <ac:spMkLst>
              <pc:docMk/>
              <pc:sldMasterMk cId="3033157277" sldId="2147483687"/>
              <pc:sldLayoutMk cId="2071170108" sldId="2147483683"/>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071170108" sldId="2147483683"/>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071170108" sldId="2147483683"/>
              <ac:spMk id="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071170108" sldId="2147483683"/>
              <ac:spMk id="5"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071170108" sldId="2147483683"/>
              <ac:spMk id="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071170108" sldId="2147483683"/>
              <ac:spMk id="16"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071170108" sldId="2147483683"/>
              <ac:spMk id="1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071170108" sldId="2147483683"/>
              <ac:spMk id="19"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2071170108" sldId="2147483683"/>
              <ac:picMk id="17"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2189092034" sldId="2147483684"/>
          </pc:sldLayoutMkLst>
          <pc:spChg chg="mod">
            <ac:chgData name="Irving Birkner" userId="3ca2f16b-06b2-436b-9a83-674815ebc501" providerId="ADAL" clId="{15C030F4-CA5C-4789-9EE1-C0B1447C3A64}" dt="2023-07-11T20:23:08.611" v="13"/>
            <ac:spMkLst>
              <pc:docMk/>
              <pc:sldMasterMk cId="3033157277" sldId="2147483687"/>
              <pc:sldLayoutMk cId="2189092034" sldId="2147483684"/>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189092034" sldId="2147483684"/>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189092034" sldId="2147483684"/>
              <ac:spMk id="11"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189092034" sldId="2147483684"/>
              <ac:spMk id="1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189092034" sldId="2147483684"/>
              <ac:spMk id="14"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189092034" sldId="2147483684"/>
              <ac:spMk id="18"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189092034" sldId="2147483684"/>
              <ac:spMk id="2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189092034" sldId="2147483684"/>
              <ac:spMk id="23"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2189092034" sldId="2147483684"/>
              <ac:picMk id="13" creationId="{DC6C6F0D-DE9D-1E4D-9499-3D9FB5FDA655}"/>
            </ac:picMkLst>
          </pc:picChg>
        </pc:sldLayoutChg>
        <pc:sldLayoutChg chg="modSp">
          <pc:chgData name="Irving Birkner" userId="3ca2f16b-06b2-436b-9a83-674815ebc501" providerId="ADAL" clId="{15C030F4-CA5C-4789-9EE1-C0B1447C3A64}" dt="2023-07-11T20:23:08.611" v="13"/>
          <pc:sldLayoutMkLst>
            <pc:docMk/>
            <pc:sldMasterMk cId="3033157277" sldId="2147483687"/>
            <pc:sldLayoutMk cId="2528312340" sldId="2147483685"/>
          </pc:sldLayoutMkLst>
          <pc:spChg chg="mod">
            <ac:chgData name="Irving Birkner" userId="3ca2f16b-06b2-436b-9a83-674815ebc501" providerId="ADAL" clId="{15C030F4-CA5C-4789-9EE1-C0B1447C3A64}" dt="2023-07-11T20:23:08.611" v="13"/>
            <ac:spMkLst>
              <pc:docMk/>
              <pc:sldMasterMk cId="3033157277" sldId="2147483687"/>
              <pc:sldLayoutMk cId="2528312340" sldId="2147483685"/>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528312340" sldId="2147483685"/>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2528312340" sldId="2147483685"/>
              <ac:spMk id="10" creationId="{5D0EFC03-F816-4045-A331-A147CE9E5A6C}"/>
            </ac:spMkLst>
          </pc:spChg>
          <pc:spChg chg="mod">
            <ac:chgData name="Irving Birkner" userId="3ca2f16b-06b2-436b-9a83-674815ebc501" providerId="ADAL" clId="{15C030F4-CA5C-4789-9EE1-C0B1447C3A64}" dt="2023-07-11T20:23:08.611" v="13"/>
            <ac:spMkLst>
              <pc:docMk/>
              <pc:sldMasterMk cId="3033157277" sldId="2147483687"/>
              <pc:sldLayoutMk cId="2528312340" sldId="2147483685"/>
              <ac:spMk id="11"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2528312340" sldId="2147483685"/>
              <ac:picMk id="7" creationId="{00000000-0000-0000-0000-000000000000}"/>
            </ac:picMkLst>
          </pc:picChg>
          <pc:picChg chg="mod">
            <ac:chgData name="Irving Birkner" userId="3ca2f16b-06b2-436b-9a83-674815ebc501" providerId="ADAL" clId="{15C030F4-CA5C-4789-9EE1-C0B1447C3A64}" dt="2023-07-11T20:23:08.611" v="13"/>
            <ac:picMkLst>
              <pc:docMk/>
              <pc:sldMasterMk cId="3033157277" sldId="2147483687"/>
              <pc:sldLayoutMk cId="2528312340" sldId="2147483685"/>
              <ac:picMk id="8" creationId="{00000000-0000-0000-0000-000000000000}"/>
            </ac:picMkLst>
          </pc:picChg>
        </pc:sldLayoutChg>
        <pc:sldLayoutChg chg="modSp">
          <pc:chgData name="Irving Birkner" userId="3ca2f16b-06b2-436b-9a83-674815ebc501" providerId="ADAL" clId="{15C030F4-CA5C-4789-9EE1-C0B1447C3A64}" dt="2023-07-11T20:23:08.611" v="13"/>
          <pc:sldLayoutMkLst>
            <pc:docMk/>
            <pc:sldMasterMk cId="36485676" sldId="2147483648"/>
            <pc:sldLayoutMk cId="2434227928" sldId="2147483686"/>
          </pc:sldLayoutMkLst>
          <pc:spChg chg="mod">
            <ac:chgData name="Irving Birkner" userId="3ca2f16b-06b2-436b-9a83-674815ebc501" providerId="ADAL" clId="{15C030F4-CA5C-4789-9EE1-C0B1447C3A64}" dt="2023-07-11T20:23:08.611" v="13"/>
            <ac:spMkLst>
              <pc:docMk/>
              <pc:sldMasterMk cId="36485676" sldId="2147483648"/>
              <pc:sldLayoutMk cId="2434227928" sldId="2147483686"/>
              <ac:spMk id="2" creationId="{00000000-0000-0000-0000-000000000000}"/>
            </ac:spMkLst>
          </pc:spChg>
          <pc:spChg chg="mod">
            <ac:chgData name="Irving Birkner" userId="3ca2f16b-06b2-436b-9a83-674815ebc501" providerId="ADAL" clId="{15C030F4-CA5C-4789-9EE1-C0B1447C3A64}" dt="2023-07-11T20:23:08.611" v="13"/>
            <ac:spMkLst>
              <pc:docMk/>
              <pc:sldMasterMk cId="36485676" sldId="2147483648"/>
              <pc:sldLayoutMk cId="2434227928" sldId="2147483686"/>
              <ac:spMk id="3" creationId="{00000000-0000-0000-0000-000000000000}"/>
            </ac:spMkLst>
          </pc:spChg>
        </pc:sldLayoutChg>
        <pc:sldLayoutChg chg="modSp">
          <pc:chgData name="Irving Birkner" userId="3ca2f16b-06b2-436b-9a83-674815ebc501" providerId="ADAL" clId="{15C030F4-CA5C-4789-9EE1-C0B1447C3A64}" dt="2023-07-11T20:23:08.611" v="13"/>
          <pc:sldLayoutMkLst>
            <pc:docMk/>
            <pc:sldMasterMk cId="3033157277" sldId="2147483687"/>
            <pc:sldLayoutMk cId="1181917137" sldId="2147483721"/>
          </pc:sldLayoutMkLst>
          <pc:spChg chg="mod">
            <ac:chgData name="Irving Birkner" userId="3ca2f16b-06b2-436b-9a83-674815ebc501" providerId="ADAL" clId="{15C030F4-CA5C-4789-9EE1-C0B1447C3A64}" dt="2023-07-11T20:23:08.611" v="13"/>
            <ac:spMkLst>
              <pc:docMk/>
              <pc:sldMasterMk cId="3033157277" sldId="2147483687"/>
              <pc:sldLayoutMk cId="1181917137" sldId="2147483721"/>
              <ac:spMk id="2"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1181917137" sldId="2147483721"/>
              <ac:spMk id="3" creationId="{00000000-0000-0000-0000-000000000000}"/>
            </ac:spMkLst>
          </pc:spChg>
          <pc:spChg chg="mod">
            <ac:chgData name="Irving Birkner" userId="3ca2f16b-06b2-436b-9a83-674815ebc501" providerId="ADAL" clId="{15C030F4-CA5C-4789-9EE1-C0B1447C3A64}" dt="2023-07-11T20:23:08.611" v="13"/>
            <ac:spMkLst>
              <pc:docMk/>
              <pc:sldMasterMk cId="3033157277" sldId="2147483687"/>
              <pc:sldLayoutMk cId="1181917137" sldId="2147483721"/>
              <ac:spMk id="12" creationId="{00000000-0000-0000-0000-000000000000}"/>
            </ac:spMkLst>
          </pc:spChg>
          <pc:picChg chg="mod">
            <ac:chgData name="Irving Birkner" userId="3ca2f16b-06b2-436b-9a83-674815ebc501" providerId="ADAL" clId="{15C030F4-CA5C-4789-9EE1-C0B1447C3A64}" dt="2023-07-11T20:23:08.611" v="13"/>
            <ac:picMkLst>
              <pc:docMk/>
              <pc:sldMasterMk cId="3033157277" sldId="2147483687"/>
              <pc:sldLayoutMk cId="1181917137" sldId="2147483721"/>
              <ac:picMk id="7" creationId="{00000000-0000-0000-0000-000000000000}"/>
            </ac:picMkLst>
          </pc:picChg>
          <pc:picChg chg="mod">
            <ac:chgData name="Irving Birkner" userId="3ca2f16b-06b2-436b-9a83-674815ebc501" providerId="ADAL" clId="{15C030F4-CA5C-4789-9EE1-C0B1447C3A64}" dt="2023-07-11T20:23:08.611" v="13"/>
            <ac:picMkLst>
              <pc:docMk/>
              <pc:sldMasterMk cId="3033157277" sldId="2147483687"/>
              <pc:sldLayoutMk cId="1181917137" sldId="2147483721"/>
              <ac:picMk id="11" creationId="{00000000-0000-0000-0000-000000000000}"/>
            </ac:picMkLst>
          </pc:picChg>
          <pc:cxnChg chg="mod">
            <ac:chgData name="Irving Birkner" userId="3ca2f16b-06b2-436b-9a83-674815ebc501" providerId="ADAL" clId="{15C030F4-CA5C-4789-9EE1-C0B1447C3A64}" dt="2023-07-11T20:23:08.611" v="13"/>
            <ac:cxnSpMkLst>
              <pc:docMk/>
              <pc:sldMasterMk cId="3033157277" sldId="2147483687"/>
              <pc:sldLayoutMk cId="1181917137" sldId="2147483721"/>
              <ac:cxnSpMk id="23" creationId="{00000000-0000-0000-0000-000000000000}"/>
            </ac:cxnSpMkLst>
          </pc:cxnChg>
        </pc:sldLayoutChg>
      </pc:sldMasterChg>
      <pc:sldMasterChg chg="modTransition modSldLayout">
        <pc:chgData name="Irving Birkner" userId="3ca2f16b-06b2-436b-9a83-674815ebc501" providerId="ADAL" clId="{15C030F4-CA5C-4789-9EE1-C0B1447C3A64}" dt="2023-07-11T20:23:03.333" v="12"/>
        <pc:sldMasterMkLst>
          <pc:docMk/>
          <pc:sldMasterMk cId="524394663" sldId="2147483687"/>
        </pc:sldMasterMkLst>
        <pc:sldLayoutChg chg="addSp modTransition">
          <pc:chgData name="Irving Birkner" userId="3ca2f16b-06b2-436b-9a83-674815ebc501" providerId="ADAL" clId="{15C030F4-CA5C-4789-9EE1-C0B1447C3A64}" dt="2023-07-11T20:23:03.333" v="12"/>
          <pc:sldLayoutMkLst>
            <pc:docMk/>
            <pc:sldMasterMk cId="524394663" sldId="2147483687"/>
            <pc:sldLayoutMk cId="364279591" sldId="2147483694"/>
          </pc:sldLayoutMkLst>
          <pc:spChg chg="add">
            <ac:chgData name="Irving Birkner" userId="3ca2f16b-06b2-436b-9a83-674815ebc501" providerId="ADAL" clId="{15C030F4-CA5C-4789-9EE1-C0B1447C3A64}" dt="2023-07-11T20:22:59.525" v="0"/>
            <ac:spMkLst>
              <pc:docMk/>
              <pc:sldMasterMk cId="524394663" sldId="2147483687"/>
              <pc:sldLayoutMk cId="364279591" sldId="2147483694"/>
              <ac:spMk id="5" creationId="{055284AC-E169-1DA1-9BB7-13D0ACFAB82E}"/>
            </ac:spMkLst>
          </pc:spChg>
          <pc:picChg chg="add">
            <ac:chgData name="Irving Birkner" userId="3ca2f16b-06b2-436b-9a83-674815ebc501" providerId="ADAL" clId="{15C030F4-CA5C-4789-9EE1-C0B1447C3A64}" dt="2023-07-11T20:22:59.525" v="0"/>
            <ac:picMkLst>
              <pc:docMk/>
              <pc:sldMasterMk cId="524394663" sldId="2147483687"/>
              <pc:sldLayoutMk cId="364279591" sldId="2147483694"/>
              <ac:picMk id="6" creationId="{4BFDF922-B70F-9C15-2055-7F14A578C887}"/>
            </ac:picMkLst>
          </pc:picChg>
        </pc:sldLayoutChg>
      </pc:sldMasterChg>
      <pc:sldMasterChg chg="modTransition modSldLayout">
        <pc:chgData name="Irving Birkner" userId="3ca2f16b-06b2-436b-9a83-674815ebc501" providerId="ADAL" clId="{15C030F4-CA5C-4789-9EE1-C0B1447C3A64}" dt="2023-07-11T20:23:08.611" v="13"/>
        <pc:sldMasterMkLst>
          <pc:docMk/>
          <pc:sldMasterMk cId="3033157277" sldId="2147483687"/>
        </pc:sldMasterMkLst>
        <pc:sldLayoutChg chg="addSp modTransition">
          <pc:chgData name="Irving Birkner" userId="3ca2f16b-06b2-436b-9a83-674815ebc501" providerId="ADAL" clId="{15C030F4-CA5C-4789-9EE1-C0B1447C3A64}" dt="2023-07-11T20:23:08.611" v="13"/>
          <pc:sldLayoutMkLst>
            <pc:docMk/>
            <pc:sldMasterMk cId="3033157277" sldId="2147483687"/>
            <pc:sldLayoutMk cId="2552263958" sldId="2147483694"/>
          </pc:sldLayoutMkLst>
          <pc:spChg chg="add">
            <ac:chgData name="Irving Birkner" userId="3ca2f16b-06b2-436b-9a83-674815ebc501" providerId="ADAL" clId="{15C030F4-CA5C-4789-9EE1-C0B1447C3A64}" dt="2023-07-11T20:23:08.611" v="13"/>
            <ac:spMkLst>
              <pc:docMk/>
              <pc:sldMasterMk cId="3033157277" sldId="2147483687"/>
              <pc:sldLayoutMk cId="2552263958" sldId="2147483694"/>
              <ac:spMk id="5" creationId="{899A09BF-D66D-6DB4-172C-ADD7EE0E317B}"/>
            </ac:spMkLst>
          </pc:spChg>
          <pc:picChg chg="add">
            <ac:chgData name="Irving Birkner" userId="3ca2f16b-06b2-436b-9a83-674815ebc501" providerId="ADAL" clId="{15C030F4-CA5C-4789-9EE1-C0B1447C3A64}" dt="2023-07-11T20:23:08.611" v="13"/>
            <ac:picMkLst>
              <pc:docMk/>
              <pc:sldMasterMk cId="3033157277" sldId="2147483687"/>
              <pc:sldLayoutMk cId="2552263958" sldId="2147483694"/>
              <ac:picMk id="6" creationId="{8FDB93FC-DE03-1DB8-014D-18BDA1F40656}"/>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3F1CDE-6ADE-4A97-93A8-90FD0F775DF2}" type="doc">
      <dgm:prSet loTypeId="urn:microsoft.com/office/officeart/2005/8/layout/StepDownProcess" loCatId="process" qsTypeId="urn:microsoft.com/office/officeart/2005/8/quickstyle/simple1" qsCatId="simple" csTypeId="urn:microsoft.com/office/officeart/2005/8/colors/accent4_2" csCatId="accent4" phldr="1"/>
      <dgm:spPr/>
      <dgm:t>
        <a:bodyPr/>
        <a:lstStyle/>
        <a:p>
          <a:endParaRPr lang="en-US"/>
        </a:p>
      </dgm:t>
    </dgm:pt>
    <dgm:pt modelId="{329DAE7A-21D9-431A-AB12-8235ECB540CC}">
      <dgm:prSet phldrT="[Text]"/>
      <dgm:spPr/>
      <dgm:t>
        <a:bodyPr/>
        <a:lstStyle/>
        <a:p>
          <a:r>
            <a:rPr lang="en-US"/>
            <a:t>Lists of Datasets</a:t>
          </a:r>
        </a:p>
      </dgm:t>
    </dgm:pt>
    <dgm:pt modelId="{250B37C5-8285-434B-AB18-8C396F9182A2}" type="parTrans" cxnId="{D8EAE8BD-DAFB-4DBE-BCA8-475A46799B77}">
      <dgm:prSet/>
      <dgm:spPr/>
      <dgm:t>
        <a:bodyPr/>
        <a:lstStyle/>
        <a:p>
          <a:endParaRPr lang="en-US"/>
        </a:p>
      </dgm:t>
    </dgm:pt>
    <dgm:pt modelId="{06AF3A74-C62B-4ABA-B7FC-B0A95B1BAEFC}" type="sibTrans" cxnId="{D8EAE8BD-DAFB-4DBE-BCA8-475A46799B77}">
      <dgm:prSet/>
      <dgm:spPr/>
      <dgm:t>
        <a:bodyPr/>
        <a:lstStyle/>
        <a:p>
          <a:endParaRPr lang="en-US"/>
        </a:p>
      </dgm:t>
    </dgm:pt>
    <dgm:pt modelId="{41EBEA6F-C464-43BC-A812-052DE7809BD9}">
      <dgm:prSet phldrT="[Text]"/>
      <dgm:spPr/>
      <dgm:t>
        <a:bodyPr/>
        <a:lstStyle/>
        <a:p>
          <a:r>
            <a:rPr lang="en-US"/>
            <a:t>By vendor</a:t>
          </a:r>
        </a:p>
      </dgm:t>
    </dgm:pt>
    <dgm:pt modelId="{799CBF5A-0BDC-42DB-8974-A5C06FBEC3B9}" type="parTrans" cxnId="{11140DBA-C217-4A28-B63E-EDBEC020917C}">
      <dgm:prSet/>
      <dgm:spPr/>
      <dgm:t>
        <a:bodyPr/>
        <a:lstStyle/>
        <a:p>
          <a:endParaRPr lang="en-US"/>
        </a:p>
      </dgm:t>
    </dgm:pt>
    <dgm:pt modelId="{86EFCD6A-8414-41A7-A4E4-7E4892E91E97}" type="sibTrans" cxnId="{11140DBA-C217-4A28-B63E-EDBEC020917C}">
      <dgm:prSet/>
      <dgm:spPr/>
      <dgm:t>
        <a:bodyPr/>
        <a:lstStyle/>
        <a:p>
          <a:endParaRPr lang="en-US"/>
        </a:p>
      </dgm:t>
    </dgm:pt>
    <dgm:pt modelId="{3941E06E-D89A-4CB5-B113-132691D3BD8D}">
      <dgm:prSet phldrT="[Text]"/>
      <dgm:spPr/>
      <dgm:t>
        <a:bodyPr/>
        <a:lstStyle/>
        <a:p>
          <a:r>
            <a:rPr lang="en-US"/>
            <a:t>Data Definitions</a:t>
          </a:r>
        </a:p>
      </dgm:t>
    </dgm:pt>
    <dgm:pt modelId="{3D1E2BDF-D844-46C3-A71D-293626C2B8B1}" type="parTrans" cxnId="{A01FB22E-598B-4289-A371-D6DB7990E87D}">
      <dgm:prSet/>
      <dgm:spPr/>
      <dgm:t>
        <a:bodyPr/>
        <a:lstStyle/>
        <a:p>
          <a:endParaRPr lang="en-US"/>
        </a:p>
      </dgm:t>
    </dgm:pt>
    <dgm:pt modelId="{367EA8BE-DCD7-4E69-B160-EDB57803CC5C}" type="sibTrans" cxnId="{A01FB22E-598B-4289-A371-D6DB7990E87D}">
      <dgm:prSet/>
      <dgm:spPr/>
      <dgm:t>
        <a:bodyPr/>
        <a:lstStyle/>
        <a:p>
          <a:endParaRPr lang="en-US"/>
        </a:p>
      </dgm:t>
    </dgm:pt>
    <dgm:pt modelId="{04ED0892-C12A-4A77-A1DD-72843FF1584B}">
      <dgm:prSet phldrT="[Text]"/>
      <dgm:spPr/>
      <dgm:t>
        <a:bodyPr/>
        <a:lstStyle/>
        <a:p>
          <a:r>
            <a:rPr lang="en-US"/>
            <a:t>“Variable Descriptions”</a:t>
          </a:r>
        </a:p>
      </dgm:t>
    </dgm:pt>
    <dgm:pt modelId="{F63FB2DE-3F13-47B9-B4BC-9CAB77692044}" type="parTrans" cxnId="{C4246284-CD35-48B9-BB11-F3AABA8446B5}">
      <dgm:prSet/>
      <dgm:spPr/>
      <dgm:t>
        <a:bodyPr/>
        <a:lstStyle/>
        <a:p>
          <a:endParaRPr lang="en-US"/>
        </a:p>
      </dgm:t>
    </dgm:pt>
    <dgm:pt modelId="{A7E9FD04-8090-4747-BB29-DF12D53A4FE3}" type="sibTrans" cxnId="{C4246284-CD35-48B9-BB11-F3AABA8446B5}">
      <dgm:prSet/>
      <dgm:spPr/>
      <dgm:t>
        <a:bodyPr/>
        <a:lstStyle/>
        <a:p>
          <a:endParaRPr lang="en-US"/>
        </a:p>
      </dgm:t>
    </dgm:pt>
    <dgm:pt modelId="{4737B50F-D762-4825-A426-758B78258E0E}">
      <dgm:prSet phldrT="[Text]"/>
      <dgm:spPr/>
      <dgm:t>
        <a:bodyPr/>
        <a:lstStyle/>
        <a:p>
          <a:r>
            <a:rPr lang="en-US"/>
            <a:t>Data Manuals</a:t>
          </a:r>
        </a:p>
      </dgm:t>
    </dgm:pt>
    <dgm:pt modelId="{6130822D-A0EE-4FB3-8803-BDE2B4E2F33C}" type="parTrans" cxnId="{82B4DE03-904B-45C5-ABFE-7B93BC899806}">
      <dgm:prSet/>
      <dgm:spPr/>
      <dgm:t>
        <a:bodyPr/>
        <a:lstStyle/>
        <a:p>
          <a:endParaRPr lang="en-US"/>
        </a:p>
      </dgm:t>
    </dgm:pt>
    <dgm:pt modelId="{2D336BFA-00E5-452D-AA2C-0EA198A3A284}" type="sibTrans" cxnId="{82B4DE03-904B-45C5-ABFE-7B93BC899806}">
      <dgm:prSet/>
      <dgm:spPr/>
      <dgm:t>
        <a:bodyPr/>
        <a:lstStyle/>
        <a:p>
          <a:endParaRPr lang="en-US"/>
        </a:p>
      </dgm:t>
    </dgm:pt>
    <dgm:pt modelId="{848E8025-9DEB-4610-A986-514F3571E856}" type="pres">
      <dgm:prSet presAssocID="{863F1CDE-6ADE-4A97-93A8-90FD0F775DF2}" presName="rootnode" presStyleCnt="0">
        <dgm:presLayoutVars>
          <dgm:chMax/>
          <dgm:chPref/>
          <dgm:dir/>
          <dgm:animLvl val="lvl"/>
        </dgm:presLayoutVars>
      </dgm:prSet>
      <dgm:spPr/>
    </dgm:pt>
    <dgm:pt modelId="{2893E316-3067-47B1-BEB9-16F678350355}" type="pres">
      <dgm:prSet presAssocID="{329DAE7A-21D9-431A-AB12-8235ECB540CC}" presName="composite" presStyleCnt="0"/>
      <dgm:spPr/>
    </dgm:pt>
    <dgm:pt modelId="{829B2762-534B-4E27-AB06-4DFADBAAD252}" type="pres">
      <dgm:prSet presAssocID="{329DAE7A-21D9-431A-AB12-8235ECB540CC}" presName="bentUpArrow1" presStyleLbl="alignImgPlace1" presStyleIdx="0" presStyleCnt="2"/>
      <dgm:spPr/>
    </dgm:pt>
    <dgm:pt modelId="{E0E4F396-2EDD-4D27-A1E2-34C0033B58D0}" type="pres">
      <dgm:prSet presAssocID="{329DAE7A-21D9-431A-AB12-8235ECB540CC}" presName="ParentText" presStyleLbl="node1" presStyleIdx="0" presStyleCnt="3">
        <dgm:presLayoutVars>
          <dgm:chMax val="1"/>
          <dgm:chPref val="1"/>
          <dgm:bulletEnabled val="1"/>
        </dgm:presLayoutVars>
      </dgm:prSet>
      <dgm:spPr/>
    </dgm:pt>
    <dgm:pt modelId="{74CF1EB6-9815-44FC-B670-8A5890C2746D}" type="pres">
      <dgm:prSet presAssocID="{329DAE7A-21D9-431A-AB12-8235ECB540CC}" presName="ChildText" presStyleLbl="revTx" presStyleIdx="0" presStyleCnt="2">
        <dgm:presLayoutVars>
          <dgm:chMax val="0"/>
          <dgm:chPref val="0"/>
          <dgm:bulletEnabled val="1"/>
        </dgm:presLayoutVars>
      </dgm:prSet>
      <dgm:spPr/>
    </dgm:pt>
    <dgm:pt modelId="{42472B90-A9F5-4956-AE75-2093D09E299D}" type="pres">
      <dgm:prSet presAssocID="{06AF3A74-C62B-4ABA-B7FC-B0A95B1BAEFC}" presName="sibTrans" presStyleCnt="0"/>
      <dgm:spPr/>
    </dgm:pt>
    <dgm:pt modelId="{F22970F2-7E0D-4C75-A206-76A5E3B92F37}" type="pres">
      <dgm:prSet presAssocID="{3941E06E-D89A-4CB5-B113-132691D3BD8D}" presName="composite" presStyleCnt="0"/>
      <dgm:spPr/>
    </dgm:pt>
    <dgm:pt modelId="{0EC15FF3-2A0A-45D1-86A4-AE666E842385}" type="pres">
      <dgm:prSet presAssocID="{3941E06E-D89A-4CB5-B113-132691D3BD8D}" presName="bentUpArrow1" presStyleLbl="alignImgPlace1" presStyleIdx="1" presStyleCnt="2"/>
      <dgm:spPr/>
    </dgm:pt>
    <dgm:pt modelId="{964FC38D-AE8A-4F00-A150-4F37CDFB5DFF}" type="pres">
      <dgm:prSet presAssocID="{3941E06E-D89A-4CB5-B113-132691D3BD8D}" presName="ParentText" presStyleLbl="node1" presStyleIdx="1" presStyleCnt="3">
        <dgm:presLayoutVars>
          <dgm:chMax val="1"/>
          <dgm:chPref val="1"/>
          <dgm:bulletEnabled val="1"/>
        </dgm:presLayoutVars>
      </dgm:prSet>
      <dgm:spPr/>
    </dgm:pt>
    <dgm:pt modelId="{F189541D-E737-4E86-811E-39983D559DE3}" type="pres">
      <dgm:prSet presAssocID="{3941E06E-D89A-4CB5-B113-132691D3BD8D}" presName="ChildText" presStyleLbl="revTx" presStyleIdx="1" presStyleCnt="2">
        <dgm:presLayoutVars>
          <dgm:chMax val="0"/>
          <dgm:chPref val="0"/>
          <dgm:bulletEnabled val="1"/>
        </dgm:presLayoutVars>
      </dgm:prSet>
      <dgm:spPr/>
    </dgm:pt>
    <dgm:pt modelId="{49176DA5-AE69-4527-8EBF-D89CEE1E0109}" type="pres">
      <dgm:prSet presAssocID="{367EA8BE-DCD7-4E69-B160-EDB57803CC5C}" presName="sibTrans" presStyleCnt="0"/>
      <dgm:spPr/>
    </dgm:pt>
    <dgm:pt modelId="{5137B26C-D0B5-467A-8A84-4206DDCA8C3B}" type="pres">
      <dgm:prSet presAssocID="{4737B50F-D762-4825-A426-758B78258E0E}" presName="composite" presStyleCnt="0"/>
      <dgm:spPr/>
    </dgm:pt>
    <dgm:pt modelId="{86918980-94FC-4EB5-B596-00E1C2669A20}" type="pres">
      <dgm:prSet presAssocID="{4737B50F-D762-4825-A426-758B78258E0E}" presName="ParentText" presStyleLbl="node1" presStyleIdx="2" presStyleCnt="3">
        <dgm:presLayoutVars>
          <dgm:chMax val="1"/>
          <dgm:chPref val="1"/>
          <dgm:bulletEnabled val="1"/>
        </dgm:presLayoutVars>
      </dgm:prSet>
      <dgm:spPr/>
    </dgm:pt>
  </dgm:ptLst>
  <dgm:cxnLst>
    <dgm:cxn modelId="{82B4DE03-904B-45C5-ABFE-7B93BC899806}" srcId="{863F1CDE-6ADE-4A97-93A8-90FD0F775DF2}" destId="{4737B50F-D762-4825-A426-758B78258E0E}" srcOrd="2" destOrd="0" parTransId="{6130822D-A0EE-4FB3-8803-BDE2B4E2F33C}" sibTransId="{2D336BFA-00E5-452D-AA2C-0EA198A3A284}"/>
    <dgm:cxn modelId="{A187DF03-EF05-40A4-8F27-76B2C2BD7165}" type="presOf" srcId="{04ED0892-C12A-4A77-A1DD-72843FF1584B}" destId="{F189541D-E737-4E86-811E-39983D559DE3}" srcOrd="0" destOrd="0" presId="urn:microsoft.com/office/officeart/2005/8/layout/StepDownProcess"/>
    <dgm:cxn modelId="{A015F30F-7542-418C-8020-45645A73E939}" type="presOf" srcId="{863F1CDE-6ADE-4A97-93A8-90FD0F775DF2}" destId="{848E8025-9DEB-4610-A986-514F3571E856}" srcOrd="0" destOrd="0" presId="urn:microsoft.com/office/officeart/2005/8/layout/StepDownProcess"/>
    <dgm:cxn modelId="{88D73318-0A91-46D6-9391-C83BEF6ABFD6}" type="presOf" srcId="{329DAE7A-21D9-431A-AB12-8235ECB540CC}" destId="{E0E4F396-2EDD-4D27-A1E2-34C0033B58D0}" srcOrd="0" destOrd="0" presId="urn:microsoft.com/office/officeart/2005/8/layout/StepDownProcess"/>
    <dgm:cxn modelId="{A01FB22E-598B-4289-A371-D6DB7990E87D}" srcId="{863F1CDE-6ADE-4A97-93A8-90FD0F775DF2}" destId="{3941E06E-D89A-4CB5-B113-132691D3BD8D}" srcOrd="1" destOrd="0" parTransId="{3D1E2BDF-D844-46C3-A71D-293626C2B8B1}" sibTransId="{367EA8BE-DCD7-4E69-B160-EDB57803CC5C}"/>
    <dgm:cxn modelId="{AC0E0169-5E98-4358-8DB0-0A0D42B56FDA}" type="presOf" srcId="{4737B50F-D762-4825-A426-758B78258E0E}" destId="{86918980-94FC-4EB5-B596-00E1C2669A20}" srcOrd="0" destOrd="0" presId="urn:microsoft.com/office/officeart/2005/8/layout/StepDownProcess"/>
    <dgm:cxn modelId="{B067906F-D549-49EB-8F0C-4C604E8A2FAD}" type="presOf" srcId="{41EBEA6F-C464-43BC-A812-052DE7809BD9}" destId="{74CF1EB6-9815-44FC-B670-8A5890C2746D}" srcOrd="0" destOrd="0" presId="urn:microsoft.com/office/officeart/2005/8/layout/StepDownProcess"/>
    <dgm:cxn modelId="{C4246284-CD35-48B9-BB11-F3AABA8446B5}" srcId="{3941E06E-D89A-4CB5-B113-132691D3BD8D}" destId="{04ED0892-C12A-4A77-A1DD-72843FF1584B}" srcOrd="0" destOrd="0" parTransId="{F63FB2DE-3F13-47B9-B4BC-9CAB77692044}" sibTransId="{A7E9FD04-8090-4747-BB29-DF12D53A4FE3}"/>
    <dgm:cxn modelId="{47FD5F9F-6B05-40FA-9A01-353D191DF99C}" type="presOf" srcId="{3941E06E-D89A-4CB5-B113-132691D3BD8D}" destId="{964FC38D-AE8A-4F00-A150-4F37CDFB5DFF}" srcOrd="0" destOrd="0" presId="urn:microsoft.com/office/officeart/2005/8/layout/StepDownProcess"/>
    <dgm:cxn modelId="{11140DBA-C217-4A28-B63E-EDBEC020917C}" srcId="{329DAE7A-21D9-431A-AB12-8235ECB540CC}" destId="{41EBEA6F-C464-43BC-A812-052DE7809BD9}" srcOrd="0" destOrd="0" parTransId="{799CBF5A-0BDC-42DB-8974-A5C06FBEC3B9}" sibTransId="{86EFCD6A-8414-41A7-A4E4-7E4892E91E97}"/>
    <dgm:cxn modelId="{D8EAE8BD-DAFB-4DBE-BCA8-475A46799B77}" srcId="{863F1CDE-6ADE-4A97-93A8-90FD0F775DF2}" destId="{329DAE7A-21D9-431A-AB12-8235ECB540CC}" srcOrd="0" destOrd="0" parTransId="{250B37C5-8285-434B-AB18-8C396F9182A2}" sibTransId="{06AF3A74-C62B-4ABA-B7FC-B0A95B1BAEFC}"/>
    <dgm:cxn modelId="{0E2DD58B-2F36-4A9B-BB77-38ACB49C6592}" type="presParOf" srcId="{848E8025-9DEB-4610-A986-514F3571E856}" destId="{2893E316-3067-47B1-BEB9-16F678350355}" srcOrd="0" destOrd="0" presId="urn:microsoft.com/office/officeart/2005/8/layout/StepDownProcess"/>
    <dgm:cxn modelId="{12BC049A-C228-4BB3-8E9F-EAE761E62E46}" type="presParOf" srcId="{2893E316-3067-47B1-BEB9-16F678350355}" destId="{829B2762-534B-4E27-AB06-4DFADBAAD252}" srcOrd="0" destOrd="0" presId="urn:microsoft.com/office/officeart/2005/8/layout/StepDownProcess"/>
    <dgm:cxn modelId="{E1E1D06D-A676-4624-8EEE-5A16AB497DC5}" type="presParOf" srcId="{2893E316-3067-47B1-BEB9-16F678350355}" destId="{E0E4F396-2EDD-4D27-A1E2-34C0033B58D0}" srcOrd="1" destOrd="0" presId="urn:microsoft.com/office/officeart/2005/8/layout/StepDownProcess"/>
    <dgm:cxn modelId="{A731CCEA-8781-4C85-9E2B-94CEC04C51D9}" type="presParOf" srcId="{2893E316-3067-47B1-BEB9-16F678350355}" destId="{74CF1EB6-9815-44FC-B670-8A5890C2746D}" srcOrd="2" destOrd="0" presId="urn:microsoft.com/office/officeart/2005/8/layout/StepDownProcess"/>
    <dgm:cxn modelId="{FE24FAA0-CB57-42D5-ABC5-AD2C9EF861E0}" type="presParOf" srcId="{848E8025-9DEB-4610-A986-514F3571E856}" destId="{42472B90-A9F5-4956-AE75-2093D09E299D}" srcOrd="1" destOrd="0" presId="urn:microsoft.com/office/officeart/2005/8/layout/StepDownProcess"/>
    <dgm:cxn modelId="{7D8634F4-9AFE-4CCA-8A72-47E114FF097E}" type="presParOf" srcId="{848E8025-9DEB-4610-A986-514F3571E856}" destId="{F22970F2-7E0D-4C75-A206-76A5E3B92F37}" srcOrd="2" destOrd="0" presId="urn:microsoft.com/office/officeart/2005/8/layout/StepDownProcess"/>
    <dgm:cxn modelId="{7B3D90FC-ED75-4243-BF73-DDE327B68759}" type="presParOf" srcId="{F22970F2-7E0D-4C75-A206-76A5E3B92F37}" destId="{0EC15FF3-2A0A-45D1-86A4-AE666E842385}" srcOrd="0" destOrd="0" presId="urn:microsoft.com/office/officeart/2005/8/layout/StepDownProcess"/>
    <dgm:cxn modelId="{A2ABB13D-7DB0-4D35-9FFB-699C20788EE8}" type="presParOf" srcId="{F22970F2-7E0D-4C75-A206-76A5E3B92F37}" destId="{964FC38D-AE8A-4F00-A150-4F37CDFB5DFF}" srcOrd="1" destOrd="0" presId="urn:microsoft.com/office/officeart/2005/8/layout/StepDownProcess"/>
    <dgm:cxn modelId="{2B7911D7-FBF3-4D3D-9BC8-3277B5DB5A3C}" type="presParOf" srcId="{F22970F2-7E0D-4C75-A206-76A5E3B92F37}" destId="{F189541D-E737-4E86-811E-39983D559DE3}" srcOrd="2" destOrd="0" presId="urn:microsoft.com/office/officeart/2005/8/layout/StepDownProcess"/>
    <dgm:cxn modelId="{F4A9EB9B-43C4-4915-AEFA-D192A8B68646}" type="presParOf" srcId="{848E8025-9DEB-4610-A986-514F3571E856}" destId="{49176DA5-AE69-4527-8EBF-D89CEE1E0109}" srcOrd="3" destOrd="0" presId="urn:microsoft.com/office/officeart/2005/8/layout/StepDownProcess"/>
    <dgm:cxn modelId="{115B5E00-3A98-44D6-AA8B-214C440CF182}" type="presParOf" srcId="{848E8025-9DEB-4610-A986-514F3571E856}" destId="{5137B26C-D0B5-467A-8A84-4206DDCA8C3B}" srcOrd="4" destOrd="0" presId="urn:microsoft.com/office/officeart/2005/8/layout/StepDownProcess"/>
    <dgm:cxn modelId="{47ADC01B-250A-48B8-92A0-4BD91EDE269F}" type="presParOf" srcId="{5137B26C-D0B5-467A-8A84-4206DDCA8C3B}" destId="{86918980-94FC-4EB5-B596-00E1C2669A2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B2762-534B-4E27-AB06-4DFADBAAD252}">
      <dsp:nvSpPr>
        <dsp:cNvPr id="0" name=""/>
        <dsp:cNvSpPr/>
      </dsp:nvSpPr>
      <dsp:spPr>
        <a:xfrm rot="5400000">
          <a:off x="976623" y="1187375"/>
          <a:ext cx="1050131" cy="1195537"/>
        </a:xfrm>
        <a:prstGeom prst="bentUpArrow">
          <a:avLst>
            <a:gd name="adj1" fmla="val 32840"/>
            <a:gd name="adj2" fmla="val 25000"/>
            <a:gd name="adj3" fmla="val 3578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E4F396-2EDD-4D27-A1E2-34C0033B58D0}">
      <dsp:nvSpPr>
        <dsp:cNvPr id="0" name=""/>
        <dsp:cNvSpPr/>
      </dsp:nvSpPr>
      <dsp:spPr>
        <a:xfrm>
          <a:off x="698402" y="23283"/>
          <a:ext cx="1767802" cy="1237404"/>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Lists of Datasets</a:t>
          </a:r>
        </a:p>
      </dsp:txBody>
      <dsp:txXfrm>
        <a:off x="758818" y="83699"/>
        <a:ext cx="1646970" cy="1116572"/>
      </dsp:txXfrm>
    </dsp:sp>
    <dsp:sp modelId="{74CF1EB6-9815-44FC-B670-8A5890C2746D}">
      <dsp:nvSpPr>
        <dsp:cNvPr id="0" name=""/>
        <dsp:cNvSpPr/>
      </dsp:nvSpPr>
      <dsp:spPr>
        <a:xfrm>
          <a:off x="2466205" y="141298"/>
          <a:ext cx="1285731"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a:t>By vendor</a:t>
          </a:r>
        </a:p>
      </dsp:txBody>
      <dsp:txXfrm>
        <a:off x="2466205" y="141298"/>
        <a:ext cx="1285731" cy="1000125"/>
      </dsp:txXfrm>
    </dsp:sp>
    <dsp:sp modelId="{0EC15FF3-2A0A-45D1-86A4-AE666E842385}">
      <dsp:nvSpPr>
        <dsp:cNvPr id="0" name=""/>
        <dsp:cNvSpPr/>
      </dsp:nvSpPr>
      <dsp:spPr>
        <a:xfrm rot="5400000">
          <a:off x="2442319" y="2577389"/>
          <a:ext cx="1050131" cy="1195537"/>
        </a:xfrm>
        <a:prstGeom prst="bentUpArrow">
          <a:avLst>
            <a:gd name="adj1" fmla="val 32840"/>
            <a:gd name="adj2" fmla="val 25000"/>
            <a:gd name="adj3" fmla="val 3578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4FC38D-AE8A-4F00-A150-4F37CDFB5DFF}">
      <dsp:nvSpPr>
        <dsp:cNvPr id="0" name=""/>
        <dsp:cNvSpPr/>
      </dsp:nvSpPr>
      <dsp:spPr>
        <a:xfrm>
          <a:off x="2164098" y="1413297"/>
          <a:ext cx="1767802" cy="1237404"/>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 Definitions</a:t>
          </a:r>
        </a:p>
      </dsp:txBody>
      <dsp:txXfrm>
        <a:off x="2224514" y="1473713"/>
        <a:ext cx="1646970" cy="1116572"/>
      </dsp:txXfrm>
    </dsp:sp>
    <dsp:sp modelId="{F189541D-E737-4E86-811E-39983D559DE3}">
      <dsp:nvSpPr>
        <dsp:cNvPr id="0" name=""/>
        <dsp:cNvSpPr/>
      </dsp:nvSpPr>
      <dsp:spPr>
        <a:xfrm>
          <a:off x="3931901" y="1531312"/>
          <a:ext cx="1285731"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a:t>“Variable Descriptions”</a:t>
          </a:r>
        </a:p>
      </dsp:txBody>
      <dsp:txXfrm>
        <a:off x="3931901" y="1531312"/>
        <a:ext cx="1285731" cy="1000125"/>
      </dsp:txXfrm>
    </dsp:sp>
    <dsp:sp modelId="{86918980-94FC-4EB5-B596-00E1C2669A20}">
      <dsp:nvSpPr>
        <dsp:cNvPr id="0" name=""/>
        <dsp:cNvSpPr/>
      </dsp:nvSpPr>
      <dsp:spPr>
        <a:xfrm>
          <a:off x="3629794" y="2803311"/>
          <a:ext cx="1767802" cy="1237404"/>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 Manuals</a:t>
          </a:r>
        </a:p>
      </dsp:txBody>
      <dsp:txXfrm>
        <a:off x="3690210" y="2863727"/>
        <a:ext cx="1646970" cy="111657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4T16:27:35.079"/>
    </inkml:context>
    <inkml:brush xml:id="br0">
      <inkml:brushProperty name="width" value="0.1" units="cm"/>
      <inkml:brushProperty name="height" value="0.1" units="cm"/>
      <inkml:brushProperty name="color" value="#E71224"/>
    </inkml:brush>
  </inkml:definitions>
  <inkml:trace contextRef="#ctx0" brushRef="#br0">13324 2879 16383 0 0,'12'6204'0'0'0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4T16:27:35.080"/>
    </inkml:context>
    <inkml:brush xml:id="br0">
      <inkml:brushProperty name="width" value="0.1" units="cm"/>
      <inkml:brushProperty name="height" value="0.1" units="cm"/>
      <inkml:brushProperty name="color" value="#E71224"/>
    </inkml:brush>
  </inkml:definitions>
  <inkml:trace contextRef="#ctx0" brushRef="#br0">15007 2944 16383 0 0,'-5947'-78'0'0'0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4T16:27:35.081"/>
    </inkml:context>
    <inkml:brush xml:id="br0">
      <inkml:brushProperty name="width" value="0.1" units="cm"/>
      <inkml:brushProperty name="height" value="0.1" units="cm"/>
      <inkml:brushProperty name="color" value="#E71224"/>
    </inkml:brush>
  </inkml:definitions>
  <inkml:trace contextRef="#ctx0" brushRef="#br0">9049 2858 16383 0 0,'69'6375'0'0'0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4T16:27:35.082"/>
    </inkml:context>
    <inkml:brush xml:id="br0">
      <inkml:brushProperty name="width" value="0.1" units="cm"/>
      <inkml:brushProperty name="height" value="0.1" units="cm"/>
      <inkml:brushProperty name="color" value="#E71224"/>
    </inkml:brush>
  </inkml:definitions>
  <inkml:trace contextRef="#ctx0" brushRef="#br0">9091 7464 16383 0 0,'5943'-191'0'0'0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4T16:27:35.083"/>
    </inkml:context>
    <inkml:brush xml:id="br0">
      <inkml:brushProperty name="width" value="0.1" units="cm"/>
      <inkml:brushProperty name="height" value="0.1" units="cm"/>
      <inkml:brushProperty name="color" value="#E71224"/>
    </inkml:brush>
  </inkml:definitions>
  <inkml:trace contextRef="#ctx0" brushRef="#br0">11185 7747 16383 0 0,'-869'2106'0'0'0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4T16:27:35.084"/>
    </inkml:context>
    <inkml:brush xml:id="br0">
      <inkml:brushProperty name="width" value="0.1" units="cm"/>
      <inkml:brushProperty name="height" value="0.1" units="cm"/>
      <inkml:brushProperty name="color" value="#E71224"/>
    </inkml:brush>
  </inkml:definitions>
  <inkml:trace contextRef="#ctx0" brushRef="#br0">11178 7726 16383 0 0,'-701'271'0'0'0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4T16:27:35.085"/>
    </inkml:context>
    <inkml:brush xml:id="br0">
      <inkml:brushProperty name="width" value="0.1" units="cm"/>
      <inkml:brushProperty name="height" value="0.1" units="cm"/>
      <inkml:brushProperty name="color" value="#E71224"/>
    </inkml:brush>
  </inkml:definitions>
  <inkml:trace contextRef="#ctx0" brushRef="#br0">10954 7789 16383 0 0,'123'624'0'0'0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435E-483B-8344-AD0B-AE138FC41933}" type="datetimeFigureOut">
              <a:rPr lang="en-US" smtClean="0"/>
              <a:t>8/9/2023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FA365-551D-534D-A2BC-2962718A5A1E}" type="slidenum">
              <a:rPr lang="en-US" smtClean="0"/>
              <a:t>‹#›</a:t>
            </a:fld>
            <a:endParaRPr lang="en-US"/>
          </a:p>
        </p:txBody>
      </p:sp>
    </p:spTree>
    <p:extLst>
      <p:ext uri="{BB962C8B-B14F-4D97-AF65-F5344CB8AC3E}">
        <p14:creationId xmlns:p14="http://schemas.microsoft.com/office/powerpoint/2010/main" val="5485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algn="ctr">
              <a:lnSpc>
                <a:spcPct val="90000"/>
              </a:lnSpc>
              <a:spcBef>
                <a:spcPts val="1000"/>
              </a:spcBef>
            </a:pPr>
            <a:r>
              <a:rPr lang="en-US"/>
              <a:t>WRDS is useful</a:t>
            </a:r>
          </a:p>
          <a:p>
            <a:pPr algn="ctr">
              <a:lnSpc>
                <a:spcPct val="90000"/>
              </a:lnSpc>
              <a:spcBef>
                <a:spcPts val="1000"/>
              </a:spcBef>
            </a:pPr>
            <a:r>
              <a:rPr lang="en-US" dirty="0"/>
              <a:t>Where to find info you want</a:t>
            </a:r>
            <a:endParaRPr lang="en-US" dirty="0">
              <a:cs typeface="Calibri"/>
            </a:endParaRPr>
          </a:p>
          <a:p>
            <a:pPr algn="ctr">
              <a:lnSpc>
                <a:spcPct val="90000"/>
              </a:lnSpc>
              <a:spcBef>
                <a:spcPts val="1000"/>
              </a:spcBef>
            </a:pPr>
            <a:r>
              <a:rPr lang="en-US" dirty="0"/>
              <a:t>Beware of info you don’t want (their connection information isn’t good) – it doesn’t allow for replication, </a:t>
            </a:r>
            <a:r>
              <a:rPr lang="en-US" dirty="0" err="1"/>
              <a:t>etc</a:t>
            </a:r>
            <a:r>
              <a:rPr lang="en-US" dirty="0"/>
              <a:t>). </a:t>
            </a:r>
            <a:endParaRPr lang="en-US" dirty="0">
              <a:cs typeface="Calibri"/>
            </a:endParaRPr>
          </a:p>
          <a:p>
            <a:pPr algn="ctr">
              <a:lnSpc>
                <a:spcPct val="90000"/>
              </a:lnSpc>
              <a:spcBef>
                <a:spcPts val="1000"/>
              </a:spcBef>
            </a:pPr>
            <a:r>
              <a:rPr lang="en-US" dirty="0"/>
              <a:t>Here is our recommendation</a:t>
            </a:r>
            <a:endParaRPr dirty="0"/>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1</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WRDS site here</a:t>
            </a:r>
          </a:p>
          <a:p>
            <a:endParaRPr lang="en-US"/>
          </a:p>
          <a:p>
            <a:r>
              <a:rPr lang="en-US" dirty="0">
                <a:cs typeface="Calibri" panose="020F0502020204030204"/>
              </a:rPr>
              <a:t>!!!Show how to save the manuals!!</a:t>
            </a:r>
            <a:endParaRPr lang="en-US" dirty="0"/>
          </a:p>
          <a:p>
            <a:endParaRPr lang="en-US" dirty="0"/>
          </a:p>
          <a:p>
            <a:r>
              <a:rPr lang="en-US"/>
              <a:t>WRDS hosts 350+TB of data — Accounting, Banking, Economics, ESG, Finance, Healthcare, Insurance, Marketing, and Statistics</a:t>
            </a:r>
            <a:endParaRPr lang="en-US">
              <a:ea typeface="Calibri"/>
              <a:cs typeface="Calibri"/>
            </a:endParaRPr>
          </a:p>
          <a:p>
            <a:pPr>
              <a:spcBef>
                <a:spcPts val="3200"/>
              </a:spcBef>
            </a:pPr>
            <a:r>
              <a:rPr lang="en-US"/>
              <a:t>75,000+ commercial, academic, and government users across 38 countries</a:t>
            </a:r>
            <a:endParaRPr lang="en-US">
              <a:ea typeface="Calibri"/>
              <a:cs typeface="Calibri"/>
            </a:endParaRPr>
          </a:p>
          <a:p>
            <a:endParaRPr lang="en-US"/>
          </a:p>
          <a:p>
            <a:r>
              <a:rPr lang="en-US"/>
              <a:t>across a lot of subjects: </a:t>
            </a:r>
            <a:r>
              <a:rPr lang="en-US" b="0" i="0">
                <a:solidFill>
                  <a:srgbClr val="212529"/>
                </a:solidFill>
                <a:effectLst/>
                <a:latin typeface="Helvetica Neue"/>
              </a:rPr>
              <a:t>Accounting, Banking, Economics, ESG, Finance, Healthcare, Insurance, Marketing,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you log in, you can see all of subscriptions Kellogg maintains. If you click “Data Dashboard” at the top right of the page, that will take you to the page I screen grabbed – “Get Data” where you can see the datasets provided by WRDS as all as our subscriptions. Notice at that at upper right you can filter by subscribed and than also look at the category and then what they call “concept” which is the type of data it is. Looking around here the first time you login will help orient you to the site. </a:t>
            </a:r>
          </a:p>
          <a:p>
            <a:endParaRPr lang="en-US"/>
          </a:p>
          <a:p>
            <a:endParaRPr lang="en-US"/>
          </a:p>
        </p:txBody>
      </p:sp>
      <p:sp>
        <p:nvSpPr>
          <p:cNvPr id="4" name="Slide Number Placeholder 3"/>
          <p:cNvSpPr>
            <a:spLocks noGrp="1"/>
          </p:cNvSpPr>
          <p:nvPr>
            <p:ph type="sldNum" sz="quarter" idx="5"/>
          </p:nvPr>
        </p:nvSpPr>
        <p:spPr/>
        <p:txBody>
          <a:bodyPr/>
          <a:lstStyle/>
          <a:p>
            <a:fld id="{3C5FA365-551D-534D-A2BC-2962718A5A1E}" type="slidenum">
              <a:rPr lang="en-US" smtClean="0"/>
              <a:t>2</a:t>
            </a:fld>
            <a:endParaRPr lang="en-US"/>
          </a:p>
        </p:txBody>
      </p:sp>
    </p:spTree>
    <p:extLst>
      <p:ext uri="{BB962C8B-B14F-4D97-AF65-F5344CB8AC3E}">
        <p14:creationId xmlns:p14="http://schemas.microsoft.com/office/powerpoint/2010/main" val="74994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1e69dea5c_7_4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51e69dea5c_7_4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algn="l">
              <a:buFont typeface="Arial" panose="020B0604020202020204" pitchFamily="34" charset="0"/>
              <a:buNone/>
            </a:pPr>
            <a:endParaRPr lang="en-US" dirty="0">
              <a:cs typeface="Calibri"/>
            </a:endParaRPr>
          </a:p>
          <a:p>
            <a:pPr algn="l">
              <a:buFont typeface="Arial" panose="020B0604020202020204" pitchFamily="34" charset="0"/>
              <a:buNone/>
            </a:pPr>
            <a:endParaRPr lang="en-US"/>
          </a:p>
          <a:p>
            <a:pPr algn="l">
              <a:buFont typeface="Arial" panose="020B0604020202020204" pitchFamily="34" charset="0"/>
              <a:buNone/>
            </a:pPr>
            <a:endParaRPr lang="en-US"/>
          </a:p>
          <a:p>
            <a:pPr algn="l">
              <a:buFont typeface="Arial" panose="020B0604020202020204" pitchFamily="34" charset="0"/>
              <a:buNone/>
            </a:pPr>
            <a:r>
              <a:rPr lang="en-US" dirty="0"/>
              <a:t>This is a two year summary of usage by all Kellogg users, number of queries</a:t>
            </a:r>
            <a:endParaRPr lang="en-US" dirty="0">
              <a:cs typeface="Calibri"/>
            </a:endParaRPr>
          </a:p>
          <a:p>
            <a:pPr algn="l">
              <a:buFont typeface="Arial" panose="020B0604020202020204" pitchFamily="34" charset="0"/>
              <a:buNone/>
            </a:pPr>
            <a:endParaRPr lang="en-US"/>
          </a:p>
          <a:p>
            <a:r>
              <a:rPr lang="en-US" dirty="0"/>
              <a:t>A lot of these are financial markets information. Which makes sense, a lot of our users are part of the finance or accounting departments. But more importantly, all of these data sets can show how a firms value changes, or how a set of circumstances  impact a firm or the economy</a:t>
            </a:r>
            <a:endParaRPr lang="en-US" dirty="0">
              <a:cs typeface="Calibri" panose="020F0502020204030204"/>
            </a:endParaRPr>
          </a:p>
          <a:p>
            <a:endParaRPr lang="en-US" dirty="0">
              <a:cs typeface="Calibri" panose="020F0502020204030204"/>
            </a:endParaRPr>
          </a:p>
          <a:p>
            <a:r>
              <a:rPr lang="en-US" dirty="0">
                <a:cs typeface="Calibri" panose="020F0502020204030204"/>
              </a:rPr>
              <a:t>These sets also let you look at the economics</a:t>
            </a:r>
            <a:r>
              <a:rPr lang="en-US" dirty="0"/>
              <a:t> of geography, time, topics – to explore social issues, like if boycotts work. What impact does a firm setting ESG goals have on its finances. etc. Also things like income inequality, food deserts, etc. </a:t>
            </a:r>
            <a:endParaRPr lang="en-US" dirty="0">
              <a:cs typeface="Calibri" panose="020F0502020204030204"/>
            </a:endParaRPr>
          </a:p>
          <a:p>
            <a:endParaRPr lang="en-US">
              <a:cs typeface="Calibri" panose="020F0502020204030204"/>
            </a:endParaRPr>
          </a:p>
          <a:p>
            <a:pPr algn="l">
              <a:buFont typeface="Arial" panose="020B0604020202020204" pitchFamily="34" charset="0"/>
              <a:buNone/>
            </a:pPr>
            <a:r>
              <a:rPr lang="en-US"/>
              <a:t>Overall leader is NYSE TAQ – which is a large number because it's granular data on current U.S. market equities at the millisecond </a:t>
            </a:r>
            <a:r>
              <a:rPr lang="en-US" err="1"/>
              <a:t>leve</a:t>
            </a:r>
            <a:r>
              <a:rPr lang="en-US"/>
              <a:t>...so if you were interested in How Liquidity affects asset prices (08-09 crisis, and the recent flash crashes)</a:t>
            </a:r>
            <a:endParaRPr lang="en-US">
              <a:cs typeface="Calibri"/>
            </a:endParaRPr>
          </a:p>
          <a:p>
            <a:pPr marL="171450" indent="-171450">
              <a:buFont typeface="Arial,Sans-Serif" panose="020B0604020202020204" pitchFamily="34" charset="0"/>
              <a:buChar char="•"/>
            </a:pPr>
            <a:r>
              <a:rPr lang="en-US" dirty="0"/>
              <a:t>Examine how the changes in market, driven by the firm or institutions, affects stock liquidity and firm performance</a:t>
            </a:r>
          </a:p>
          <a:p>
            <a:pPr marL="171450" indent="-171450">
              <a:buFont typeface="Arial,Sans-Serif" panose="020B0604020202020204" pitchFamily="34" charset="0"/>
              <a:buChar char="•"/>
            </a:pPr>
            <a:r>
              <a:rPr lang="en-US" dirty="0"/>
              <a:t>Assess whether microstructural innovations in the market, such as Regulation change or introduction of Algorithmic Trading, impacts liquidity</a:t>
            </a:r>
          </a:p>
          <a:p>
            <a:pPr>
              <a:buFont typeface="Arial" panose="020B0604020202020204" pitchFamily="34" charset="0"/>
              <a:buChar char="•"/>
            </a:pPr>
            <a:endParaRPr lang="en-US" dirty="0">
              <a:cs typeface="Calibri" panose="020F0502020204030204"/>
            </a:endParaRPr>
          </a:p>
          <a:p>
            <a:r>
              <a:rPr lang="en-US" dirty="0" err="1">
                <a:cs typeface="Calibri" panose="020F0502020204030204"/>
              </a:rPr>
              <a:t>OptionMetrics</a:t>
            </a:r>
            <a:r>
              <a:rPr lang="en-US" dirty="0">
                <a:cs typeface="Calibri" panose="020F0502020204030204"/>
              </a:rPr>
              <a:t> is similar information but historical, back to the mid 1990s. </a:t>
            </a:r>
          </a:p>
          <a:p>
            <a:endParaRPr lang="en-US" dirty="0"/>
          </a:p>
          <a:p>
            <a:r>
              <a:rPr lang="en-US" dirty="0"/>
              <a:t>CRSP is a proxy for the value of a firm if it’s public, which is to say that the </a:t>
            </a:r>
            <a:r>
              <a:rPr lang="en-US" b="0" i="0" dirty="0">
                <a:solidFill>
                  <a:srgbClr val="34444B"/>
                </a:solidFill>
                <a:effectLst/>
                <a:latin typeface="HBSGraphik-Regular-Web"/>
              </a:rPr>
              <a:t>various CRSP datasets provide </a:t>
            </a:r>
            <a:r>
              <a:rPr lang="en-US" b="0" i="0" dirty="0">
                <a:solidFill>
                  <a:srgbClr val="212529"/>
                </a:solidFill>
                <a:effectLst/>
                <a:latin typeface="Helvetica Neue"/>
              </a:rPr>
              <a:t>security price, return, and volume data for the NYSE, AMEX and NASDAQ stock market, indexes –</a:t>
            </a:r>
            <a:r>
              <a:rPr lang="en-US" dirty="0">
                <a:solidFill>
                  <a:srgbClr val="212529"/>
                </a:solidFill>
                <a:latin typeface="Helvetica Neue"/>
              </a:rPr>
              <a:t> </a:t>
            </a:r>
            <a:endParaRPr lang="en-US" b="0" i="0">
              <a:solidFill>
                <a:srgbClr val="000000"/>
              </a:solidFill>
              <a:effectLst/>
              <a:latin typeface="Calibri" panose="020F0502020204030204"/>
              <a:cs typeface="Calibri"/>
            </a:endParaRPr>
          </a:p>
          <a:p>
            <a:pPr algn="l">
              <a:buFontTx/>
              <a:buNone/>
            </a:pPr>
            <a:endParaRPr lang="en-US" b="0" i="0" dirty="0">
              <a:solidFill>
                <a:srgbClr val="212529"/>
              </a:solidFill>
              <a:effectLst/>
              <a:latin typeface="Helvetica Neue"/>
            </a:endParaRPr>
          </a:p>
          <a:p>
            <a:r>
              <a:rPr lang="en-US" dirty="0">
                <a:solidFill>
                  <a:srgbClr val="212529"/>
                </a:solidFill>
                <a:latin typeface="Helvetica Neue"/>
              </a:rPr>
              <a:t>Compustat covers accounts data, and separates North America and Global.</a:t>
            </a:r>
          </a:p>
          <a:p>
            <a:endParaRPr lang="en-US" dirty="0">
              <a:solidFill>
                <a:srgbClr val="212529"/>
              </a:solidFill>
              <a:latin typeface="Helvetica Neue"/>
            </a:endParaRPr>
          </a:p>
          <a:p>
            <a:r>
              <a:rPr lang="en-US" dirty="0">
                <a:solidFill>
                  <a:srgbClr val="212529"/>
                </a:solidFill>
                <a:latin typeface="Helvetica Neue"/>
              </a:rPr>
              <a:t> is on a different time series – Compustat is quarterly/annually, CRSP is monthly. </a:t>
            </a:r>
            <a:endParaRPr lang="en-US" dirty="0">
              <a:cs typeface="Calibri"/>
            </a:endParaRPr>
          </a:p>
          <a:p>
            <a:endParaRPr lang="en-US" dirty="0">
              <a:solidFill>
                <a:srgbClr val="212529"/>
              </a:solidFill>
              <a:latin typeface="Helvetica Neue"/>
            </a:endParaRPr>
          </a:p>
          <a:p>
            <a:r>
              <a:rPr lang="en-US" dirty="0">
                <a:solidFill>
                  <a:srgbClr val="212529"/>
                </a:solidFill>
                <a:latin typeface="Helvetica Neue"/>
              </a:rPr>
              <a:t>(the federal reserve set is annual)</a:t>
            </a:r>
          </a:p>
          <a:p>
            <a:endParaRPr lang="en-US" dirty="0">
              <a:solidFill>
                <a:srgbClr val="212529"/>
              </a:solidFill>
              <a:latin typeface="Helvetica Neue"/>
            </a:endParaRPr>
          </a:p>
          <a:p>
            <a:r>
              <a:rPr lang="en-US" dirty="0">
                <a:solidFill>
                  <a:srgbClr val="212529"/>
                </a:solidFill>
                <a:latin typeface="Helvetica Neue"/>
              </a:rPr>
              <a:t>The</a:t>
            </a:r>
            <a:r>
              <a:rPr lang="en-US" b="0" i="0" dirty="0">
                <a:solidFill>
                  <a:srgbClr val="212529"/>
                </a:solidFill>
                <a:effectLst/>
                <a:latin typeface="Helvetica Neue"/>
              </a:rPr>
              <a:t> one source here that’s not financial data is </a:t>
            </a:r>
            <a:r>
              <a:rPr lang="en-US" b="0" i="0" dirty="0" err="1">
                <a:solidFill>
                  <a:srgbClr val="212529"/>
                </a:solidFill>
                <a:effectLst/>
                <a:latin typeface="Helvetica Neue"/>
              </a:rPr>
              <a:t>Ravenpack</a:t>
            </a:r>
            <a:r>
              <a:rPr lang="en-US" b="0" i="0" dirty="0">
                <a:solidFill>
                  <a:srgbClr val="212529"/>
                </a:solidFill>
                <a:effectLst/>
                <a:latin typeface="Helvetica Neue"/>
              </a:rPr>
              <a:t>. </a:t>
            </a:r>
            <a:r>
              <a:rPr lang="en-US" dirty="0" err="1"/>
              <a:t>RavenPack</a:t>
            </a:r>
            <a:r>
              <a:rPr lang="en-US" dirty="0"/>
              <a:t> automatically tracks and monitors relevant information on nearly 200,000 companies, government organizations, influential people, key geographical locations, and all major currencies and traded commodities. Among the many benefits, </a:t>
            </a:r>
            <a:r>
              <a:rPr lang="en-US" dirty="0" err="1"/>
              <a:t>RavenPack</a:t>
            </a:r>
            <a:r>
              <a:rPr lang="en-US" dirty="0"/>
              <a:t> delivers sentiment analysis and event data most likely to impact financial markets and trading around the world</a:t>
            </a:r>
            <a:endParaRPr lang="en-US" b="0" i="0">
              <a:solidFill>
                <a:srgbClr val="34444B"/>
              </a:solidFill>
              <a:effectLst/>
              <a:latin typeface="HBSGraphik-Regular-Web"/>
            </a:endParaRPr>
          </a:p>
          <a:p>
            <a:pPr algn="l">
              <a:buFont typeface="Arial" panose="020B0604020202020204" pitchFamily="34" charset="0"/>
              <a:buNone/>
            </a:pPr>
            <a:endParaRPr lang="en-US" b="0" i="0">
              <a:solidFill>
                <a:srgbClr val="34444B"/>
              </a:solidFill>
              <a:effectLst/>
              <a:latin typeface="HBSGraphik-Regular-Web"/>
            </a:endParaRPr>
          </a:p>
          <a:p>
            <a:pPr algn="l">
              <a:buFont typeface="Arial" panose="020B0604020202020204" pitchFamily="34" charset="0"/>
              <a:buNone/>
            </a:pPr>
            <a:endParaRPr lang="en-US" b="0" i="0">
              <a:solidFill>
                <a:srgbClr val="212529"/>
              </a:solidFill>
              <a:effectLst/>
              <a:latin typeface="Helvetica Neue"/>
            </a:endParaRPr>
          </a:p>
          <a:p>
            <a:pPr algn="l">
              <a:buFont typeface="Arial" panose="020B0604020202020204" pitchFamily="34" charset="0"/>
              <a:buChar char="•"/>
            </a:pPr>
            <a:endParaRPr lang="en-US" b="0" i="0">
              <a:solidFill>
                <a:srgbClr val="212529"/>
              </a:solidFill>
              <a:effectLst/>
              <a:latin typeface="Helvetica Neue"/>
            </a:endParaRPr>
          </a:p>
          <a:p>
            <a:pPr algn="l">
              <a:buFont typeface="Arial" panose="020B0604020202020204" pitchFamily="34" charset="0"/>
              <a:buChar char="•"/>
            </a:pPr>
            <a:endParaRPr lang="en-US" b="0" i="0">
              <a:solidFill>
                <a:srgbClr val="212529"/>
              </a:solidFill>
              <a:effectLst/>
              <a:latin typeface="Helvetica Neue"/>
            </a:endParaRPr>
          </a:p>
          <a:p>
            <a:pPr algn="l">
              <a:buFont typeface="Arial" panose="020B0604020202020204" pitchFamily="34" charset="0"/>
              <a:buChar char="•"/>
            </a:pPr>
            <a:endParaRPr lang="en-US" b="0" i="0">
              <a:solidFill>
                <a:srgbClr val="212529"/>
              </a:solidFill>
              <a:effectLst/>
              <a:latin typeface="Helvetica Neue"/>
            </a:endParaRPr>
          </a:p>
          <a:p>
            <a:pPr algn="l">
              <a:buFont typeface="Arial" panose="020B0604020202020204" pitchFamily="34" charset="0"/>
              <a:buNone/>
            </a:pPr>
            <a:endParaRPr lang="en-US"/>
          </a:p>
        </p:txBody>
      </p:sp>
      <p:sp>
        <p:nvSpPr>
          <p:cNvPr id="285" name="Google Shape;285;g51e69dea5c_7_4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3</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327439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1e69dea5c_7_4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51e69dea5c_7_4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a:buSzPts val="1400"/>
            </a:pPr>
            <a:r>
              <a:rPr lang="en-US">
                <a:cs typeface="Calibri"/>
              </a:rPr>
              <a:t>Data manuals include things like coverage, how items are categorized, etc.  When you connect remotely, this maps to our SQL database. </a:t>
            </a:r>
            <a:endParaRPr lang="en-US"/>
          </a:p>
        </p:txBody>
      </p:sp>
      <p:sp>
        <p:nvSpPr>
          <p:cNvPr id="285" name="Google Shape;285;g51e69dea5c_7_4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60307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a:lnSpc>
                <a:spcPct val="100000"/>
              </a:lnSpc>
              <a:spcBef>
                <a:spcPts val="0"/>
              </a:spcBef>
              <a:spcAft>
                <a:spcPts val="0"/>
              </a:spcAft>
              <a:buNone/>
            </a:pPr>
            <a:r>
              <a:rPr lang="en-US" dirty="0"/>
              <a:t>JOHN</a:t>
            </a:r>
          </a:p>
          <a:p>
            <a:r>
              <a:rPr lang="en-US" dirty="0">
                <a:cs typeface="Calibri"/>
              </a:rPr>
              <a:t>**Save the manuals**</a:t>
            </a:r>
            <a:endParaRPr lang="en-US" dirty="0"/>
          </a:p>
          <a:p>
            <a:pPr marL="0" indent="0"/>
            <a:r>
              <a:rPr lang="en-US" dirty="0"/>
              <a:t>Your research project will go through many steps from its start to its final output.</a:t>
            </a:r>
            <a:endParaRPr lang="en-US" dirty="0">
              <a:cs typeface="Calibri"/>
            </a:endParaRPr>
          </a:p>
          <a:p>
            <a:pPr marL="0" indent="0"/>
            <a:r>
              <a:rPr lang="en-US" dirty="0"/>
              <a:t>Yesterday we urged you to break your steps down into discrete pieces so that you have a clean record of each step.</a:t>
            </a:r>
            <a:endParaRPr lang="en-US" dirty="0">
              <a:cs typeface="Calibri"/>
            </a:endParaRPr>
          </a:p>
          <a:p>
            <a:pPr marL="0" indent="0"/>
            <a:r>
              <a:rPr lang="en-US" dirty="0"/>
              <a:t>Scripting the overall pipeline is important for documenting which pieces were run and when.</a:t>
            </a:r>
            <a:endParaRPr lang="en-US" dirty="0">
              <a:cs typeface="Calibri"/>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2614704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85750" indent="-285750">
              <a:lnSpc>
                <a:spcPct val="90000"/>
              </a:lnSpc>
              <a:spcBef>
                <a:spcPts val="1000"/>
              </a:spcBef>
              <a:buChar char="•"/>
            </a:pPr>
            <a:endParaRPr lang="en-US">
              <a:cs typeface="Calibri"/>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7</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5968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1e69dea5c_7_4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51e69dea5c_7_4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285" name="Google Shape;285;g51e69dea5c_7_4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8</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348578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85750" indent="-285750">
              <a:lnSpc>
                <a:spcPct val="90000"/>
              </a:lnSpc>
              <a:spcBef>
                <a:spcPts val="1000"/>
              </a:spcBef>
              <a:buChar char="•"/>
            </a:pPr>
            <a:endParaRPr lang="en-US">
              <a:cs typeface="Calibri"/>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9</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187045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85750" indent="-285750">
              <a:lnSpc>
                <a:spcPct val="90000"/>
              </a:lnSpc>
              <a:spcBef>
                <a:spcPts val="1000"/>
              </a:spcBef>
              <a:buChar char="•"/>
            </a:pPr>
            <a:endParaRPr lang="en-US">
              <a:cs typeface="Calibri"/>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11</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73136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4E147F-2E32-4170-A556-379330FADBA0}"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42266-ACF5-4710-A458-1F27E295D57D}" type="slidenum">
              <a:rPr lang="en-US" smtClean="0"/>
              <a:t>‹#›</a:t>
            </a:fld>
            <a:endParaRPr lang="en-US"/>
          </a:p>
        </p:txBody>
      </p:sp>
    </p:spTree>
    <p:extLst>
      <p:ext uri="{BB962C8B-B14F-4D97-AF65-F5344CB8AC3E}">
        <p14:creationId xmlns:p14="http://schemas.microsoft.com/office/powerpoint/2010/main" val="199746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5F04E-7DFD-BF49-ACC9-83D433AC3F25}"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380040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5F04E-7DFD-BF49-ACC9-83D433AC3F25}"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52119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Kellogg">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690167" y="1106425"/>
            <a:ext cx="6630807" cy="1408789"/>
          </a:xfrm>
        </p:spPr>
        <p:txBody>
          <a:bodyPr anchor="b" anchorCtr="0"/>
          <a:lstStyle>
            <a:lvl1pPr marL="0" indent="0" algn="l" defTabSz="685800" rtl="0" eaLnBrk="1" latinLnBrk="0" hangingPunct="1">
              <a:lnSpc>
                <a:spcPct val="100000"/>
              </a:lnSpc>
              <a:spcBef>
                <a:spcPts val="2400"/>
              </a:spcBef>
              <a:buFont typeface="Arial"/>
              <a:buNone/>
              <a:defRPr lang="en-US" sz="5400" b="0" kern="1200" cap="none" spc="90" baseline="0" dirty="0">
                <a:solidFill>
                  <a:schemeClr val="bg1"/>
                </a:solidFill>
                <a:latin typeface="+mn-lt"/>
                <a:ea typeface="+mn-ea"/>
                <a:cs typeface="+mn-cs"/>
              </a:defRPr>
            </a:lvl1pPr>
          </a:lstStyle>
          <a:p>
            <a:pPr marL="0" lvl="0" indent="0" algn="l" defTabSz="685800" rtl="0" eaLnBrk="1" latinLnBrk="0" hangingPunct="1">
              <a:lnSpc>
                <a:spcPct val="100000"/>
              </a:lnSpc>
              <a:spcBef>
                <a:spcPts val="2400"/>
              </a:spcBef>
              <a:buFont typeface="Arial"/>
              <a:buNone/>
            </a:pPr>
            <a:r>
              <a:rPr lang="en-US"/>
              <a:t>Click to add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0166" y="5907327"/>
            <a:ext cx="2891234" cy="396741"/>
          </a:xfrm>
          <a:prstGeom prst="rect">
            <a:avLst/>
          </a:prstGeom>
        </p:spPr>
      </p:pic>
      <p:sp>
        <p:nvSpPr>
          <p:cNvPr id="3" name="Subtitle 2"/>
          <p:cNvSpPr>
            <a:spLocks noGrp="1"/>
          </p:cNvSpPr>
          <p:nvPr>
            <p:ph type="subTitle" idx="1" hasCustomPrompt="1"/>
          </p:nvPr>
        </p:nvSpPr>
        <p:spPr>
          <a:xfrm>
            <a:off x="677466" y="2696855"/>
            <a:ext cx="3399234" cy="439396"/>
          </a:xfrm>
          <a:noFill/>
        </p:spPr>
        <p:txBody>
          <a:bodyPr wrap="square" rIns="91440">
            <a:noAutofit/>
          </a:bodyPr>
          <a:lstStyle>
            <a:lvl1pPr marL="0" indent="0" algn="l">
              <a:buNone/>
              <a:defRPr sz="2100" b="1" cap="all" spc="173"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text</a:t>
            </a:r>
          </a:p>
        </p:txBody>
      </p:sp>
      <p:sp>
        <p:nvSpPr>
          <p:cNvPr id="11" name="Text Placeholder 10"/>
          <p:cNvSpPr>
            <a:spLocks noGrp="1"/>
          </p:cNvSpPr>
          <p:nvPr>
            <p:ph type="body" sz="quarter" idx="13" hasCustomPrompt="1"/>
          </p:nvPr>
        </p:nvSpPr>
        <p:spPr>
          <a:xfrm>
            <a:off x="677467" y="4478853"/>
            <a:ext cx="3669506" cy="282565"/>
          </a:xfrm>
        </p:spPr>
        <p:txBody>
          <a:bodyPr/>
          <a:lstStyle>
            <a:lvl1pPr marL="0" indent="0" algn="l" defTabSz="685800" rtl="0" eaLnBrk="1" latinLnBrk="0" hangingPunct="1">
              <a:lnSpc>
                <a:spcPct val="100000"/>
              </a:lnSpc>
              <a:spcBef>
                <a:spcPts val="2400"/>
              </a:spcBef>
              <a:buFont typeface="Arial"/>
              <a:buNone/>
              <a:defRPr lang="en-US" sz="1500" kern="1200" spc="83" baseline="0" dirty="0">
                <a:solidFill>
                  <a:schemeClr val="bg1"/>
                </a:solidFill>
                <a:latin typeface="+mn-lt"/>
                <a:ea typeface="+mn-ea"/>
                <a:cs typeface="+mn-cs"/>
              </a:defRPr>
            </a:lvl1pPr>
          </a:lstStyle>
          <a:p>
            <a:pPr lvl="0"/>
            <a:r>
              <a:rPr lang="en-US"/>
              <a:t>Date Updated Here</a:t>
            </a:r>
          </a:p>
        </p:txBody>
      </p:sp>
      <p:sp>
        <p:nvSpPr>
          <p:cNvPr id="10" name="Text Placeholder 9">
            <a:extLst>
              <a:ext uri="{FF2B5EF4-FFF2-40B4-BE49-F238E27FC236}">
                <a16:creationId xmlns:a16="http://schemas.microsoft.com/office/drawing/2014/main" id="{5D0EFC03-F816-4045-A331-A147CE9E5A6C}"/>
              </a:ext>
            </a:extLst>
          </p:cNvPr>
          <p:cNvSpPr>
            <a:spLocks noGrp="1"/>
          </p:cNvSpPr>
          <p:nvPr>
            <p:ph type="body" sz="quarter" idx="14" hasCustomPrompt="1"/>
          </p:nvPr>
        </p:nvSpPr>
        <p:spPr>
          <a:xfrm>
            <a:off x="5585555" y="6621140"/>
            <a:ext cx="3412475" cy="236863"/>
          </a:xfrm>
        </p:spPr>
        <p:txBody>
          <a:bodyPr/>
          <a:lstStyle>
            <a:lvl1pPr algn="r">
              <a:defRPr sz="675">
                <a:solidFill>
                  <a:schemeClr val="bg1"/>
                </a:solidFill>
              </a:defRPr>
            </a:lvl1pPr>
          </a:lstStyle>
          <a:p>
            <a:r>
              <a:rPr lang="en-US"/>
              <a:t>Copyright or confidentiality 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 Kellogg">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6858000"/>
          </a:xfrm>
          <a:prstGeom prst="rect">
            <a:avLst/>
          </a:prstGeom>
          <a:solidFill>
            <a:schemeClr val="bg1"/>
          </a:solidFill>
        </p:spPr>
      </p:pic>
      <p:sp>
        <p:nvSpPr>
          <p:cNvPr id="2" name="Title 1"/>
          <p:cNvSpPr>
            <a:spLocks noGrp="1"/>
          </p:cNvSpPr>
          <p:nvPr>
            <p:ph type="ctrTitle" hasCustomPrompt="1"/>
          </p:nvPr>
        </p:nvSpPr>
        <p:spPr>
          <a:xfrm>
            <a:off x="690167" y="1106425"/>
            <a:ext cx="6630807" cy="1408789"/>
          </a:xfrm>
        </p:spPr>
        <p:txBody>
          <a:bodyPr anchor="b" anchorCtr="0"/>
          <a:lstStyle>
            <a:lvl1pPr marL="0" indent="0" algn="l" defTabSz="685800" rtl="0" eaLnBrk="1" latinLnBrk="0" hangingPunct="1">
              <a:lnSpc>
                <a:spcPct val="100000"/>
              </a:lnSpc>
              <a:spcBef>
                <a:spcPts val="2400"/>
              </a:spcBef>
              <a:buFont typeface="Arial"/>
              <a:buNone/>
              <a:defRPr lang="en-US" sz="5400" b="0" kern="1200" cap="none" spc="90" baseline="0" dirty="0">
                <a:solidFill>
                  <a:srgbClr val="4E2A84"/>
                </a:solidFill>
                <a:latin typeface="+mn-lt"/>
                <a:ea typeface="+mn-ea"/>
                <a:cs typeface="+mn-cs"/>
              </a:defRPr>
            </a:lvl1pPr>
          </a:lstStyle>
          <a:p>
            <a:pPr marL="0" lvl="0" indent="0" algn="l" defTabSz="685800" rtl="0" eaLnBrk="1" latinLnBrk="0" hangingPunct="1">
              <a:lnSpc>
                <a:spcPct val="100000"/>
              </a:lnSpc>
              <a:spcBef>
                <a:spcPts val="2400"/>
              </a:spcBef>
              <a:buFont typeface="Arial"/>
              <a:buNone/>
            </a:pPr>
            <a:r>
              <a:rPr lang="en-US"/>
              <a:t>Click to add title</a:t>
            </a:r>
          </a:p>
        </p:txBody>
      </p:sp>
      <p:pic>
        <p:nvPicPr>
          <p:cNvPr id="8" name="Picture 7"/>
          <p:cNvPicPr>
            <a:picLocks noChangeAspect="1"/>
          </p:cNvPicPr>
          <p:nvPr userDrawn="1"/>
        </p:nvPicPr>
        <p:blipFill>
          <a:blip r:embed="rId3"/>
          <a:stretch>
            <a:fillRect/>
          </a:stretch>
        </p:blipFill>
        <p:spPr>
          <a:xfrm>
            <a:off x="690166" y="5909262"/>
            <a:ext cx="2891234" cy="392864"/>
          </a:xfrm>
          <a:prstGeom prst="rect">
            <a:avLst/>
          </a:prstGeom>
        </p:spPr>
      </p:pic>
      <p:sp>
        <p:nvSpPr>
          <p:cNvPr id="3" name="Subtitle 2"/>
          <p:cNvSpPr>
            <a:spLocks noGrp="1"/>
          </p:cNvSpPr>
          <p:nvPr>
            <p:ph type="subTitle" idx="1" hasCustomPrompt="1"/>
          </p:nvPr>
        </p:nvSpPr>
        <p:spPr>
          <a:xfrm>
            <a:off x="677466" y="2696855"/>
            <a:ext cx="3399234" cy="439396"/>
          </a:xfrm>
          <a:noFill/>
        </p:spPr>
        <p:txBody>
          <a:bodyPr wrap="square" rIns="91440">
            <a:noAutofit/>
          </a:bodyPr>
          <a:lstStyle>
            <a:lvl1pPr marL="0" indent="0" algn="l">
              <a:buNone/>
              <a:defRPr sz="2100" b="1" cap="all" spc="173" baseline="0">
                <a:solidFill>
                  <a:srgbClr val="4E2A8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text</a:t>
            </a:r>
          </a:p>
        </p:txBody>
      </p:sp>
      <p:sp>
        <p:nvSpPr>
          <p:cNvPr id="11" name="Text Placeholder 10"/>
          <p:cNvSpPr>
            <a:spLocks noGrp="1"/>
          </p:cNvSpPr>
          <p:nvPr>
            <p:ph type="body" sz="quarter" idx="13" hasCustomPrompt="1"/>
          </p:nvPr>
        </p:nvSpPr>
        <p:spPr>
          <a:xfrm>
            <a:off x="677467" y="4478853"/>
            <a:ext cx="3669506" cy="282565"/>
          </a:xfrm>
        </p:spPr>
        <p:txBody>
          <a:bodyPr/>
          <a:lstStyle>
            <a:lvl1pPr marL="0" indent="0" algn="l" defTabSz="685800" rtl="0" eaLnBrk="1" latinLnBrk="0" hangingPunct="1">
              <a:lnSpc>
                <a:spcPct val="100000"/>
              </a:lnSpc>
              <a:spcBef>
                <a:spcPts val="2400"/>
              </a:spcBef>
              <a:buFont typeface="Arial"/>
              <a:buNone/>
              <a:defRPr lang="en-US" sz="1500" kern="1200" spc="83" baseline="0" dirty="0">
                <a:solidFill>
                  <a:schemeClr val="tx1">
                    <a:lumMod val="65000"/>
                    <a:lumOff val="35000"/>
                  </a:schemeClr>
                </a:solidFill>
                <a:latin typeface="+mn-lt"/>
                <a:ea typeface="+mn-ea"/>
                <a:cs typeface="+mn-cs"/>
              </a:defRPr>
            </a:lvl1pPr>
          </a:lstStyle>
          <a:p>
            <a:pPr lvl="0"/>
            <a:r>
              <a:rPr lang="en-US"/>
              <a:t>Date Updated Here</a:t>
            </a:r>
          </a:p>
        </p:txBody>
      </p:sp>
      <p:sp>
        <p:nvSpPr>
          <p:cNvPr id="10" name="Text Placeholder 9">
            <a:extLst>
              <a:ext uri="{FF2B5EF4-FFF2-40B4-BE49-F238E27FC236}">
                <a16:creationId xmlns:a16="http://schemas.microsoft.com/office/drawing/2014/main" id="{5D0EFC03-F816-4045-A331-A147CE9E5A6C}"/>
              </a:ext>
            </a:extLst>
          </p:cNvPr>
          <p:cNvSpPr>
            <a:spLocks noGrp="1"/>
          </p:cNvSpPr>
          <p:nvPr>
            <p:ph type="body" sz="quarter" idx="14" hasCustomPrompt="1"/>
          </p:nvPr>
        </p:nvSpPr>
        <p:spPr>
          <a:xfrm>
            <a:off x="5585555" y="6621140"/>
            <a:ext cx="3412475" cy="236863"/>
          </a:xfrm>
        </p:spPr>
        <p:txBody>
          <a:bodyPr/>
          <a:lstStyle>
            <a:lvl1pPr algn="r">
              <a:defRPr sz="675">
                <a:solidFill>
                  <a:schemeClr val="bg1"/>
                </a:solidFill>
              </a:defRPr>
            </a:lvl1pPr>
          </a:lstStyle>
          <a:p>
            <a:r>
              <a:rPr lang="en-US"/>
              <a:t>Copyright or confidentiality statement.</a:t>
            </a:r>
          </a:p>
        </p:txBody>
      </p:sp>
    </p:spTree>
    <p:extLst>
      <p:ext uri="{BB962C8B-B14F-4D97-AF65-F5344CB8AC3E}">
        <p14:creationId xmlns:p14="http://schemas.microsoft.com/office/powerpoint/2010/main" val="25283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 Kellogg">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cxnSp>
        <p:nvCxnSpPr>
          <p:cNvPr id="23" name="Straight Arrow Connector 22"/>
          <p:cNvCxnSpPr/>
          <p:nvPr userDrawn="1"/>
        </p:nvCxnSpPr>
        <p:spPr>
          <a:xfrm>
            <a:off x="690166" y="3477611"/>
            <a:ext cx="6630807" cy="2747"/>
          </a:xfrm>
          <a:prstGeom prst="straightConnector1">
            <a:avLst/>
          </a:prstGeom>
          <a:ln w="6350" cmpd="sng">
            <a:solidFill>
              <a:schemeClr val="bg1">
                <a:alpha val="39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hasCustomPrompt="1"/>
          </p:nvPr>
        </p:nvSpPr>
        <p:spPr>
          <a:xfrm>
            <a:off x="690166" y="1766338"/>
            <a:ext cx="6630807" cy="1408789"/>
          </a:xfrm>
        </p:spPr>
        <p:txBody>
          <a:bodyPr anchor="b" anchorCtr="0"/>
          <a:lstStyle>
            <a:lvl1pPr algn="l">
              <a:defRPr lang="en-US" sz="3300" b="1" kern="1200" cap="none" spc="75" baseline="0" dirty="0">
                <a:solidFill>
                  <a:schemeClr val="bg1"/>
                </a:solidFill>
                <a:latin typeface="+mn-lt"/>
                <a:ea typeface="+mn-ea"/>
                <a:cs typeface="+mn-cs"/>
              </a:defRPr>
            </a:lvl1pPr>
          </a:lstStyle>
          <a:p>
            <a:pPr marL="0" lvl="0" indent="0" algn="l" defTabSz="685800" rtl="0" eaLnBrk="1" latinLnBrk="0" hangingPunct="1">
              <a:lnSpc>
                <a:spcPct val="100000"/>
              </a:lnSpc>
              <a:spcBef>
                <a:spcPts val="2400"/>
              </a:spcBef>
              <a:buFont typeface="Arial"/>
              <a:buNone/>
            </a:pPr>
            <a:r>
              <a:rPr lang="en-US"/>
              <a:t>Click to add title</a:t>
            </a:r>
          </a:p>
        </p:txBody>
      </p:sp>
      <p:sp>
        <p:nvSpPr>
          <p:cNvPr id="3" name="Subtitle 2"/>
          <p:cNvSpPr>
            <a:spLocks noGrp="1"/>
          </p:cNvSpPr>
          <p:nvPr>
            <p:ph type="subTitle" idx="1" hasCustomPrompt="1"/>
          </p:nvPr>
        </p:nvSpPr>
        <p:spPr>
          <a:xfrm>
            <a:off x="698848" y="3347749"/>
            <a:ext cx="1185581" cy="184666"/>
          </a:xfrm>
          <a:solidFill>
            <a:srgbClr val="472580"/>
          </a:solidFill>
        </p:spPr>
        <p:txBody>
          <a:bodyPr wrap="none" rIns="91440">
            <a:spAutoFit/>
          </a:bodyPr>
          <a:lstStyle>
            <a:lvl1pPr marL="0" indent="0" algn="l">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text</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0166" y="5907327"/>
            <a:ext cx="2891234" cy="396741"/>
          </a:xfrm>
          <a:prstGeom prst="rect">
            <a:avLst/>
          </a:prstGeom>
        </p:spPr>
      </p:pic>
      <p:sp>
        <p:nvSpPr>
          <p:cNvPr id="12"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Tree>
    <p:extLst>
      <p:ext uri="{BB962C8B-B14F-4D97-AF65-F5344CB8AC3E}">
        <p14:creationId xmlns:p14="http://schemas.microsoft.com/office/powerpoint/2010/main" val="118191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
    <p:spTree>
      <p:nvGrpSpPr>
        <p:cNvPr id="1" name=""/>
        <p:cNvGrpSpPr/>
        <p:nvPr/>
      </p:nvGrpSpPr>
      <p:grpSpPr>
        <a:xfrm>
          <a:off x="0" y="0"/>
          <a:ext cx="0" cy="0"/>
          <a:chOff x="0" y="0"/>
          <a:chExt cx="0" cy="0"/>
        </a:xfrm>
      </p:grpSpPr>
      <p:sp>
        <p:nvSpPr>
          <p:cNvPr id="19" name="Freeform 18"/>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17" name="Picture 16">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16" name="Rectangle 15"/>
          <p:cNvSpPr/>
          <p:nvPr userDrawn="1"/>
        </p:nvSpPr>
        <p:spPr>
          <a:xfrm flipV="1">
            <a:off x="0" y="261659"/>
            <a:ext cx="9144000" cy="63346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spcBef>
                <a:spcPts val="675"/>
              </a:spcBef>
            </a:pPr>
            <a:endParaRPr lang="en-US" sz="1500" b="1"/>
          </a:p>
        </p:txBody>
      </p:sp>
      <p:sp>
        <p:nvSpPr>
          <p:cNvPr id="2" name="Title 1"/>
          <p:cNvSpPr>
            <a:spLocks noGrp="1"/>
          </p:cNvSpPr>
          <p:nvPr>
            <p:ph type="title"/>
          </p:nvPr>
        </p:nvSpPr>
        <p:spPr>
          <a:xfrm>
            <a:off x="436562" y="576307"/>
            <a:ext cx="8334773" cy="426843"/>
          </a:xfrm>
        </p:spPr>
        <p:txBody>
          <a:bodyPr/>
          <a:lstStyle>
            <a:lvl1pPr>
              <a:defRPr sz="2250" b="0" cap="all" spc="83" baseline="0">
                <a:solidFill>
                  <a:srgbClr val="4E2A84"/>
                </a:solidFill>
              </a:defRPr>
            </a:lvl1pPr>
          </a:lstStyle>
          <a:p>
            <a:r>
              <a:rPr lang="en-US"/>
              <a:t>Click to edit Master title style</a:t>
            </a:r>
          </a:p>
        </p:txBody>
      </p:sp>
      <p:sp>
        <p:nvSpPr>
          <p:cNvPr id="3" name="Content Placeholder 2"/>
          <p:cNvSpPr>
            <a:spLocks noGrp="1"/>
          </p:cNvSpPr>
          <p:nvPr>
            <p:ph idx="1" hasCustomPrompt="1"/>
          </p:nvPr>
        </p:nvSpPr>
        <p:spPr>
          <a:xfrm>
            <a:off x="436562" y="1948069"/>
            <a:ext cx="8334773" cy="4175501"/>
          </a:xfrm>
        </p:spPr>
        <p:txBody>
          <a:bodyPr/>
          <a:lstStyle>
            <a:lvl1pPr>
              <a:spcBef>
                <a:spcPts val="2400"/>
              </a:spcBef>
              <a:defRPr sz="1500" b="0"/>
            </a:lvl1pPr>
            <a:lvl2pPr>
              <a:spcBef>
                <a:spcPts val="1350"/>
              </a:spcBef>
              <a:defRPr sz="1500"/>
            </a:lvl2pPr>
            <a:lvl3pPr marL="257175" indent="-257175">
              <a:spcBef>
                <a:spcPts val="675"/>
              </a:spcBef>
              <a:buFont typeface="Arial" panose="020B0604020202020204" pitchFamily="34" charset="0"/>
              <a:buChar char="•"/>
              <a:defRPr sz="1500"/>
            </a:lvl3pPr>
            <a:lvl4pPr marL="257175" indent="-257175">
              <a:spcBef>
                <a:spcPts val="675"/>
              </a:spcBef>
              <a:buFont typeface="Arial" panose="020B0604020202020204" pitchFamily="34" charset="0"/>
              <a:buChar char="•"/>
              <a:defRPr sz="1500"/>
            </a:lvl4pPr>
            <a:lvl5pPr marL="874395" indent="-257175">
              <a:spcBef>
                <a:spcPts val="675"/>
              </a:spcBef>
              <a:buFont typeface="Arial" panose="020B0604020202020204" pitchFamily="34" charset="0"/>
              <a:buChar char="•"/>
              <a:defRPr sz="1500"/>
            </a:lvl5pPr>
            <a:lvl6pPr marL="582930" indent="-240030">
              <a:lnSpc>
                <a:spcPct val="100000"/>
              </a:lnSpc>
              <a:spcBef>
                <a:spcPts val="675"/>
              </a:spcBef>
              <a:defRPr sz="1500">
                <a:solidFill>
                  <a:schemeClr val="tx1">
                    <a:lumMod val="75000"/>
                    <a:lumOff val="25000"/>
                  </a:schemeClr>
                </a:solidFill>
              </a:defRPr>
            </a:lvl6pPr>
          </a:lstStyle>
          <a:p>
            <a:pPr lvl="0"/>
            <a:r>
              <a:rPr lang="en-US"/>
              <a:t>Click to edit Master text styles</a:t>
            </a:r>
          </a:p>
          <a:p>
            <a:pPr lvl="1"/>
            <a:r>
              <a:rPr lang="en-US"/>
              <a:t>Second level</a:t>
            </a:r>
          </a:p>
          <a:p>
            <a:pPr lvl="2"/>
            <a:r>
              <a:rPr lang="en-US"/>
              <a:t>Third level</a:t>
            </a:r>
          </a:p>
          <a:p>
            <a:pPr lvl="5"/>
            <a:r>
              <a:rPr lang="en-US"/>
              <a:t>Fourth level</a:t>
            </a:r>
          </a:p>
          <a:p>
            <a:pPr lvl="4"/>
            <a:r>
              <a:rPr lang="en-US"/>
              <a:t>Fifth level</a:t>
            </a:r>
          </a:p>
        </p:txBody>
      </p:sp>
      <p:sp>
        <p:nvSpPr>
          <p:cNvPr id="4"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5"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
        <p:nvSpPr>
          <p:cNvPr id="18" name="Text Placeholder 7"/>
          <p:cNvSpPr>
            <a:spLocks noGrp="1"/>
          </p:cNvSpPr>
          <p:nvPr>
            <p:ph type="body" sz="quarter" idx="13" hasCustomPrompt="1"/>
          </p:nvPr>
        </p:nvSpPr>
        <p:spPr>
          <a:xfrm>
            <a:off x="436562" y="1061218"/>
            <a:ext cx="8334773" cy="314796"/>
          </a:xfrm>
        </p:spPr>
        <p:txBody>
          <a:bodyPr/>
          <a:lstStyle>
            <a:lvl1pPr>
              <a:defRPr sz="1050" b="0" cap="all" baseline="0"/>
            </a:lvl1pPr>
          </a:lstStyle>
          <a:p>
            <a:pPr lvl="0"/>
            <a:r>
              <a:rPr lang="en-US"/>
              <a:t>Subtitle here if you need it</a:t>
            </a:r>
          </a:p>
        </p:txBody>
      </p:sp>
    </p:spTree>
    <p:extLst>
      <p:ext uri="{BB962C8B-B14F-4D97-AF65-F5344CB8AC3E}">
        <p14:creationId xmlns:p14="http://schemas.microsoft.com/office/powerpoint/2010/main" val="2377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1">
    <p:spTree>
      <p:nvGrpSpPr>
        <p:cNvPr id="1" name=""/>
        <p:cNvGrpSpPr/>
        <p:nvPr/>
      </p:nvGrpSpPr>
      <p:grpSpPr>
        <a:xfrm>
          <a:off x="0" y="0"/>
          <a:ext cx="0" cy="0"/>
          <a:chOff x="0" y="0"/>
          <a:chExt cx="0" cy="0"/>
        </a:xfrm>
      </p:grpSpPr>
      <p:sp>
        <p:nvSpPr>
          <p:cNvPr id="11" name="Rectangle 10"/>
          <p:cNvSpPr/>
          <p:nvPr userDrawn="1"/>
        </p:nvSpPr>
        <p:spPr>
          <a:xfrm flipV="1">
            <a:off x="0" y="261659"/>
            <a:ext cx="9144000" cy="63346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spcBef>
                <a:spcPts val="675"/>
              </a:spcBef>
            </a:pPr>
            <a:endParaRPr lang="en-US" sz="1500" b="1"/>
          </a:p>
        </p:txBody>
      </p:sp>
      <p:sp>
        <p:nvSpPr>
          <p:cNvPr id="2" name="Title 1"/>
          <p:cNvSpPr>
            <a:spLocks noGrp="1"/>
          </p:cNvSpPr>
          <p:nvPr>
            <p:ph type="title"/>
          </p:nvPr>
        </p:nvSpPr>
        <p:spPr>
          <a:xfrm>
            <a:off x="436562" y="576305"/>
            <a:ext cx="8334773" cy="708944"/>
          </a:xfrm>
        </p:spPr>
        <p:txBody>
          <a:bodyPr/>
          <a:lstStyle>
            <a:lvl1pPr>
              <a:defRPr sz="2250" b="0" cap="all" spc="83" baseline="0">
                <a:solidFill>
                  <a:srgbClr val="4E2A84"/>
                </a:solidFill>
              </a:defRPr>
            </a:lvl1pPr>
          </a:lstStyle>
          <a:p>
            <a:r>
              <a:rPr lang="en-US"/>
              <a:t>Click to edit Master title style</a:t>
            </a:r>
          </a:p>
        </p:txBody>
      </p:sp>
      <p:sp>
        <p:nvSpPr>
          <p:cNvPr id="3" name="Content Placeholder 2"/>
          <p:cNvSpPr>
            <a:spLocks noGrp="1"/>
          </p:cNvSpPr>
          <p:nvPr>
            <p:ph idx="1"/>
          </p:nvPr>
        </p:nvSpPr>
        <p:spPr>
          <a:xfrm>
            <a:off x="436562" y="1948069"/>
            <a:ext cx="8334773" cy="4175502"/>
          </a:xfrm>
        </p:spPr>
        <p:txBody>
          <a:bodyPr/>
          <a:lstStyle>
            <a:lvl1pPr>
              <a:spcBef>
                <a:spcPts val="2400"/>
              </a:spcBef>
              <a:defRPr sz="1500" b="0"/>
            </a:lvl1pPr>
            <a:lvl2pPr>
              <a:spcBef>
                <a:spcPts val="1350"/>
              </a:spcBef>
              <a:defRPr sz="1500"/>
            </a:lvl2pPr>
            <a:lvl3pPr>
              <a:spcBef>
                <a:spcPts val="675"/>
              </a:spcBef>
              <a:defRPr sz="1500"/>
            </a:lvl3pPr>
            <a:lvl4pPr>
              <a:spcBef>
                <a:spcPts val="675"/>
              </a:spcBef>
              <a:defRPr sz="1500"/>
            </a:lvl4pPr>
            <a:lvl5pPr>
              <a:spcBef>
                <a:spcPts val="675"/>
              </a:spcBef>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7"/>
          <p:cNvSpPr>
            <a:spLocks noGrp="1"/>
          </p:cNvSpPr>
          <p:nvPr>
            <p:ph type="body" sz="quarter" idx="13" hasCustomPrompt="1"/>
          </p:nvPr>
        </p:nvSpPr>
        <p:spPr>
          <a:xfrm>
            <a:off x="436562" y="1285251"/>
            <a:ext cx="8334773" cy="314649"/>
          </a:xfrm>
        </p:spPr>
        <p:txBody>
          <a:bodyPr/>
          <a:lstStyle>
            <a:lvl1pPr>
              <a:defRPr sz="1050" b="0" cap="all" baseline="0"/>
            </a:lvl1pPr>
          </a:lstStyle>
          <a:p>
            <a:pPr lvl="0"/>
            <a:r>
              <a:rPr lang="en-US"/>
              <a:t>Subtitle here if you need it</a:t>
            </a:r>
          </a:p>
        </p:txBody>
      </p:sp>
      <p:sp>
        <p:nvSpPr>
          <p:cNvPr id="12" name="Freeform 11"/>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13" name="Picture 12">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14"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22"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23"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B">
    <p:spTree>
      <p:nvGrpSpPr>
        <p:cNvPr id="1" name=""/>
        <p:cNvGrpSpPr/>
        <p:nvPr/>
      </p:nvGrpSpPr>
      <p:grpSpPr>
        <a:xfrm>
          <a:off x="0" y="0"/>
          <a:ext cx="0" cy="0"/>
          <a:chOff x="0" y="0"/>
          <a:chExt cx="0" cy="0"/>
        </a:xfrm>
      </p:grpSpPr>
      <p:sp>
        <p:nvSpPr>
          <p:cNvPr id="2" name="Title 1"/>
          <p:cNvSpPr>
            <a:spLocks noGrp="1"/>
          </p:cNvSpPr>
          <p:nvPr>
            <p:ph type="title"/>
          </p:nvPr>
        </p:nvSpPr>
        <p:spPr>
          <a:xfrm>
            <a:off x="436560" y="576308"/>
            <a:ext cx="8334774" cy="537165"/>
          </a:xfrm>
        </p:spPr>
        <p:txBody>
          <a:bodyPr/>
          <a:lstStyle>
            <a:lvl1pPr>
              <a:defRPr sz="2250" b="0" cap="all" spc="83" baseline="0">
                <a:solidFill>
                  <a:srgbClr val="4E2A84"/>
                </a:solidFill>
              </a:defRPr>
            </a:lvl1pPr>
          </a:lstStyle>
          <a:p>
            <a:r>
              <a:rPr lang="en-US"/>
              <a:t>Click to edit Master title style</a:t>
            </a:r>
          </a:p>
        </p:txBody>
      </p:sp>
      <p:sp>
        <p:nvSpPr>
          <p:cNvPr id="3" name="Content Placeholder 2"/>
          <p:cNvSpPr>
            <a:spLocks noGrp="1"/>
          </p:cNvSpPr>
          <p:nvPr>
            <p:ph idx="1"/>
          </p:nvPr>
        </p:nvSpPr>
        <p:spPr>
          <a:xfrm>
            <a:off x="436562" y="1948069"/>
            <a:ext cx="8334773" cy="4175501"/>
          </a:xfrm>
        </p:spPr>
        <p:txBody>
          <a:bodyPr/>
          <a:lstStyle>
            <a:lvl1pPr>
              <a:spcBef>
                <a:spcPts val="2400"/>
              </a:spcBef>
              <a:defRPr sz="1500" b="0"/>
            </a:lvl1pPr>
            <a:lvl2pPr>
              <a:spcBef>
                <a:spcPts val="1350"/>
              </a:spcBef>
              <a:defRPr sz="1500"/>
            </a:lvl2pPr>
            <a:lvl3pPr>
              <a:spcBef>
                <a:spcPts val="675"/>
              </a:spcBef>
              <a:defRPr sz="1500"/>
            </a:lvl3pPr>
            <a:lvl4pPr>
              <a:spcBef>
                <a:spcPts val="675"/>
              </a:spcBef>
              <a:defRPr sz="1500"/>
            </a:lvl4pPr>
            <a:lvl5pPr>
              <a:spcBef>
                <a:spcPts val="675"/>
              </a:spcBef>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7"/>
          <p:cNvSpPr>
            <a:spLocks noGrp="1"/>
          </p:cNvSpPr>
          <p:nvPr>
            <p:ph type="body" sz="quarter" idx="13" hasCustomPrompt="1"/>
          </p:nvPr>
        </p:nvSpPr>
        <p:spPr>
          <a:xfrm>
            <a:off x="436560" y="1113470"/>
            <a:ext cx="8334774" cy="286768"/>
          </a:xfrm>
        </p:spPr>
        <p:txBody>
          <a:bodyPr/>
          <a:lstStyle>
            <a:lvl1pPr>
              <a:defRPr sz="1050" b="0" cap="all" baseline="0"/>
            </a:lvl1pPr>
          </a:lstStyle>
          <a:p>
            <a:pPr lvl="0"/>
            <a:r>
              <a:rPr lang="en-US"/>
              <a:t>Subtitle here if you need it</a:t>
            </a:r>
          </a:p>
        </p:txBody>
      </p:sp>
      <p:sp>
        <p:nvSpPr>
          <p:cNvPr id="10" name="Freeform 9"/>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11" name="Picture 10">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13"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16"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20"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A">
    <p:spTree>
      <p:nvGrpSpPr>
        <p:cNvPr id="1" name=""/>
        <p:cNvGrpSpPr/>
        <p:nvPr/>
      </p:nvGrpSpPr>
      <p:grpSpPr>
        <a:xfrm>
          <a:off x="0" y="0"/>
          <a:ext cx="0" cy="0"/>
          <a:chOff x="0" y="0"/>
          <a:chExt cx="0" cy="0"/>
        </a:xfrm>
      </p:grpSpPr>
      <p:sp>
        <p:nvSpPr>
          <p:cNvPr id="19" name="Freeform 18"/>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17" name="Picture 16">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16" name="Rectangle 15"/>
          <p:cNvSpPr/>
          <p:nvPr userDrawn="1"/>
        </p:nvSpPr>
        <p:spPr>
          <a:xfrm flipV="1">
            <a:off x="0" y="261659"/>
            <a:ext cx="9144000" cy="6334689"/>
          </a:xfrm>
          <a:prstGeom prst="rect">
            <a:avLst/>
          </a:prstGeom>
          <a:solidFill>
            <a:srgbClr val="4E2A8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spcBef>
                <a:spcPts val="675"/>
              </a:spcBef>
            </a:pPr>
            <a:endParaRPr lang="en-US" sz="1500" b="1"/>
          </a:p>
        </p:txBody>
      </p:sp>
      <p:sp>
        <p:nvSpPr>
          <p:cNvPr id="2" name="Title 1"/>
          <p:cNvSpPr>
            <a:spLocks noGrp="1"/>
          </p:cNvSpPr>
          <p:nvPr>
            <p:ph type="title"/>
          </p:nvPr>
        </p:nvSpPr>
        <p:spPr>
          <a:xfrm>
            <a:off x="436562" y="576307"/>
            <a:ext cx="8334773" cy="426843"/>
          </a:xfrm>
        </p:spPr>
        <p:txBody>
          <a:bodyPr/>
          <a:lstStyle>
            <a:lvl1pPr>
              <a:defRPr sz="2250" b="0" cap="all" spc="83"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436562" y="1948069"/>
            <a:ext cx="8334773" cy="4175501"/>
          </a:xfrm>
        </p:spPr>
        <p:txBody>
          <a:bodyPr/>
          <a:lstStyle>
            <a:lvl1pPr>
              <a:spcBef>
                <a:spcPts val="2400"/>
              </a:spcBef>
              <a:defRPr sz="1500" b="0">
                <a:solidFill>
                  <a:schemeClr val="bg1"/>
                </a:solidFill>
              </a:defRPr>
            </a:lvl1pPr>
            <a:lvl2pPr>
              <a:spcBef>
                <a:spcPts val="1350"/>
              </a:spcBef>
              <a:defRPr sz="1500">
                <a:solidFill>
                  <a:schemeClr val="bg1"/>
                </a:solidFill>
              </a:defRPr>
            </a:lvl2pPr>
            <a:lvl3pPr>
              <a:spcBef>
                <a:spcPts val="675"/>
              </a:spcBef>
              <a:defRPr sz="1500">
                <a:solidFill>
                  <a:schemeClr val="bg1"/>
                </a:solidFill>
              </a:defRPr>
            </a:lvl3pPr>
            <a:lvl4pPr>
              <a:spcBef>
                <a:spcPts val="675"/>
              </a:spcBef>
              <a:defRPr sz="1500">
                <a:solidFill>
                  <a:schemeClr val="bg1"/>
                </a:solidFill>
              </a:defRPr>
            </a:lvl4pPr>
            <a:lvl5pPr>
              <a:spcBef>
                <a:spcPts val="675"/>
              </a:spcBef>
              <a:defRPr sz="15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5"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
        <p:nvSpPr>
          <p:cNvPr id="18" name="Text Placeholder 7"/>
          <p:cNvSpPr>
            <a:spLocks noGrp="1"/>
          </p:cNvSpPr>
          <p:nvPr>
            <p:ph type="body" sz="quarter" idx="13" hasCustomPrompt="1"/>
          </p:nvPr>
        </p:nvSpPr>
        <p:spPr>
          <a:xfrm>
            <a:off x="436562" y="1061218"/>
            <a:ext cx="8334773" cy="314796"/>
          </a:xfrm>
        </p:spPr>
        <p:txBody>
          <a:bodyPr/>
          <a:lstStyle>
            <a:lvl1pPr>
              <a:defRPr sz="1050" b="0" cap="all" baseline="0">
                <a:solidFill>
                  <a:schemeClr val="bg1"/>
                </a:solidFill>
              </a:defRPr>
            </a:lvl1pPr>
          </a:lstStyle>
          <a:p>
            <a:pPr lvl="0"/>
            <a:r>
              <a:rPr lang="en-US"/>
              <a:t>Subtitle here if you need it</a:t>
            </a:r>
          </a:p>
        </p:txBody>
      </p:sp>
    </p:spTree>
    <p:extLst>
      <p:ext uri="{BB962C8B-B14F-4D97-AF65-F5344CB8AC3E}">
        <p14:creationId xmlns:p14="http://schemas.microsoft.com/office/powerpoint/2010/main" val="207117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A.1">
    <p:spTree>
      <p:nvGrpSpPr>
        <p:cNvPr id="1" name=""/>
        <p:cNvGrpSpPr/>
        <p:nvPr/>
      </p:nvGrpSpPr>
      <p:grpSpPr>
        <a:xfrm>
          <a:off x="0" y="0"/>
          <a:ext cx="0" cy="0"/>
          <a:chOff x="0" y="0"/>
          <a:chExt cx="0" cy="0"/>
        </a:xfrm>
      </p:grpSpPr>
      <p:sp>
        <p:nvSpPr>
          <p:cNvPr id="11" name="Rectangle 10"/>
          <p:cNvSpPr/>
          <p:nvPr userDrawn="1"/>
        </p:nvSpPr>
        <p:spPr>
          <a:xfrm flipV="1">
            <a:off x="0" y="261659"/>
            <a:ext cx="9144000" cy="6334689"/>
          </a:xfrm>
          <a:prstGeom prst="rect">
            <a:avLst/>
          </a:prstGeom>
          <a:solidFill>
            <a:srgbClr val="4E2A8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spcBef>
                <a:spcPts val="675"/>
              </a:spcBef>
            </a:pPr>
            <a:endParaRPr lang="en-US" sz="1500" b="1"/>
          </a:p>
        </p:txBody>
      </p:sp>
      <p:sp>
        <p:nvSpPr>
          <p:cNvPr id="2" name="Title 1"/>
          <p:cNvSpPr>
            <a:spLocks noGrp="1"/>
          </p:cNvSpPr>
          <p:nvPr>
            <p:ph type="title"/>
          </p:nvPr>
        </p:nvSpPr>
        <p:spPr>
          <a:xfrm>
            <a:off x="436562" y="576305"/>
            <a:ext cx="8334773" cy="708944"/>
          </a:xfrm>
        </p:spPr>
        <p:txBody>
          <a:bodyPr/>
          <a:lstStyle>
            <a:lvl1pPr>
              <a:defRPr sz="2250" b="0" cap="all" spc="83"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436562" y="1948069"/>
            <a:ext cx="8334773" cy="4175502"/>
          </a:xfrm>
        </p:spPr>
        <p:txBody>
          <a:bodyPr/>
          <a:lstStyle>
            <a:lvl1pPr>
              <a:spcBef>
                <a:spcPts val="2400"/>
              </a:spcBef>
              <a:defRPr sz="1500" b="0">
                <a:solidFill>
                  <a:schemeClr val="bg1"/>
                </a:solidFill>
              </a:defRPr>
            </a:lvl1pPr>
            <a:lvl2pPr>
              <a:spcBef>
                <a:spcPts val="1350"/>
              </a:spcBef>
              <a:defRPr sz="1500">
                <a:solidFill>
                  <a:schemeClr val="bg1"/>
                </a:solidFill>
              </a:defRPr>
            </a:lvl2pPr>
            <a:lvl3pPr>
              <a:spcBef>
                <a:spcPts val="675"/>
              </a:spcBef>
              <a:defRPr sz="1500">
                <a:solidFill>
                  <a:schemeClr val="bg1"/>
                </a:solidFill>
              </a:defRPr>
            </a:lvl3pPr>
            <a:lvl4pPr>
              <a:spcBef>
                <a:spcPts val="675"/>
              </a:spcBef>
              <a:defRPr sz="1500">
                <a:solidFill>
                  <a:schemeClr val="bg1"/>
                </a:solidFill>
              </a:defRPr>
            </a:lvl4pPr>
            <a:lvl5pPr>
              <a:spcBef>
                <a:spcPts val="675"/>
              </a:spcBef>
              <a:defRPr sz="15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7"/>
          <p:cNvSpPr>
            <a:spLocks noGrp="1"/>
          </p:cNvSpPr>
          <p:nvPr>
            <p:ph type="body" sz="quarter" idx="13" hasCustomPrompt="1"/>
          </p:nvPr>
        </p:nvSpPr>
        <p:spPr>
          <a:xfrm>
            <a:off x="436562" y="1285251"/>
            <a:ext cx="8334773" cy="314649"/>
          </a:xfrm>
        </p:spPr>
        <p:txBody>
          <a:bodyPr/>
          <a:lstStyle>
            <a:lvl1pPr>
              <a:defRPr sz="1050" b="0" cap="all" baseline="0">
                <a:solidFill>
                  <a:schemeClr val="bg1"/>
                </a:solidFill>
              </a:defRPr>
            </a:lvl1pPr>
          </a:lstStyle>
          <a:p>
            <a:pPr lvl="0"/>
            <a:r>
              <a:rPr lang="en-US"/>
              <a:t>Subtitle here if you need it</a:t>
            </a:r>
          </a:p>
        </p:txBody>
      </p:sp>
      <p:sp>
        <p:nvSpPr>
          <p:cNvPr id="12" name="Freeform 11"/>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13" name="Picture 12">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14"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22"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23"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Tree>
    <p:extLst>
      <p:ext uri="{BB962C8B-B14F-4D97-AF65-F5344CB8AC3E}">
        <p14:creationId xmlns:p14="http://schemas.microsoft.com/office/powerpoint/2010/main" val="218909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E5F04E-7DFD-BF49-ACC9-83D433AC3F25}"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1255659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0" y="261658"/>
            <a:ext cx="9144000" cy="6334687"/>
          </a:xfrm>
          <a:solidFill>
            <a:schemeClr val="tx1">
              <a:lumMod val="50000"/>
              <a:lumOff val="50000"/>
            </a:schemeClr>
          </a:solidFill>
        </p:spPr>
        <p:txBody>
          <a:bodyPr tIns="45720" rIns="91440"/>
          <a:lstStyle>
            <a:lvl1pPr algn="r">
              <a:defRPr sz="750" baseline="0">
                <a:solidFill>
                  <a:schemeClr val="bg1"/>
                </a:solidFill>
              </a:defRPr>
            </a:lvl1pPr>
          </a:lstStyle>
          <a:p>
            <a:r>
              <a:rPr lang="en-US"/>
              <a:t>(DRAG AND DROP PHOTO HERE)</a:t>
            </a:r>
          </a:p>
        </p:txBody>
      </p:sp>
      <p:sp>
        <p:nvSpPr>
          <p:cNvPr id="2" name="Title 1"/>
          <p:cNvSpPr>
            <a:spLocks noGrp="1"/>
          </p:cNvSpPr>
          <p:nvPr>
            <p:ph type="title"/>
          </p:nvPr>
        </p:nvSpPr>
        <p:spPr>
          <a:xfrm>
            <a:off x="436562" y="576307"/>
            <a:ext cx="8334773" cy="505221"/>
          </a:xfrm>
        </p:spPr>
        <p:txBody>
          <a:bodyPr/>
          <a:lstStyle>
            <a:lvl1pPr>
              <a:defRPr sz="2250" b="0" cap="all" spc="83"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436562" y="1948069"/>
            <a:ext cx="8334773" cy="4175501"/>
          </a:xfrm>
        </p:spPr>
        <p:txBody>
          <a:bodyPr/>
          <a:lstStyle>
            <a:lvl1pPr>
              <a:spcBef>
                <a:spcPts val="2400"/>
              </a:spcBef>
              <a:defRPr sz="1500" b="0">
                <a:solidFill>
                  <a:schemeClr val="bg1"/>
                </a:solidFill>
              </a:defRPr>
            </a:lvl1pPr>
            <a:lvl2pPr>
              <a:spcBef>
                <a:spcPts val="1350"/>
              </a:spcBef>
              <a:defRPr sz="1500">
                <a:solidFill>
                  <a:schemeClr val="bg1"/>
                </a:solidFill>
              </a:defRPr>
            </a:lvl2pPr>
            <a:lvl3pPr>
              <a:spcBef>
                <a:spcPts val="675"/>
              </a:spcBef>
              <a:defRPr sz="1500">
                <a:solidFill>
                  <a:schemeClr val="bg1"/>
                </a:solidFill>
              </a:defRPr>
            </a:lvl3pPr>
            <a:lvl4pPr>
              <a:spcBef>
                <a:spcPts val="675"/>
              </a:spcBef>
              <a:defRPr sz="1500">
                <a:solidFill>
                  <a:schemeClr val="bg1"/>
                </a:solidFill>
              </a:defRPr>
            </a:lvl4pPr>
            <a:lvl5pPr>
              <a:spcBef>
                <a:spcPts val="675"/>
              </a:spcBef>
              <a:defRPr sz="15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7"/>
          <p:cNvSpPr>
            <a:spLocks noGrp="1"/>
          </p:cNvSpPr>
          <p:nvPr>
            <p:ph type="body" sz="quarter" idx="13" hasCustomPrompt="1"/>
          </p:nvPr>
        </p:nvSpPr>
        <p:spPr>
          <a:xfrm>
            <a:off x="436562" y="1139598"/>
            <a:ext cx="8334773" cy="256579"/>
          </a:xfrm>
        </p:spPr>
        <p:txBody>
          <a:bodyPr/>
          <a:lstStyle>
            <a:lvl1pPr>
              <a:defRPr sz="1050" b="0" cap="all" baseline="0">
                <a:solidFill>
                  <a:schemeClr val="bg1"/>
                </a:solidFill>
              </a:defRPr>
            </a:lvl1pPr>
          </a:lstStyle>
          <a:p>
            <a:pPr lvl="0"/>
            <a:r>
              <a:rPr lang="en-US"/>
              <a:t>Subtitle here if you need it</a:t>
            </a:r>
          </a:p>
        </p:txBody>
      </p:sp>
      <p:sp>
        <p:nvSpPr>
          <p:cNvPr id="24" name="Freeform 23"/>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25" name="Picture 24">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26"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27"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28"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C.1">
    <p:spTree>
      <p:nvGrpSpPr>
        <p:cNvPr id="1" name=""/>
        <p:cNvGrpSpPr/>
        <p:nvPr/>
      </p:nvGrpSpPr>
      <p:grpSpPr>
        <a:xfrm>
          <a:off x="0" y="0"/>
          <a:ext cx="0" cy="0"/>
          <a:chOff x="0" y="0"/>
          <a:chExt cx="0" cy="0"/>
        </a:xfrm>
      </p:grpSpPr>
      <p:sp>
        <p:nvSpPr>
          <p:cNvPr id="13" name="Picture Placeholder 7"/>
          <p:cNvSpPr>
            <a:spLocks noGrp="1"/>
          </p:cNvSpPr>
          <p:nvPr>
            <p:ph type="pic" sz="quarter" idx="14" hasCustomPrompt="1"/>
          </p:nvPr>
        </p:nvSpPr>
        <p:spPr>
          <a:xfrm>
            <a:off x="0" y="261658"/>
            <a:ext cx="9144000" cy="6334687"/>
          </a:xfrm>
          <a:solidFill>
            <a:schemeClr val="tx1">
              <a:lumMod val="50000"/>
              <a:lumOff val="50000"/>
            </a:schemeClr>
          </a:solidFill>
        </p:spPr>
        <p:txBody>
          <a:bodyPr tIns="45720" rIns="91440"/>
          <a:lstStyle>
            <a:lvl1pPr algn="r">
              <a:defRPr sz="750" baseline="0">
                <a:solidFill>
                  <a:schemeClr val="bg1"/>
                </a:solidFill>
              </a:defRPr>
            </a:lvl1pPr>
          </a:lstStyle>
          <a:p>
            <a:r>
              <a:rPr lang="en-US"/>
              <a:t>(DRAG AND DROP PHOTO HERE)</a:t>
            </a:r>
          </a:p>
        </p:txBody>
      </p:sp>
      <p:sp>
        <p:nvSpPr>
          <p:cNvPr id="2" name="Title 1"/>
          <p:cNvSpPr>
            <a:spLocks noGrp="1"/>
          </p:cNvSpPr>
          <p:nvPr>
            <p:ph type="title"/>
          </p:nvPr>
        </p:nvSpPr>
        <p:spPr>
          <a:xfrm>
            <a:off x="436559" y="576308"/>
            <a:ext cx="8334774" cy="612415"/>
          </a:xfrm>
        </p:spPr>
        <p:txBody>
          <a:bodyPr/>
          <a:lstStyle>
            <a:lvl1pPr>
              <a:defRPr sz="2250" b="0" cap="all" spc="83"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436562" y="1948069"/>
            <a:ext cx="8334773" cy="4175502"/>
          </a:xfrm>
        </p:spPr>
        <p:txBody>
          <a:bodyPr/>
          <a:lstStyle>
            <a:lvl1pPr>
              <a:spcBef>
                <a:spcPts val="2400"/>
              </a:spcBef>
              <a:defRPr sz="1500" b="0">
                <a:solidFill>
                  <a:schemeClr val="bg1"/>
                </a:solidFill>
              </a:defRPr>
            </a:lvl1pPr>
            <a:lvl2pPr>
              <a:spcBef>
                <a:spcPts val="1350"/>
              </a:spcBef>
              <a:defRPr sz="1500">
                <a:solidFill>
                  <a:schemeClr val="bg1"/>
                </a:solidFill>
              </a:defRPr>
            </a:lvl2pPr>
            <a:lvl3pPr>
              <a:spcBef>
                <a:spcPts val="675"/>
              </a:spcBef>
              <a:defRPr sz="1500">
                <a:solidFill>
                  <a:schemeClr val="bg1"/>
                </a:solidFill>
              </a:defRPr>
            </a:lvl3pPr>
            <a:lvl4pPr>
              <a:spcBef>
                <a:spcPts val="675"/>
              </a:spcBef>
              <a:defRPr sz="1500">
                <a:solidFill>
                  <a:schemeClr val="bg1"/>
                </a:solidFill>
              </a:defRPr>
            </a:lvl4pPr>
            <a:lvl5pPr>
              <a:spcBef>
                <a:spcPts val="675"/>
              </a:spcBef>
              <a:defRPr sz="15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7"/>
          <p:cNvSpPr>
            <a:spLocks noGrp="1"/>
          </p:cNvSpPr>
          <p:nvPr>
            <p:ph type="body" sz="quarter" idx="13" hasCustomPrompt="1"/>
          </p:nvPr>
        </p:nvSpPr>
        <p:spPr>
          <a:xfrm>
            <a:off x="436562" y="1285249"/>
            <a:ext cx="8334773" cy="314650"/>
          </a:xfrm>
        </p:spPr>
        <p:txBody>
          <a:bodyPr/>
          <a:lstStyle>
            <a:lvl1pPr>
              <a:defRPr sz="1050" b="0" cap="all" baseline="0">
                <a:solidFill>
                  <a:schemeClr val="bg1"/>
                </a:solidFill>
              </a:defRPr>
            </a:lvl1pPr>
          </a:lstStyle>
          <a:p>
            <a:pPr lvl="0"/>
            <a:r>
              <a:rPr lang="en-US"/>
              <a:t>Subtitle here if you need it</a:t>
            </a:r>
          </a:p>
        </p:txBody>
      </p:sp>
      <p:sp>
        <p:nvSpPr>
          <p:cNvPr id="14" name="Freeform 13"/>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15" name="Picture 14">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16"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23"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24"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tment">
    <p:spTree>
      <p:nvGrpSpPr>
        <p:cNvPr id="1" name=""/>
        <p:cNvGrpSpPr/>
        <p:nvPr/>
      </p:nvGrpSpPr>
      <p:grpSpPr>
        <a:xfrm>
          <a:off x="0" y="0"/>
          <a:ext cx="0" cy="0"/>
          <a:chOff x="0" y="0"/>
          <a:chExt cx="0" cy="0"/>
        </a:xfrm>
      </p:grpSpPr>
      <p:sp>
        <p:nvSpPr>
          <p:cNvPr id="10" name="Picture Placeholder 7"/>
          <p:cNvSpPr>
            <a:spLocks noGrp="1"/>
          </p:cNvSpPr>
          <p:nvPr>
            <p:ph type="pic" sz="quarter" idx="14" hasCustomPrompt="1"/>
          </p:nvPr>
        </p:nvSpPr>
        <p:spPr>
          <a:xfrm>
            <a:off x="0" y="261658"/>
            <a:ext cx="9144000" cy="6334687"/>
          </a:xfrm>
          <a:solidFill>
            <a:schemeClr val="tx1">
              <a:lumMod val="50000"/>
              <a:lumOff val="50000"/>
            </a:schemeClr>
          </a:solidFill>
        </p:spPr>
        <p:txBody>
          <a:bodyPr tIns="45720" rIns="91440"/>
          <a:lstStyle>
            <a:lvl1pPr algn="r">
              <a:defRPr sz="750" baseline="0">
                <a:solidFill>
                  <a:schemeClr val="bg1"/>
                </a:solidFill>
              </a:defRPr>
            </a:lvl1pPr>
          </a:lstStyle>
          <a:p>
            <a:r>
              <a:rPr lang="en-US"/>
              <a:t>(DRAG AND DROP PHOTO HERE)</a:t>
            </a:r>
          </a:p>
        </p:txBody>
      </p:sp>
      <p:sp>
        <p:nvSpPr>
          <p:cNvPr id="3" name="Content Placeholder 2"/>
          <p:cNvSpPr>
            <a:spLocks noGrp="1"/>
          </p:cNvSpPr>
          <p:nvPr>
            <p:ph idx="1"/>
          </p:nvPr>
        </p:nvSpPr>
        <p:spPr>
          <a:xfrm>
            <a:off x="372668" y="1341250"/>
            <a:ext cx="5277507" cy="4175502"/>
          </a:xfrm>
        </p:spPr>
        <p:txBody>
          <a:bodyPr anchor="ctr" anchorCtr="0"/>
          <a:lstStyle>
            <a:lvl1pPr>
              <a:spcBef>
                <a:spcPts val="2400"/>
              </a:spcBef>
              <a:defRPr sz="1500" b="0">
                <a:solidFill>
                  <a:schemeClr val="bg1"/>
                </a:solidFill>
              </a:defRPr>
            </a:lvl1pPr>
            <a:lvl2pPr>
              <a:spcBef>
                <a:spcPts val="1350"/>
              </a:spcBef>
              <a:defRPr sz="1500">
                <a:solidFill>
                  <a:schemeClr val="bg1"/>
                </a:solidFill>
              </a:defRPr>
            </a:lvl2pPr>
            <a:lvl3pPr>
              <a:spcBef>
                <a:spcPts val="675"/>
              </a:spcBef>
              <a:defRPr sz="1500">
                <a:solidFill>
                  <a:schemeClr val="bg1"/>
                </a:solidFill>
              </a:defRPr>
            </a:lvl3pPr>
            <a:lvl4pPr>
              <a:spcBef>
                <a:spcPts val="675"/>
              </a:spcBef>
              <a:defRPr sz="1500">
                <a:solidFill>
                  <a:schemeClr val="bg1"/>
                </a:solidFill>
              </a:defRPr>
            </a:lvl4pPr>
            <a:lvl5pPr>
              <a:spcBef>
                <a:spcPts val="675"/>
              </a:spcBef>
              <a:defRPr sz="15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reeform 10"/>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13" name="Picture 12">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14"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15"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16"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11" name="Rectangle 10"/>
          <p:cNvSpPr/>
          <p:nvPr userDrawn="1"/>
        </p:nvSpPr>
        <p:spPr>
          <a:xfrm flipV="1">
            <a:off x="0" y="261651"/>
            <a:ext cx="9144000" cy="6332503"/>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lvl="0" algn="ctr">
              <a:spcBef>
                <a:spcPts val="675"/>
              </a:spcBef>
            </a:pPr>
            <a:endParaRPr lang="en-US" sz="1500" b="1"/>
          </a:p>
        </p:txBody>
      </p:sp>
      <p:sp>
        <p:nvSpPr>
          <p:cNvPr id="2" name="Title 1"/>
          <p:cNvSpPr>
            <a:spLocks noGrp="1"/>
          </p:cNvSpPr>
          <p:nvPr>
            <p:ph type="title"/>
          </p:nvPr>
        </p:nvSpPr>
        <p:spPr>
          <a:xfrm>
            <a:off x="436562" y="576305"/>
            <a:ext cx="8334773" cy="492332"/>
          </a:xfrm>
        </p:spPr>
        <p:txBody>
          <a:bodyPr/>
          <a:lstStyle>
            <a:lvl1pPr>
              <a:defRPr spc="83" baseline="0">
                <a:solidFill>
                  <a:srgbClr val="4E2A84"/>
                </a:solidFill>
              </a:defRPr>
            </a:lvl1pPr>
          </a:lstStyle>
          <a:p>
            <a:r>
              <a:rPr lang="en-US"/>
              <a:t>Click to edit Master title style</a:t>
            </a:r>
          </a:p>
        </p:txBody>
      </p:sp>
      <p:pic>
        <p:nvPicPr>
          <p:cNvPr id="8" name="Picture 7"/>
          <p:cNvPicPr>
            <a:picLocks noChangeAspect="1"/>
          </p:cNvPicPr>
          <p:nvPr userDrawn="1"/>
        </p:nvPicPr>
        <p:blipFill>
          <a:blip r:embed="rId2" cstate="screen">
            <a:alphaModFix amt="80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320405" y="856474"/>
            <a:ext cx="7650238" cy="5737678"/>
          </a:xfrm>
          <a:prstGeom prst="rect">
            <a:avLst/>
          </a:prstGeom>
        </p:spPr>
      </p:pic>
      <p:sp>
        <p:nvSpPr>
          <p:cNvPr id="10" name="Text Placeholder 9"/>
          <p:cNvSpPr>
            <a:spLocks noGrp="1"/>
          </p:cNvSpPr>
          <p:nvPr>
            <p:ph type="body" sz="quarter" idx="13" hasCustomPrompt="1"/>
          </p:nvPr>
        </p:nvSpPr>
        <p:spPr>
          <a:xfrm>
            <a:off x="715546" y="3835022"/>
            <a:ext cx="2007182" cy="272954"/>
          </a:xfrm>
        </p:spPr>
        <p:txBody>
          <a:bodyPr anchor="ctr" anchorCtr="0"/>
          <a:lstStyle>
            <a:lvl1pPr>
              <a:defRPr sz="1050"/>
            </a:lvl1pPr>
          </a:lstStyle>
          <a:p>
            <a:pPr lvl="0"/>
            <a:r>
              <a:rPr lang="en-US"/>
              <a:t>Add location</a:t>
            </a:r>
          </a:p>
        </p:txBody>
      </p:sp>
      <p:sp>
        <p:nvSpPr>
          <p:cNvPr id="12" name="Freeform 11"/>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13" name="Picture 12">
            <a:extLst>
              <a:ext uri="{FF2B5EF4-FFF2-40B4-BE49-F238E27FC236}">
                <a16:creationId xmlns:a16="http://schemas.microsoft.com/office/drawing/2014/main" id="{DC6C6F0D-DE9D-1E4D-9499-3D9FB5FDA65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14"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15"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16"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Tree>
    <p:extLst>
      <p:ext uri="{BB962C8B-B14F-4D97-AF65-F5344CB8AC3E}">
        <p14:creationId xmlns:p14="http://schemas.microsoft.com/office/powerpoint/2010/main" val="78579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culty Slide D">
    <p:spTree>
      <p:nvGrpSpPr>
        <p:cNvPr id="1" name=""/>
        <p:cNvGrpSpPr/>
        <p:nvPr/>
      </p:nvGrpSpPr>
      <p:grpSpPr>
        <a:xfrm>
          <a:off x="0" y="0"/>
          <a:ext cx="0" cy="0"/>
          <a:chOff x="0" y="0"/>
          <a:chExt cx="0" cy="0"/>
        </a:xfrm>
      </p:grpSpPr>
      <p:sp>
        <p:nvSpPr>
          <p:cNvPr id="16" name="Rectangle 15"/>
          <p:cNvSpPr/>
          <p:nvPr userDrawn="1"/>
        </p:nvSpPr>
        <p:spPr>
          <a:xfrm flipV="1">
            <a:off x="0" y="261655"/>
            <a:ext cx="9144000" cy="63346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spcBef>
                <a:spcPts val="675"/>
              </a:spcBef>
            </a:pPr>
            <a:endParaRPr lang="en-US" sz="1500" b="1">
              <a:ln>
                <a:solidFill>
                  <a:sysClr val="windowText" lastClr="000000"/>
                </a:solidFill>
              </a:ln>
            </a:endParaRPr>
          </a:p>
        </p:txBody>
      </p:sp>
      <p:sp>
        <p:nvSpPr>
          <p:cNvPr id="8" name="Picture Placeholder 7"/>
          <p:cNvSpPr>
            <a:spLocks noGrp="1"/>
          </p:cNvSpPr>
          <p:nvPr>
            <p:ph type="pic" sz="quarter" idx="14" hasCustomPrompt="1"/>
          </p:nvPr>
        </p:nvSpPr>
        <p:spPr>
          <a:xfrm>
            <a:off x="425054" y="1978025"/>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27" name="Picture Placeholder 7"/>
          <p:cNvSpPr>
            <a:spLocks noGrp="1"/>
          </p:cNvSpPr>
          <p:nvPr>
            <p:ph type="pic" sz="quarter" idx="15" hasCustomPrompt="1"/>
          </p:nvPr>
        </p:nvSpPr>
        <p:spPr>
          <a:xfrm>
            <a:off x="3375983" y="1978025"/>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28" name="Picture Placeholder 7"/>
          <p:cNvSpPr>
            <a:spLocks noGrp="1"/>
          </p:cNvSpPr>
          <p:nvPr>
            <p:ph type="pic" sz="quarter" idx="16" hasCustomPrompt="1"/>
          </p:nvPr>
        </p:nvSpPr>
        <p:spPr>
          <a:xfrm>
            <a:off x="6323584" y="1978025"/>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2" name="Title 1"/>
          <p:cNvSpPr>
            <a:spLocks noGrp="1"/>
          </p:cNvSpPr>
          <p:nvPr>
            <p:ph type="title"/>
          </p:nvPr>
        </p:nvSpPr>
        <p:spPr>
          <a:xfrm>
            <a:off x="436562" y="576307"/>
            <a:ext cx="8334773" cy="466031"/>
          </a:xfrm>
        </p:spPr>
        <p:txBody>
          <a:bodyPr/>
          <a:lstStyle>
            <a:lvl1pPr>
              <a:defRPr sz="2250" b="0" cap="all" spc="83" baseline="0">
                <a:solidFill>
                  <a:srgbClr val="4E2A84"/>
                </a:solidFill>
              </a:defRPr>
            </a:lvl1pPr>
          </a:lstStyle>
          <a:p>
            <a:r>
              <a:rPr lang="en-US"/>
              <a:t>Click to edit Master title style</a:t>
            </a:r>
          </a:p>
        </p:txBody>
      </p:sp>
      <p:sp>
        <p:nvSpPr>
          <p:cNvPr id="18" name="Text Placeholder 7"/>
          <p:cNvSpPr>
            <a:spLocks noGrp="1"/>
          </p:cNvSpPr>
          <p:nvPr>
            <p:ph type="body" sz="quarter" idx="13" hasCustomPrompt="1"/>
          </p:nvPr>
        </p:nvSpPr>
        <p:spPr>
          <a:xfrm>
            <a:off x="436562" y="1100406"/>
            <a:ext cx="8334773" cy="256578"/>
          </a:xfrm>
        </p:spPr>
        <p:txBody>
          <a:bodyPr/>
          <a:lstStyle>
            <a:lvl1pPr>
              <a:defRPr sz="1050" b="0" cap="all" baseline="0"/>
            </a:lvl1pPr>
          </a:lstStyle>
          <a:p>
            <a:pPr lvl="0"/>
            <a:r>
              <a:rPr lang="en-US"/>
              <a:t>Subtitle here if you need it</a:t>
            </a:r>
          </a:p>
        </p:txBody>
      </p:sp>
      <p:sp>
        <p:nvSpPr>
          <p:cNvPr id="29" name="Picture Placeholder 7"/>
          <p:cNvSpPr>
            <a:spLocks noGrp="1"/>
          </p:cNvSpPr>
          <p:nvPr>
            <p:ph type="pic" sz="quarter" idx="17" hasCustomPrompt="1"/>
          </p:nvPr>
        </p:nvSpPr>
        <p:spPr>
          <a:xfrm>
            <a:off x="425054" y="4117649"/>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30" name="Picture Placeholder 7"/>
          <p:cNvSpPr>
            <a:spLocks noGrp="1"/>
          </p:cNvSpPr>
          <p:nvPr>
            <p:ph type="pic" sz="quarter" idx="18" hasCustomPrompt="1"/>
          </p:nvPr>
        </p:nvSpPr>
        <p:spPr>
          <a:xfrm>
            <a:off x="3375983" y="4117649"/>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31" name="Picture Placeholder 7"/>
          <p:cNvSpPr>
            <a:spLocks noGrp="1"/>
          </p:cNvSpPr>
          <p:nvPr>
            <p:ph type="pic" sz="quarter" idx="19" hasCustomPrompt="1"/>
          </p:nvPr>
        </p:nvSpPr>
        <p:spPr>
          <a:xfrm>
            <a:off x="6323584" y="4117649"/>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41" name="Freeform 40"/>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42" name="Picture 41">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43"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44"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45"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
        <p:nvSpPr>
          <p:cNvPr id="46" name="Text Placeholder 9"/>
          <p:cNvSpPr>
            <a:spLocks noGrp="1"/>
          </p:cNvSpPr>
          <p:nvPr>
            <p:ph type="body" sz="quarter" idx="20" hasCustomPrompt="1"/>
          </p:nvPr>
        </p:nvSpPr>
        <p:spPr>
          <a:xfrm>
            <a:off x="1798792" y="1978027"/>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47" name="Text Placeholder 9"/>
          <p:cNvSpPr>
            <a:spLocks noGrp="1"/>
          </p:cNvSpPr>
          <p:nvPr>
            <p:ph type="body" sz="quarter" idx="22" hasCustomPrompt="1"/>
          </p:nvPr>
        </p:nvSpPr>
        <p:spPr>
          <a:xfrm>
            <a:off x="7696762" y="1978027"/>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48" name="Text Placeholder 9"/>
          <p:cNvSpPr>
            <a:spLocks noGrp="1"/>
          </p:cNvSpPr>
          <p:nvPr>
            <p:ph type="body" sz="quarter" idx="23" hasCustomPrompt="1"/>
          </p:nvPr>
        </p:nvSpPr>
        <p:spPr>
          <a:xfrm>
            <a:off x="1798792" y="4121345"/>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49" name="Text Placeholder 9"/>
          <p:cNvSpPr>
            <a:spLocks noGrp="1"/>
          </p:cNvSpPr>
          <p:nvPr>
            <p:ph type="body" sz="quarter" idx="24" hasCustomPrompt="1"/>
          </p:nvPr>
        </p:nvSpPr>
        <p:spPr>
          <a:xfrm>
            <a:off x="4739176" y="4121345"/>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50" name="Text Placeholder 9"/>
          <p:cNvSpPr>
            <a:spLocks noGrp="1"/>
          </p:cNvSpPr>
          <p:nvPr>
            <p:ph type="body" sz="quarter" idx="21" hasCustomPrompt="1"/>
          </p:nvPr>
        </p:nvSpPr>
        <p:spPr>
          <a:xfrm>
            <a:off x="4739176" y="1978027"/>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51" name="Text Placeholder 9"/>
          <p:cNvSpPr>
            <a:spLocks noGrp="1"/>
          </p:cNvSpPr>
          <p:nvPr>
            <p:ph type="body" sz="quarter" idx="25" hasCustomPrompt="1"/>
          </p:nvPr>
        </p:nvSpPr>
        <p:spPr>
          <a:xfrm>
            <a:off x="7696762" y="4121345"/>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aculty Slide D.1">
    <p:spTree>
      <p:nvGrpSpPr>
        <p:cNvPr id="1" name=""/>
        <p:cNvGrpSpPr/>
        <p:nvPr/>
      </p:nvGrpSpPr>
      <p:grpSpPr>
        <a:xfrm>
          <a:off x="0" y="0"/>
          <a:ext cx="0" cy="0"/>
          <a:chOff x="0" y="0"/>
          <a:chExt cx="0" cy="0"/>
        </a:xfrm>
      </p:grpSpPr>
      <p:sp>
        <p:nvSpPr>
          <p:cNvPr id="16" name="Rectangle 15"/>
          <p:cNvSpPr/>
          <p:nvPr userDrawn="1"/>
        </p:nvSpPr>
        <p:spPr>
          <a:xfrm flipV="1">
            <a:off x="0" y="261655"/>
            <a:ext cx="9144000" cy="63346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spcBef>
                <a:spcPts val="675"/>
              </a:spcBef>
            </a:pPr>
            <a:endParaRPr lang="en-US" sz="1500" b="1">
              <a:ln>
                <a:solidFill>
                  <a:sysClr val="windowText" lastClr="000000"/>
                </a:solidFill>
              </a:ln>
            </a:endParaRPr>
          </a:p>
        </p:txBody>
      </p:sp>
      <p:sp>
        <p:nvSpPr>
          <p:cNvPr id="10" name="Text Placeholder 9"/>
          <p:cNvSpPr>
            <a:spLocks noGrp="1"/>
          </p:cNvSpPr>
          <p:nvPr>
            <p:ph type="body" sz="quarter" idx="20" hasCustomPrompt="1"/>
          </p:nvPr>
        </p:nvSpPr>
        <p:spPr>
          <a:xfrm>
            <a:off x="1798792" y="1978027"/>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36" name="Text Placeholder 9"/>
          <p:cNvSpPr>
            <a:spLocks noGrp="1"/>
          </p:cNvSpPr>
          <p:nvPr>
            <p:ph type="body" sz="quarter" idx="22" hasCustomPrompt="1"/>
          </p:nvPr>
        </p:nvSpPr>
        <p:spPr>
          <a:xfrm>
            <a:off x="7696762" y="1978027"/>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37" name="Text Placeholder 9"/>
          <p:cNvSpPr>
            <a:spLocks noGrp="1"/>
          </p:cNvSpPr>
          <p:nvPr>
            <p:ph type="body" sz="quarter" idx="23" hasCustomPrompt="1"/>
          </p:nvPr>
        </p:nvSpPr>
        <p:spPr>
          <a:xfrm>
            <a:off x="1798792" y="4121345"/>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38" name="Text Placeholder 9"/>
          <p:cNvSpPr>
            <a:spLocks noGrp="1"/>
          </p:cNvSpPr>
          <p:nvPr>
            <p:ph type="body" sz="quarter" idx="24" hasCustomPrompt="1"/>
          </p:nvPr>
        </p:nvSpPr>
        <p:spPr>
          <a:xfrm>
            <a:off x="4739176" y="4121345"/>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35" name="Text Placeholder 9"/>
          <p:cNvSpPr>
            <a:spLocks noGrp="1"/>
          </p:cNvSpPr>
          <p:nvPr>
            <p:ph type="body" sz="quarter" idx="21" hasCustomPrompt="1"/>
          </p:nvPr>
        </p:nvSpPr>
        <p:spPr>
          <a:xfrm>
            <a:off x="4739176" y="1978027"/>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39" name="Text Placeholder 9"/>
          <p:cNvSpPr>
            <a:spLocks noGrp="1"/>
          </p:cNvSpPr>
          <p:nvPr>
            <p:ph type="body" sz="quarter" idx="25" hasCustomPrompt="1"/>
          </p:nvPr>
        </p:nvSpPr>
        <p:spPr>
          <a:xfrm>
            <a:off x="7696762" y="4121345"/>
            <a:ext cx="1447238" cy="1810511"/>
          </a:xfrm>
          <a:solidFill>
            <a:schemeClr val="bg1"/>
          </a:solidFill>
        </p:spPr>
        <p:txBody>
          <a:bodyPr lIns="182880" tIns="182880" rIns="45720"/>
          <a:lstStyle>
            <a:lvl1pPr>
              <a:defRPr sz="975" b="1" cap="all" spc="68" baseline="0">
                <a:solidFill>
                  <a:schemeClr val="accent2"/>
                </a:solidFill>
              </a:defRPr>
            </a:lvl1pPr>
            <a:lvl2pPr>
              <a:spcBef>
                <a:spcPts val="450"/>
              </a:spcBef>
              <a:defRPr sz="975"/>
            </a:lvl2pPr>
            <a:lvl3pPr marL="0" indent="0">
              <a:spcBef>
                <a:spcPts val="0"/>
              </a:spcBef>
              <a:buNone/>
              <a:defRPr sz="975" b="1"/>
            </a:lvl3pPr>
          </a:lstStyle>
          <a:p>
            <a:pPr lvl="0"/>
            <a:r>
              <a:rPr lang="en-US"/>
              <a:t>FIRSTNAME LASTNAME ’YY</a:t>
            </a:r>
          </a:p>
          <a:p>
            <a:pPr lvl="1"/>
            <a:r>
              <a:rPr lang="en-US"/>
              <a:t>Position</a:t>
            </a:r>
          </a:p>
          <a:p>
            <a:pPr lvl="2"/>
            <a:r>
              <a:rPr lang="en-US"/>
              <a:t>Location</a:t>
            </a:r>
          </a:p>
        </p:txBody>
      </p:sp>
      <p:sp>
        <p:nvSpPr>
          <p:cNvPr id="8" name="Picture Placeholder 7"/>
          <p:cNvSpPr>
            <a:spLocks noGrp="1"/>
          </p:cNvSpPr>
          <p:nvPr>
            <p:ph type="pic" sz="quarter" idx="14" hasCustomPrompt="1"/>
          </p:nvPr>
        </p:nvSpPr>
        <p:spPr>
          <a:xfrm>
            <a:off x="425054" y="1978025"/>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27" name="Picture Placeholder 7"/>
          <p:cNvSpPr>
            <a:spLocks noGrp="1"/>
          </p:cNvSpPr>
          <p:nvPr>
            <p:ph type="pic" sz="quarter" idx="15" hasCustomPrompt="1"/>
          </p:nvPr>
        </p:nvSpPr>
        <p:spPr>
          <a:xfrm>
            <a:off x="3375983" y="1978025"/>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28" name="Picture Placeholder 7"/>
          <p:cNvSpPr>
            <a:spLocks noGrp="1"/>
          </p:cNvSpPr>
          <p:nvPr>
            <p:ph type="pic" sz="quarter" idx="16" hasCustomPrompt="1"/>
          </p:nvPr>
        </p:nvSpPr>
        <p:spPr>
          <a:xfrm>
            <a:off x="6323584" y="1978025"/>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2" name="Title 1"/>
          <p:cNvSpPr>
            <a:spLocks noGrp="1"/>
          </p:cNvSpPr>
          <p:nvPr>
            <p:ph type="title"/>
          </p:nvPr>
        </p:nvSpPr>
        <p:spPr>
          <a:xfrm>
            <a:off x="425054" y="576304"/>
            <a:ext cx="8346281" cy="650874"/>
          </a:xfrm>
        </p:spPr>
        <p:txBody>
          <a:bodyPr/>
          <a:lstStyle>
            <a:lvl1pPr>
              <a:defRPr sz="2250" b="0" cap="all" spc="83" baseline="0">
                <a:solidFill>
                  <a:srgbClr val="4E2A84"/>
                </a:solidFill>
              </a:defRPr>
            </a:lvl1pPr>
          </a:lstStyle>
          <a:p>
            <a:r>
              <a:rPr lang="en-US"/>
              <a:t>Click to edit Master title style</a:t>
            </a:r>
          </a:p>
        </p:txBody>
      </p:sp>
      <p:sp>
        <p:nvSpPr>
          <p:cNvPr id="29" name="Picture Placeholder 7"/>
          <p:cNvSpPr>
            <a:spLocks noGrp="1"/>
          </p:cNvSpPr>
          <p:nvPr>
            <p:ph type="pic" sz="quarter" idx="17" hasCustomPrompt="1"/>
          </p:nvPr>
        </p:nvSpPr>
        <p:spPr>
          <a:xfrm>
            <a:off x="425054" y="4117649"/>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30" name="Picture Placeholder 7"/>
          <p:cNvSpPr>
            <a:spLocks noGrp="1"/>
          </p:cNvSpPr>
          <p:nvPr>
            <p:ph type="pic" sz="quarter" idx="18" hasCustomPrompt="1"/>
          </p:nvPr>
        </p:nvSpPr>
        <p:spPr>
          <a:xfrm>
            <a:off x="3375983" y="4117649"/>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31" name="Picture Placeholder 7"/>
          <p:cNvSpPr>
            <a:spLocks noGrp="1"/>
          </p:cNvSpPr>
          <p:nvPr>
            <p:ph type="pic" sz="quarter" idx="19" hasCustomPrompt="1"/>
          </p:nvPr>
        </p:nvSpPr>
        <p:spPr>
          <a:xfrm>
            <a:off x="6323584" y="4117649"/>
            <a:ext cx="1370409" cy="1822450"/>
          </a:xfrm>
          <a:solidFill>
            <a:schemeClr val="tx1">
              <a:lumMod val="50000"/>
              <a:lumOff val="50000"/>
            </a:schemeClr>
          </a:solidFill>
        </p:spPr>
        <p:txBody>
          <a:bodyPr tIns="91440"/>
          <a:lstStyle>
            <a:lvl1pPr algn="ctr">
              <a:defRPr sz="900">
                <a:solidFill>
                  <a:schemeClr val="bg1"/>
                </a:solidFill>
              </a:defRPr>
            </a:lvl1pPr>
          </a:lstStyle>
          <a:p>
            <a:r>
              <a:rPr lang="en-US"/>
              <a:t>drag and drop photo here</a:t>
            </a:r>
          </a:p>
        </p:txBody>
      </p:sp>
      <p:sp>
        <p:nvSpPr>
          <p:cNvPr id="41" name="Freeform 40"/>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42" name="Picture 41">
            <a:extLst>
              <a:ext uri="{FF2B5EF4-FFF2-40B4-BE49-F238E27FC236}">
                <a16:creationId xmlns:a16="http://schemas.microsoft.com/office/drawing/2014/main" id="{DC6C6F0D-DE9D-1E4D-9499-3D9FB5FDA6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
        <p:nvSpPr>
          <p:cNvPr id="43" name="Date Placeholder 3"/>
          <p:cNvSpPr>
            <a:spLocks noGrp="1"/>
          </p:cNvSpPr>
          <p:nvPr>
            <p:ph type="dt" sz="half" idx="10"/>
          </p:nvPr>
        </p:nvSpPr>
        <p:spPr>
          <a:xfrm>
            <a:off x="8305971" y="6596344"/>
            <a:ext cx="465364" cy="261656"/>
          </a:xfrm>
        </p:spPr>
        <p:txBody>
          <a:bodyPr/>
          <a:lstStyle>
            <a:lvl1pPr algn="r">
              <a:defRPr>
                <a:solidFill>
                  <a:schemeClr val="tx1">
                    <a:lumMod val="75000"/>
                    <a:lumOff val="25000"/>
                  </a:schemeClr>
                </a:solidFill>
              </a:defRPr>
            </a:lvl1pPr>
          </a:lstStyle>
          <a:p>
            <a:fld id="{31E5F04E-7DFD-BF49-ACC9-83D433AC3F25}" type="datetimeFigureOut">
              <a:rPr lang="en-US" smtClean="0"/>
              <a:pPr/>
              <a:t>8/9/2023</a:t>
            </a:fld>
            <a:endParaRPr lang="en-US"/>
          </a:p>
        </p:txBody>
      </p:sp>
      <p:sp>
        <p:nvSpPr>
          <p:cNvPr id="44" name="Footer Placeholder 4"/>
          <p:cNvSpPr>
            <a:spLocks noGrp="1"/>
          </p:cNvSpPr>
          <p:nvPr>
            <p:ph type="ftr" sz="quarter" idx="11"/>
          </p:nvPr>
        </p:nvSpPr>
        <p:spPr>
          <a:xfrm>
            <a:off x="2339749" y="6596348"/>
            <a:ext cx="5730649" cy="261655"/>
          </a:xfrm>
        </p:spPr>
        <p:txBody>
          <a:bodyPr/>
          <a:lstStyle>
            <a:lvl1pPr>
              <a:defRPr>
                <a:solidFill>
                  <a:schemeClr val="tx1">
                    <a:lumMod val="75000"/>
                    <a:lumOff val="25000"/>
                  </a:schemeClr>
                </a:solidFill>
              </a:defRPr>
            </a:lvl1pPr>
          </a:lstStyle>
          <a:p>
            <a:endParaRPr lang="en-US"/>
          </a:p>
        </p:txBody>
      </p:sp>
      <p:sp>
        <p:nvSpPr>
          <p:cNvPr id="45" name="Slide Number Placeholder 5"/>
          <p:cNvSpPr>
            <a:spLocks noGrp="1"/>
          </p:cNvSpPr>
          <p:nvPr>
            <p:ph type="sldNum" sz="quarter" idx="12"/>
          </p:nvPr>
        </p:nvSpPr>
        <p:spPr>
          <a:xfrm>
            <a:off x="1" y="6596344"/>
            <a:ext cx="372666" cy="261656"/>
          </a:xfrm>
        </p:spPr>
        <p:txBody>
          <a:bodyPr/>
          <a:lstStyle>
            <a:lvl1pPr algn="ctr">
              <a:defRPr>
                <a:solidFill>
                  <a:schemeClr val="bg1"/>
                </a:solidFill>
              </a:defRPr>
            </a:lvl1pPr>
          </a:lstStyle>
          <a:p>
            <a:fld id="{A82C3BC0-3EBF-3C4C-A3D8-795624EBC6AA}" type="slidenum">
              <a:rPr lang="en-US" smtClean="0"/>
              <a:pPr/>
              <a:t>‹#›</a:t>
            </a:fld>
            <a:endParaRPr lang="en-US"/>
          </a:p>
        </p:txBody>
      </p:sp>
      <p:sp>
        <p:nvSpPr>
          <p:cNvPr id="40" name="Text Placeholder 7"/>
          <p:cNvSpPr>
            <a:spLocks noGrp="1"/>
          </p:cNvSpPr>
          <p:nvPr>
            <p:ph type="body" sz="quarter" idx="13" hasCustomPrompt="1"/>
          </p:nvPr>
        </p:nvSpPr>
        <p:spPr>
          <a:xfrm>
            <a:off x="425054" y="1285251"/>
            <a:ext cx="8346281" cy="256579"/>
          </a:xfrm>
        </p:spPr>
        <p:txBody>
          <a:bodyPr/>
          <a:lstStyle>
            <a:lvl1pPr>
              <a:defRPr sz="1050" b="0" cap="all" baseline="0"/>
            </a:lvl1pPr>
          </a:lstStyle>
          <a:p>
            <a:pPr lvl="0"/>
            <a:r>
              <a:rPr lang="en-US"/>
              <a:t>Subtitle here if you need it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2"/>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extLst>
      <p:ext uri="{BB962C8B-B14F-4D97-AF65-F5344CB8AC3E}">
        <p14:creationId xmlns:p14="http://schemas.microsoft.com/office/powerpoint/2010/main" val="3203094020"/>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561443"/>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0" name="Google Shape;30;p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89947999"/>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6" name="Google Shape;36;p5"/>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944316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5F04E-7DFD-BF49-ACC9-83D433AC3F25}"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10813025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0" name="Google Shape;40;p6"/>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97809421"/>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3" name="Google Shape;43;p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90234602"/>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3375"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300"/>
              </a:spcBef>
              <a:spcAft>
                <a:spcPts val="0"/>
              </a:spcAft>
              <a:buClr>
                <a:schemeClr val="dk1"/>
              </a:buClr>
              <a:buSzPts val="2000"/>
              <a:buNone/>
              <a:defRPr sz="1500" b="1">
                <a:solidFill>
                  <a:schemeClr val="dk1"/>
                </a:solidFill>
              </a:defRPr>
            </a:lvl1pPr>
            <a:lvl2pPr lvl="1" algn="ctr">
              <a:lnSpc>
                <a:spcPct val="100000"/>
              </a:lnSpc>
              <a:spcBef>
                <a:spcPts val="360"/>
              </a:spcBef>
              <a:spcAft>
                <a:spcPts val="0"/>
              </a:spcAft>
              <a:buClr>
                <a:srgbClr val="888888"/>
              </a:buClr>
              <a:buSzPts val="2400"/>
              <a:buNone/>
              <a:defRPr>
                <a:solidFill>
                  <a:srgbClr val="888888"/>
                </a:solidFill>
              </a:defRPr>
            </a:lvl2pPr>
            <a:lvl3pPr lvl="2" algn="ctr">
              <a:lnSpc>
                <a:spcPct val="100000"/>
              </a:lnSpc>
              <a:spcBef>
                <a:spcPts val="360"/>
              </a:spcBef>
              <a:spcAft>
                <a:spcPts val="0"/>
              </a:spcAft>
              <a:buClr>
                <a:srgbClr val="888888"/>
              </a:buClr>
              <a:buSzPts val="2400"/>
              <a:buNone/>
              <a:defRPr>
                <a:solidFill>
                  <a:srgbClr val="888888"/>
                </a:solidFill>
              </a:defRPr>
            </a:lvl3pPr>
            <a:lvl4pPr lvl="3" algn="ctr">
              <a:lnSpc>
                <a:spcPct val="100000"/>
              </a:lnSpc>
              <a:spcBef>
                <a:spcPts val="360"/>
              </a:spcBef>
              <a:spcAft>
                <a:spcPts val="0"/>
              </a:spcAft>
              <a:buClr>
                <a:srgbClr val="888888"/>
              </a:buClr>
              <a:buSzPts val="2400"/>
              <a:buNone/>
              <a:defRPr>
                <a:solidFill>
                  <a:srgbClr val="888888"/>
                </a:solidFill>
              </a:defRPr>
            </a:lvl4pPr>
            <a:lvl5pPr lvl="4" algn="ctr">
              <a:lnSpc>
                <a:spcPct val="100000"/>
              </a:lnSpc>
              <a:spcBef>
                <a:spcPts val="360"/>
              </a:spcBef>
              <a:spcAft>
                <a:spcPts val="0"/>
              </a:spcAft>
              <a:buClr>
                <a:srgbClr val="888888"/>
              </a:buClr>
              <a:buSzPts val="2400"/>
              <a:buNone/>
              <a:defRPr>
                <a:solidFill>
                  <a:srgbClr val="888888"/>
                </a:solidFill>
              </a:defRPr>
            </a:lvl5pPr>
            <a:lvl6pPr lvl="5" algn="ctr">
              <a:lnSpc>
                <a:spcPct val="100000"/>
              </a:lnSpc>
              <a:spcBef>
                <a:spcPts val="300"/>
              </a:spcBef>
              <a:spcAft>
                <a:spcPts val="0"/>
              </a:spcAft>
              <a:buClr>
                <a:srgbClr val="888888"/>
              </a:buClr>
              <a:buSzPts val="2000"/>
              <a:buNone/>
              <a:defRPr>
                <a:solidFill>
                  <a:srgbClr val="888888"/>
                </a:solidFill>
              </a:defRPr>
            </a:lvl6pPr>
            <a:lvl7pPr lvl="6" algn="ctr">
              <a:lnSpc>
                <a:spcPct val="100000"/>
              </a:lnSpc>
              <a:spcBef>
                <a:spcPts val="300"/>
              </a:spcBef>
              <a:spcAft>
                <a:spcPts val="0"/>
              </a:spcAft>
              <a:buClr>
                <a:srgbClr val="888888"/>
              </a:buClr>
              <a:buSzPts val="2000"/>
              <a:buNone/>
              <a:defRPr>
                <a:solidFill>
                  <a:srgbClr val="888888"/>
                </a:solidFill>
              </a:defRPr>
            </a:lvl7pPr>
            <a:lvl8pPr lvl="7" algn="ctr">
              <a:lnSpc>
                <a:spcPct val="100000"/>
              </a:lnSpc>
              <a:spcBef>
                <a:spcPts val="300"/>
              </a:spcBef>
              <a:spcAft>
                <a:spcPts val="0"/>
              </a:spcAft>
              <a:buClr>
                <a:srgbClr val="888888"/>
              </a:buClr>
              <a:buSzPts val="2000"/>
              <a:buNone/>
              <a:defRPr>
                <a:solidFill>
                  <a:srgbClr val="888888"/>
                </a:solidFill>
              </a:defRPr>
            </a:lvl8pPr>
            <a:lvl9pPr lvl="8" algn="ctr">
              <a:lnSpc>
                <a:spcPct val="100000"/>
              </a:lnSpc>
              <a:spcBef>
                <a:spcPts val="3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68569" tIns="34275" rIns="68569" bIns="34275"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1500" b="1" i="0" u="none" strike="noStrike" cap="none">
                <a:solidFill>
                  <a:srgbClr val="FFFFFF"/>
                </a:solidFill>
                <a:latin typeface="Arial"/>
                <a:ea typeface="Arial"/>
                <a:cs typeface="Arial"/>
                <a:sym typeface="Arial"/>
              </a:rPr>
              <a:t>CLICK TO EDIT MASTER SUBTITLE STYLE</a:t>
            </a:r>
            <a:endParaRPr sz="15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3" y="5732774"/>
            <a:ext cx="3879183" cy="397132"/>
          </a:xfrm>
          <a:prstGeom prst="rect">
            <a:avLst/>
          </a:prstGeom>
          <a:noFill/>
          <a:ln>
            <a:noFill/>
          </a:ln>
        </p:spPr>
      </p:pic>
      <p:cxnSp>
        <p:nvCxnSpPr>
          <p:cNvPr id="20" name="Google Shape;20;p2"/>
          <p:cNvCxnSpPr/>
          <p:nvPr/>
        </p:nvCxnSpPr>
        <p:spPr>
          <a:xfrm>
            <a:off x="776803" y="3008273"/>
            <a:ext cx="3879183" cy="0"/>
          </a:xfrm>
          <a:prstGeom prst="straightConnector1">
            <a:avLst/>
          </a:prstGeom>
          <a:noFill/>
          <a:ln w="12700" cap="flat" cmpd="sng">
            <a:solidFill>
              <a:srgbClr val="3D146F"/>
            </a:solidFill>
            <a:prstDash val="solid"/>
            <a:round/>
            <a:headEnd type="none" w="sm" len="sm"/>
            <a:tailEnd type="none" w="sm" len="sm"/>
          </a:ln>
        </p:spPr>
      </p:cxnSp>
    </p:spTree>
    <p:extLst>
      <p:ext uri="{BB962C8B-B14F-4D97-AF65-F5344CB8AC3E}">
        <p14:creationId xmlns:p14="http://schemas.microsoft.com/office/powerpoint/2010/main" val="318365220"/>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342900" lvl="0" indent="-257175" algn="l">
              <a:lnSpc>
                <a:spcPct val="100000"/>
              </a:lnSpc>
              <a:spcBef>
                <a:spcPts val="270"/>
              </a:spcBef>
              <a:spcAft>
                <a:spcPts val="0"/>
              </a:spcAft>
              <a:buClr>
                <a:schemeClr val="dk1"/>
              </a:buClr>
              <a:buSzPts val="1800"/>
              <a:buChar char="•"/>
              <a:defRPr/>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a:lvl6pPr>
            <a:lvl7pPr marL="2400300" lvl="6" indent="-257175" algn="l">
              <a:lnSpc>
                <a:spcPct val="100000"/>
              </a:lnSpc>
              <a:spcBef>
                <a:spcPts val="270"/>
              </a:spcBef>
              <a:spcAft>
                <a:spcPts val="0"/>
              </a:spcAft>
              <a:buClr>
                <a:schemeClr val="dk1"/>
              </a:buClr>
              <a:buSzPts val="1800"/>
              <a:buChar char="•"/>
              <a:defRPr/>
            </a:lvl7pPr>
            <a:lvl8pPr marL="2743200" lvl="7" indent="-257175" algn="l">
              <a:lnSpc>
                <a:spcPct val="100000"/>
              </a:lnSpc>
              <a:spcBef>
                <a:spcPts val="270"/>
              </a:spcBef>
              <a:spcAft>
                <a:spcPts val="0"/>
              </a:spcAft>
              <a:buClr>
                <a:schemeClr val="dk1"/>
              </a:buClr>
              <a:buSzPts val="1800"/>
              <a:buChar char="•"/>
              <a:defRPr/>
            </a:lvl8pPr>
            <a:lvl9pPr marL="3086100" lvl="8" indent="-257175" algn="l">
              <a:lnSpc>
                <a:spcPct val="100000"/>
              </a:lnSpc>
              <a:spcBef>
                <a:spcPts val="27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25" name="Google Shape;25;p3"/>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30370492"/>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11"/>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2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6"/>
            <a:ext cx="7772400" cy="1500187"/>
          </a:xfrm>
          <a:prstGeom prst="rect">
            <a:avLst/>
          </a:prstGeom>
          <a:noFill/>
          <a:ln>
            <a:noFill/>
          </a:ln>
        </p:spPr>
        <p:txBody>
          <a:bodyPr spcFirstLastPara="1" wrap="square" lIns="91425" tIns="45700" rIns="91425" bIns="45700" anchor="b" anchorCtr="0">
            <a:noAutofit/>
          </a:bodyPr>
          <a:lstStyle>
            <a:lvl1pPr marL="342900" lvl="0" indent="-171450" algn="l">
              <a:lnSpc>
                <a:spcPct val="100000"/>
              </a:lnSpc>
              <a:spcBef>
                <a:spcPts val="360"/>
              </a:spcBef>
              <a:spcAft>
                <a:spcPts val="0"/>
              </a:spcAft>
              <a:buClr>
                <a:srgbClr val="000000"/>
              </a:buClr>
              <a:buSzPts val="2400"/>
              <a:buNone/>
              <a:defRPr sz="1800" b="1">
                <a:solidFill>
                  <a:srgbClr val="000000"/>
                </a:solidFill>
              </a:defRPr>
            </a:lvl1pPr>
            <a:lvl2pPr marL="685800" lvl="1" indent="-171450" algn="l">
              <a:lnSpc>
                <a:spcPct val="100000"/>
              </a:lnSpc>
              <a:spcBef>
                <a:spcPts val="270"/>
              </a:spcBef>
              <a:spcAft>
                <a:spcPts val="0"/>
              </a:spcAft>
              <a:buClr>
                <a:srgbClr val="888888"/>
              </a:buClr>
              <a:buSzPts val="1800"/>
              <a:buNone/>
              <a:defRPr sz="1350">
                <a:solidFill>
                  <a:srgbClr val="888888"/>
                </a:solidFill>
              </a:defRPr>
            </a:lvl2pPr>
            <a:lvl3pPr marL="1028700" lvl="2" indent="-171450" algn="l">
              <a:lnSpc>
                <a:spcPct val="100000"/>
              </a:lnSpc>
              <a:spcBef>
                <a:spcPts val="240"/>
              </a:spcBef>
              <a:spcAft>
                <a:spcPts val="0"/>
              </a:spcAft>
              <a:buClr>
                <a:srgbClr val="888888"/>
              </a:buClr>
              <a:buSzPts val="1600"/>
              <a:buNone/>
              <a:defRPr sz="1200">
                <a:solidFill>
                  <a:srgbClr val="888888"/>
                </a:solidFill>
              </a:defRPr>
            </a:lvl3pPr>
            <a:lvl4pPr marL="1371600" lvl="3" indent="-171450" algn="l">
              <a:lnSpc>
                <a:spcPct val="100000"/>
              </a:lnSpc>
              <a:spcBef>
                <a:spcPts val="210"/>
              </a:spcBef>
              <a:spcAft>
                <a:spcPts val="0"/>
              </a:spcAft>
              <a:buClr>
                <a:srgbClr val="888888"/>
              </a:buClr>
              <a:buSzPts val="1400"/>
              <a:buNone/>
              <a:defRPr sz="1050">
                <a:solidFill>
                  <a:srgbClr val="888888"/>
                </a:solidFill>
              </a:defRPr>
            </a:lvl4pPr>
            <a:lvl5pPr marL="1714500" lvl="4" indent="-171450" algn="l">
              <a:lnSpc>
                <a:spcPct val="100000"/>
              </a:lnSpc>
              <a:spcBef>
                <a:spcPts val="210"/>
              </a:spcBef>
              <a:spcAft>
                <a:spcPts val="0"/>
              </a:spcAft>
              <a:buClr>
                <a:srgbClr val="888888"/>
              </a:buClr>
              <a:buSzPts val="1400"/>
              <a:buNone/>
              <a:defRPr sz="1050">
                <a:solidFill>
                  <a:srgbClr val="888888"/>
                </a:solidFill>
              </a:defRPr>
            </a:lvl5pPr>
            <a:lvl6pPr marL="2057400" lvl="5" indent="-171450" algn="l">
              <a:lnSpc>
                <a:spcPct val="100000"/>
              </a:lnSpc>
              <a:spcBef>
                <a:spcPts val="210"/>
              </a:spcBef>
              <a:spcAft>
                <a:spcPts val="0"/>
              </a:spcAft>
              <a:buClr>
                <a:srgbClr val="888888"/>
              </a:buClr>
              <a:buSzPts val="1400"/>
              <a:buNone/>
              <a:defRPr sz="1050">
                <a:solidFill>
                  <a:srgbClr val="888888"/>
                </a:solidFill>
              </a:defRPr>
            </a:lvl6pPr>
            <a:lvl7pPr marL="2400300" lvl="6" indent="-171450" algn="l">
              <a:lnSpc>
                <a:spcPct val="100000"/>
              </a:lnSpc>
              <a:spcBef>
                <a:spcPts val="210"/>
              </a:spcBef>
              <a:spcAft>
                <a:spcPts val="0"/>
              </a:spcAft>
              <a:buClr>
                <a:srgbClr val="888888"/>
              </a:buClr>
              <a:buSzPts val="1400"/>
              <a:buNone/>
              <a:defRPr sz="1050">
                <a:solidFill>
                  <a:srgbClr val="888888"/>
                </a:solidFill>
              </a:defRPr>
            </a:lvl7pPr>
            <a:lvl8pPr marL="2743200" lvl="7" indent="-171450" algn="l">
              <a:lnSpc>
                <a:spcPct val="100000"/>
              </a:lnSpc>
              <a:spcBef>
                <a:spcPts val="210"/>
              </a:spcBef>
              <a:spcAft>
                <a:spcPts val="0"/>
              </a:spcAft>
              <a:buClr>
                <a:srgbClr val="888888"/>
              </a:buClr>
              <a:buSzPts val="1400"/>
              <a:buNone/>
              <a:defRPr sz="1050">
                <a:solidFill>
                  <a:srgbClr val="888888"/>
                </a:solidFill>
              </a:defRPr>
            </a:lvl8pPr>
            <a:lvl9pPr marL="3086100" lvl="8" indent="-171450" algn="l">
              <a:lnSpc>
                <a:spcPct val="100000"/>
              </a:lnSpc>
              <a:spcBef>
                <a:spcPts val="210"/>
              </a:spcBef>
              <a:spcAft>
                <a:spcPts val="0"/>
              </a:spcAft>
              <a:buClr>
                <a:srgbClr val="888888"/>
              </a:buClr>
              <a:buSzPts val="1400"/>
              <a:buNone/>
              <a:defRPr sz="1050">
                <a:solidFill>
                  <a:srgbClr val="888888"/>
                </a:solidFill>
              </a:defRPr>
            </a:lvl9pPr>
          </a:lstStyle>
          <a:p>
            <a:endParaRPr/>
          </a:p>
        </p:txBody>
      </p:sp>
      <p:sp>
        <p:nvSpPr>
          <p:cNvPr id="29" name="Google Shape;29;p4"/>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0" name="Google Shape;30;p4"/>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742563619"/>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5" name="Google Shape;35;p5"/>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6" name="Google Shape;36;p5"/>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2378073"/>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0" name="Google Shape;40;p6"/>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05088224"/>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3" name="Google Shape;43;p7"/>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81308468"/>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2"/>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extLst>
      <p:ext uri="{BB962C8B-B14F-4D97-AF65-F5344CB8AC3E}">
        <p14:creationId xmlns:p14="http://schemas.microsoft.com/office/powerpoint/2010/main" val="224949239"/>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5640653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E5F04E-7DFD-BF49-ACC9-83D433AC3F25}"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33282276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0" name="Google Shape;30;p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55607934"/>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6" name="Google Shape;36;p5"/>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2963823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0" name="Google Shape;40;p6"/>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2799828"/>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3" name="Google Shape;43;p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8499627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Automation and Testing</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E5F04E-7DFD-BF49-ACC9-83D433AC3F25}" type="datetimeFigureOut">
              <a:rPr lang="en-US" smtClean="0"/>
              <a:pPr/>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1484842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E5F04E-7DFD-BF49-ACC9-83D433AC3F25}" type="datetimeFigureOut">
              <a:rPr lang="en-US" smtClean="0"/>
              <a:pPr/>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290887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5F04E-7DFD-BF49-ACC9-83D433AC3F25}" type="datetimeFigureOut">
              <a:rPr lang="en-US" smtClean="0"/>
              <a:pPr/>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C3BC0-3EBF-3C4C-A3D8-795624EBC6AA}" type="slidenum">
              <a:rPr lang="en-US" smtClean="0"/>
              <a:pPr/>
              <a:t>‹#›</a:t>
            </a:fld>
            <a:endParaRPr lang="en-US"/>
          </a:p>
        </p:txBody>
      </p:sp>
      <p:sp>
        <p:nvSpPr>
          <p:cNvPr id="5" name="Freeform 6">
            <a:extLst>
              <a:ext uri="{FF2B5EF4-FFF2-40B4-BE49-F238E27FC236}">
                <a16:creationId xmlns:a16="http://schemas.microsoft.com/office/drawing/2014/main" id="{899A09BF-D66D-6DB4-172C-ADD7EE0E317B}"/>
              </a:ext>
            </a:extLst>
          </p:cNvPr>
          <p:cNvSpPr/>
          <p:nvPr userDrawn="1"/>
        </p:nvSpPr>
        <p:spPr>
          <a:xfrm>
            <a:off x="2" y="6596351"/>
            <a:ext cx="1872049" cy="261653"/>
          </a:xfrm>
          <a:custGeom>
            <a:avLst/>
            <a:gdLst>
              <a:gd name="connsiteX0" fmla="*/ 0 w 2496065"/>
              <a:gd name="connsiteY0" fmla="*/ 0 h 261653"/>
              <a:gd name="connsiteX1" fmla="*/ 2496065 w 2496065"/>
              <a:gd name="connsiteY1" fmla="*/ 0 h 261653"/>
              <a:gd name="connsiteX2" fmla="*/ 2364218 w 2496065"/>
              <a:gd name="connsiteY2" fmla="*/ 261653 h 261653"/>
              <a:gd name="connsiteX3" fmla="*/ 0 w 2496065"/>
              <a:gd name="connsiteY3" fmla="*/ 261653 h 261653"/>
            </a:gdLst>
            <a:ahLst/>
            <a:cxnLst>
              <a:cxn ang="0">
                <a:pos x="connsiteX0" y="connsiteY0"/>
              </a:cxn>
              <a:cxn ang="0">
                <a:pos x="connsiteX1" y="connsiteY1"/>
              </a:cxn>
              <a:cxn ang="0">
                <a:pos x="connsiteX2" y="connsiteY2"/>
              </a:cxn>
              <a:cxn ang="0">
                <a:pos x="connsiteX3" y="connsiteY3"/>
              </a:cxn>
            </a:cxnLst>
            <a:rect l="l" t="t" r="r" b="b"/>
            <a:pathLst>
              <a:path w="2496065" h="261653">
                <a:moveTo>
                  <a:pt x="0" y="0"/>
                </a:moveTo>
                <a:lnTo>
                  <a:pt x="2496065" y="0"/>
                </a:lnTo>
                <a:lnTo>
                  <a:pt x="2364218" y="261653"/>
                </a:lnTo>
                <a:lnTo>
                  <a:pt x="0" y="261653"/>
                </a:lnTo>
                <a:close/>
              </a:path>
            </a:pathLst>
          </a:cu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sz="1350"/>
          </a:p>
        </p:txBody>
      </p:sp>
      <p:pic>
        <p:nvPicPr>
          <p:cNvPr id="6" name="Picture 5">
            <a:extLst>
              <a:ext uri="{FF2B5EF4-FFF2-40B4-BE49-F238E27FC236}">
                <a16:creationId xmlns:a16="http://schemas.microsoft.com/office/drawing/2014/main" id="{8FDB93FC-DE03-1DB8-014D-18BDA1F406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562" y="6671915"/>
            <a:ext cx="932913" cy="128016"/>
          </a:xfrm>
          <a:prstGeom prst="rect">
            <a:avLst/>
          </a:prstGeom>
        </p:spPr>
      </p:pic>
    </p:spTree>
    <p:extLst>
      <p:ext uri="{BB962C8B-B14F-4D97-AF65-F5344CB8AC3E}">
        <p14:creationId xmlns:p14="http://schemas.microsoft.com/office/powerpoint/2010/main" val="255226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E5F04E-7DFD-BF49-ACC9-83D433AC3F25}"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125225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E5F04E-7DFD-BF49-ACC9-83D433AC3F25}"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C3BC0-3EBF-3C4C-A3D8-795624EBC6AA}" type="slidenum">
              <a:rPr lang="en-US" smtClean="0"/>
              <a:pPr/>
              <a:t>‹#›</a:t>
            </a:fld>
            <a:endParaRPr lang="en-US"/>
          </a:p>
        </p:txBody>
      </p:sp>
    </p:spTree>
    <p:extLst>
      <p:ext uri="{BB962C8B-B14F-4D97-AF65-F5344CB8AC3E}">
        <p14:creationId xmlns:p14="http://schemas.microsoft.com/office/powerpoint/2010/main" val="336520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34.xml"/><Relationship Id="rId7"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40.xml"/><Relationship Id="rId7"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5F04E-7DFD-BF49-ACC9-83D433AC3F25}" type="datetimeFigureOut">
              <a:rPr lang="en-US" smtClean="0"/>
              <a:pPr/>
              <a:t>8/9/2023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C3BC0-3EBF-3C4C-A3D8-795624EBC6AA}" type="slidenum">
              <a:rPr lang="en-US" smtClean="0"/>
              <a:pPr/>
              <a:t>‹#›</a:t>
            </a:fld>
            <a:endParaRPr lang="en-US"/>
          </a:p>
        </p:txBody>
      </p:sp>
    </p:spTree>
    <p:extLst>
      <p:ext uri="{BB962C8B-B14F-4D97-AF65-F5344CB8AC3E}">
        <p14:creationId xmlns:p14="http://schemas.microsoft.com/office/powerpoint/2010/main" val="303315727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80" r:id="rId12"/>
    <p:sldLayoutId id="2147483685" r:id="rId13"/>
    <p:sldLayoutId id="2147483721" r:id="rId14"/>
    <p:sldLayoutId id="2147483650" r:id="rId15"/>
    <p:sldLayoutId id="2147483671" r:id="rId16"/>
    <p:sldLayoutId id="2147483672" r:id="rId17"/>
    <p:sldLayoutId id="2147483683" r:id="rId18"/>
    <p:sldLayoutId id="2147483684" r:id="rId19"/>
    <p:sldLayoutId id="2147483674" r:id="rId20"/>
    <p:sldLayoutId id="2147483675" r:id="rId21"/>
    <p:sldLayoutId id="2147483678" r:id="rId22"/>
    <p:sldLayoutId id="2147483679" r:id="rId23"/>
    <p:sldLayoutId id="2147483681" r:id="rId24"/>
    <p:sldLayoutId id="2147483682"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Using Qualtrics</a:t>
            </a:r>
            <a:endParaRPr/>
          </a:p>
        </p:txBody>
      </p:sp>
    </p:spTree>
    <p:extLst>
      <p:ext uri="{BB962C8B-B14F-4D97-AF65-F5344CB8AC3E}">
        <p14:creationId xmlns:p14="http://schemas.microsoft.com/office/powerpoint/2010/main" val="2885327367"/>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
        <p:nvSpPr>
          <p:cNvPr id="13" name="Google Shape;13;p1"/>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5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r>
              <a:rPr lang="en-US"/>
              <a:t>Using Qualtrics</a:t>
            </a:r>
            <a:endParaRPr/>
          </a:p>
        </p:txBody>
      </p:sp>
    </p:spTree>
    <p:extLst>
      <p:ext uri="{BB962C8B-B14F-4D97-AF65-F5344CB8AC3E}">
        <p14:creationId xmlns:p14="http://schemas.microsoft.com/office/powerpoint/2010/main" val="1295989797"/>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Reproducibility Principles</a:t>
            </a:r>
            <a:endParaRPr/>
          </a:p>
        </p:txBody>
      </p:sp>
    </p:spTree>
    <p:extLst>
      <p:ext uri="{BB962C8B-B14F-4D97-AF65-F5344CB8AC3E}">
        <p14:creationId xmlns:p14="http://schemas.microsoft.com/office/powerpoint/2010/main" val="4244867096"/>
      </p:ext>
    </p:extLst>
  </p:cSld>
  <p:clrMap bg1="lt1" tx1="dk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Automation and Testing</a:t>
            </a: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7.png"/><Relationship Id="rId1" Type="http://schemas.openxmlformats.org/officeDocument/2006/relationships/slideLayout" Target="../slideLayouts/slideLayout44.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r>
              <a:rPr lang="en-US" sz="4000"/>
              <a:t>Session 4 – Introduction to WRDS</a:t>
            </a:r>
            <a:br>
              <a:rPr lang="en-US" sz="4000"/>
            </a:br>
            <a:r>
              <a:rPr lang="en-US" sz="2400"/>
              <a:t>Data Skills for Research </a:t>
            </a:r>
            <a:br>
              <a:rPr lang="en-US" sz="2400"/>
            </a:br>
            <a:r>
              <a:rPr lang="en-US" sz="2400"/>
              <a:t>Kellogg Research Support</a:t>
            </a:r>
            <a:endParaRPr lang="en-US"/>
          </a:p>
        </p:txBody>
      </p:sp>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a:p>
            <a:pPr marL="0" indent="0"/>
            <a:r>
              <a:rPr lang="en-US" dirty="0"/>
              <a:t>August 16,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Best Practices With WRDS</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p:txBody>
          <a:bodyPr/>
          <a:lstStyle/>
          <a:p>
            <a:pPr>
              <a:lnSpc>
                <a:spcPct val="90000"/>
              </a:lnSpc>
              <a:spcBef>
                <a:spcPts val="750"/>
              </a:spcBef>
            </a:pPr>
            <a:endParaRPr lang="en-US">
              <a:latin typeface="Calibri"/>
              <a:cs typeface="Calibri"/>
            </a:endParaRPr>
          </a:p>
          <a:p>
            <a:pPr>
              <a:lnSpc>
                <a:spcPct val="90000"/>
              </a:lnSpc>
              <a:spcBef>
                <a:spcPts val="750"/>
              </a:spcBef>
            </a:pPr>
            <a:endParaRPr lang="en-US">
              <a:latin typeface="Calibri"/>
              <a:cs typeface="Calibri"/>
            </a:endParaRPr>
          </a:p>
          <a:p>
            <a:pPr>
              <a:lnSpc>
                <a:spcPct val="90000"/>
              </a:lnSpc>
              <a:spcBef>
                <a:spcPts val="750"/>
              </a:spcBef>
            </a:pPr>
            <a:endParaRPr lang="en-US">
              <a:latin typeface="Calibri"/>
              <a:cs typeface="Calibri"/>
            </a:endParaRPr>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750" b="0" i="0" u="none" strike="noStrike" kern="0" cap="none" spc="0" normalizeH="0" baseline="0" noProof="0">
                <a:ln>
                  <a:noFill/>
                </a:ln>
                <a:solidFill>
                  <a:srgbClr val="FFFFFF"/>
                </a:solidFill>
                <a:effectLst/>
                <a:uLnTx/>
                <a:uFillTx/>
                <a:latin typeface="Arial"/>
                <a:cs typeface="Arial"/>
                <a:sym typeface="Arial"/>
              </a:rPr>
              <a:t>Introduction to WRDS</a:t>
            </a:r>
          </a:p>
        </p:txBody>
      </p:sp>
      <p:sp>
        <p:nvSpPr>
          <p:cNvPr id="6" name="TextBox 5">
            <a:extLst>
              <a:ext uri="{FF2B5EF4-FFF2-40B4-BE49-F238E27FC236}">
                <a16:creationId xmlns:a16="http://schemas.microsoft.com/office/drawing/2014/main" id="{F73F80A2-44C3-767C-854B-219907D9C6D6}"/>
              </a:ext>
            </a:extLst>
          </p:cNvPr>
          <p:cNvSpPr txBox="1"/>
          <p:nvPr/>
        </p:nvSpPr>
        <p:spPr>
          <a:xfrm>
            <a:off x="322730" y="1533343"/>
            <a:ext cx="8498539" cy="3847207"/>
          </a:xfrm>
          <a:prstGeom prst="rect">
            <a:avLst/>
          </a:prstGeom>
          <a:noFill/>
        </p:spPr>
        <p:txBody>
          <a:bodyPr wrap="square" lIns="91440" tIns="45720" rIns="91440" bIns="45720" anchor="t">
            <a:spAutoFit/>
          </a:bodyPr>
          <a:lstStyle/>
          <a:p>
            <a:pPr marL="285750" indent="-285750">
              <a:buFont typeface="Arial"/>
              <a:buChar char="•"/>
            </a:pPr>
            <a:r>
              <a:rPr lang="en-US">
                <a:cs typeface="Calibri"/>
              </a:rPr>
              <a:t>Web interface, SAS Studio good for exploring, but not your research work</a:t>
            </a:r>
          </a:p>
          <a:p>
            <a:endParaRPr lang="en-US">
              <a:cs typeface="Calibri"/>
            </a:endParaRPr>
          </a:p>
          <a:p>
            <a:pPr marL="285750" indent="-285750">
              <a:buFont typeface="Arial"/>
              <a:buChar char="•"/>
            </a:pPr>
            <a:r>
              <a:rPr lang="en-US">
                <a:cs typeface="Calibri"/>
              </a:rPr>
              <a:t>Use KLC to gather, store the data you need</a:t>
            </a:r>
          </a:p>
          <a:p>
            <a:endParaRPr lang="en-US">
              <a:cs typeface="Calibri"/>
            </a:endParaRPr>
          </a:p>
          <a:p>
            <a:pPr marL="285750" indent="-285750">
              <a:buFont typeface="Arial"/>
              <a:buChar char="•"/>
            </a:pPr>
            <a:r>
              <a:rPr lang="en-US">
                <a:cs typeface="Calibri"/>
              </a:rPr>
              <a:t>Keep snapshots of raw data, which occasionally changes</a:t>
            </a:r>
          </a:p>
          <a:p>
            <a:endParaRPr lang="en-US">
              <a:cs typeface="Calibri"/>
            </a:endParaRPr>
          </a:p>
          <a:p>
            <a:pPr marL="285750" indent="-285750">
              <a:buFont typeface="Arial"/>
              <a:buChar char="•"/>
            </a:pPr>
            <a:r>
              <a:rPr lang="en-US">
                <a:cs typeface="Calibri"/>
              </a:rPr>
              <a:t>Gather large data pulls in modular chunks</a:t>
            </a:r>
          </a:p>
          <a:p>
            <a:pPr marL="285750" indent="-285750">
              <a:buFont typeface="Arial"/>
              <a:buChar char="•"/>
            </a:pPr>
            <a:endParaRPr lang="en-US">
              <a:cs typeface="Calibri"/>
            </a:endParaRPr>
          </a:p>
          <a:p>
            <a:pPr marL="285750" indent="-285750">
              <a:buFont typeface="Arial"/>
              <a:buChar char="•"/>
            </a:pPr>
            <a:r>
              <a:rPr lang="en-US">
                <a:cs typeface="Calibri"/>
              </a:rPr>
              <a:t>Abstract data gathering from other steps</a:t>
            </a:r>
            <a:endParaRPr lang="en-US"/>
          </a:p>
          <a:p>
            <a:endParaRPr lang="en-US">
              <a:cs typeface="Calibri"/>
            </a:endParaRPr>
          </a:p>
          <a:p>
            <a:pPr marL="285750" indent="-285750">
              <a:buFont typeface="Arial"/>
              <a:buChar char="•"/>
            </a:pPr>
            <a:r>
              <a:rPr lang="en-US">
                <a:cs typeface="Calibri"/>
              </a:rPr>
              <a:t>Understand your license privileges</a:t>
            </a:r>
          </a:p>
          <a:p>
            <a:pPr marL="285750">
              <a:spcAft>
                <a:spcPts val="1200"/>
              </a:spcAft>
              <a:buFont typeface="Arial"/>
              <a:buChar char="•"/>
            </a:pPr>
            <a:endParaRPr lang="en-US">
              <a:cs typeface="Calibri"/>
            </a:endParaRPr>
          </a:p>
          <a:p>
            <a:endParaRPr lang="en-US">
              <a:cs typeface="Arial"/>
            </a:endParaRPr>
          </a:p>
        </p:txBody>
      </p:sp>
    </p:spTree>
    <p:extLst>
      <p:ext uri="{BB962C8B-B14F-4D97-AF65-F5344CB8AC3E}">
        <p14:creationId xmlns:p14="http://schemas.microsoft.com/office/powerpoint/2010/main" val="166205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2C3BC0-3EBF-3C4C-A3D8-795624EBC6AA}" type="slidenum">
              <a:rPr lang="en-US" smtClean="0"/>
              <a:pPr/>
              <a:t>11</a:t>
            </a:fld>
            <a:endParaRPr lang="en-US"/>
          </a:p>
        </p:txBody>
      </p:sp>
      <p:sp>
        <p:nvSpPr>
          <p:cNvPr id="2" name="Title 1">
            <a:extLst>
              <a:ext uri="{FF2B5EF4-FFF2-40B4-BE49-F238E27FC236}">
                <a16:creationId xmlns:a16="http://schemas.microsoft.com/office/drawing/2014/main" id="{A28116F0-1AA6-F5EF-5816-288FC397BF48}"/>
              </a:ext>
            </a:extLst>
          </p:cNvPr>
          <p:cNvSpPr txBox="1">
            <a:spLocks/>
          </p:cNvSpPr>
          <p:nvPr/>
        </p:nvSpPr>
        <p:spPr>
          <a:xfrm>
            <a:off x="628650" y="1131096"/>
            <a:ext cx="7886700" cy="994172"/>
          </a:xfrm>
          <a:prstGeom prst="rect">
            <a:avLst/>
          </a:prstGeom>
        </p:spPr>
        <p:txBody>
          <a:bodyPr lIns="68580" tIns="34290" rIns="68580" bIns="34290" anchor="t"/>
          <a:lstStyle>
            <a:lvl1pPr algn="l" defTabSz="914400" rtl="0" eaLnBrk="1" latinLnBrk="0" hangingPunct="1">
              <a:lnSpc>
                <a:spcPct val="100000"/>
              </a:lnSpc>
              <a:spcBef>
                <a:spcPct val="0"/>
              </a:spcBef>
              <a:buNone/>
              <a:defRPr lang="en-US" sz="3000" b="0" kern="1200" cap="all" spc="300" baseline="0" dirty="0">
                <a:solidFill>
                  <a:schemeClr val="accent1"/>
                </a:solidFill>
                <a:latin typeface="+mn-lt"/>
                <a:ea typeface="+mj-ea"/>
                <a:cs typeface="+mj-cs"/>
              </a:defRPr>
            </a:lvl1pPr>
          </a:lstStyle>
          <a:p>
            <a:r>
              <a:rPr lang="en-US" sz="2250">
                <a:cs typeface="Calibri Light"/>
              </a:rPr>
              <a:t>Conclusion</a:t>
            </a:r>
            <a:endParaRPr lang="en-US" sz="2250"/>
          </a:p>
        </p:txBody>
      </p:sp>
      <p:sp>
        <p:nvSpPr>
          <p:cNvPr id="5" name="TextBox 4">
            <a:extLst>
              <a:ext uri="{FF2B5EF4-FFF2-40B4-BE49-F238E27FC236}">
                <a16:creationId xmlns:a16="http://schemas.microsoft.com/office/drawing/2014/main" id="{A3A762DB-9B85-F584-0D05-6FA37FED185D}"/>
              </a:ext>
            </a:extLst>
          </p:cNvPr>
          <p:cNvSpPr txBox="1"/>
          <p:nvPr/>
        </p:nvSpPr>
        <p:spPr>
          <a:xfrm>
            <a:off x="628650" y="1762126"/>
            <a:ext cx="7810500" cy="318292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75"/>
              </a:spcBef>
            </a:pPr>
            <a:endParaRPr lang="en-US" sz="1350">
              <a:cs typeface="Arial"/>
            </a:endParaRPr>
          </a:p>
          <a:p>
            <a:pPr>
              <a:spcBef>
                <a:spcPts val="675"/>
              </a:spcBef>
            </a:pPr>
            <a:r>
              <a:rPr lang="en-US" sz="1350"/>
              <a:t>Resist the temptation to use the mouse​</a:t>
            </a:r>
            <a:endParaRPr lang="en-US" sz="1350">
              <a:cs typeface="Arial"/>
            </a:endParaRPr>
          </a:p>
          <a:p>
            <a:pPr>
              <a:spcBef>
                <a:spcPts val="675"/>
              </a:spcBef>
            </a:pPr>
            <a:r>
              <a:rPr lang="en-US" sz="1350"/>
              <a:t>​</a:t>
            </a:r>
            <a:endParaRPr lang="en-US" sz="1350">
              <a:cs typeface="Arial"/>
            </a:endParaRPr>
          </a:p>
          <a:p>
            <a:pPr>
              <a:spcBef>
                <a:spcPts val="675"/>
              </a:spcBef>
            </a:pPr>
            <a:r>
              <a:rPr lang="en-US" sz="1350"/>
              <a:t>Save a copy of the data you’re working with in your own directory (it’s ok to save a copy contractually)​</a:t>
            </a:r>
            <a:endParaRPr lang="en-US" sz="1350">
              <a:cs typeface="Arial"/>
            </a:endParaRPr>
          </a:p>
          <a:p>
            <a:pPr>
              <a:spcBef>
                <a:spcPts val="675"/>
              </a:spcBef>
            </a:pPr>
            <a:r>
              <a:rPr lang="en-US" sz="1350"/>
              <a:t>​</a:t>
            </a:r>
            <a:endParaRPr lang="en-US" sz="1350">
              <a:cs typeface="Arial"/>
            </a:endParaRPr>
          </a:p>
          <a:p>
            <a:pPr>
              <a:spcBef>
                <a:spcPts val="675"/>
              </a:spcBef>
            </a:pPr>
            <a:r>
              <a:rPr lang="en-US" sz="1350"/>
              <a:t>Break up very large jobs (automate!)</a:t>
            </a:r>
            <a:endParaRPr lang="en-US" sz="1350">
              <a:cs typeface="Arial"/>
            </a:endParaRPr>
          </a:p>
          <a:p>
            <a:pPr>
              <a:spcBef>
                <a:spcPts val="675"/>
              </a:spcBef>
            </a:pPr>
            <a:r>
              <a:rPr lang="en-US" sz="1350"/>
              <a:t>​</a:t>
            </a:r>
            <a:endParaRPr lang="en-US" sz="1350">
              <a:cs typeface="Arial"/>
            </a:endParaRPr>
          </a:p>
          <a:p>
            <a:pPr>
              <a:spcBef>
                <a:spcPts val="675"/>
              </a:spcBef>
            </a:pPr>
            <a:r>
              <a:rPr lang="en-US" sz="1350"/>
              <a:t>Get rid of R studio, and get to a command line program. ​</a:t>
            </a:r>
            <a:endParaRPr lang="en-US" sz="1350">
              <a:cs typeface="Arial"/>
            </a:endParaRPr>
          </a:p>
          <a:p>
            <a:pPr>
              <a:spcBef>
                <a:spcPts val="675"/>
              </a:spcBef>
            </a:pPr>
            <a:r>
              <a:rPr lang="en-US" sz="1350"/>
              <a:t>​</a:t>
            </a:r>
            <a:endParaRPr lang="en-US" sz="1350">
              <a:cs typeface="Arial"/>
            </a:endParaRPr>
          </a:p>
          <a:p>
            <a:pPr>
              <a:spcBef>
                <a:spcPts val="675"/>
              </a:spcBef>
            </a:pPr>
            <a:r>
              <a:rPr lang="en-US" sz="1350"/>
              <a:t>Look for easy repetitions from prior sessions!</a:t>
            </a:r>
          </a:p>
          <a:p>
            <a:pPr>
              <a:spcBef>
                <a:spcPts val="675"/>
              </a:spcBef>
            </a:pPr>
            <a:r>
              <a:rPr lang="en-US" sz="1350"/>
              <a:t>​</a:t>
            </a:r>
            <a:endParaRPr lang="en-US" sz="1350">
              <a:cs typeface="Arial"/>
            </a:endParaRPr>
          </a:p>
        </p:txBody>
      </p:sp>
    </p:spTree>
    <p:extLst>
      <p:ext uri="{BB962C8B-B14F-4D97-AF65-F5344CB8AC3E}">
        <p14:creationId xmlns:p14="http://schemas.microsoft.com/office/powerpoint/2010/main" val="54405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lang="en-US" kern="0">
                <a:solidFill>
                  <a:srgbClr val="FFFFFF"/>
                </a:solidFill>
              </a:rPr>
              <a:t>Introduction to WRDS</a:t>
            </a:r>
            <a:endParaRPr kumimoji="0" lang="en-US" sz="1000" b="0" i="0" u="none" strike="noStrike" kern="0" cap="none" spc="0" normalizeH="0" baseline="0" noProof="0">
              <a:ln>
                <a:noFill/>
              </a:ln>
              <a:solidFill>
                <a:srgbClr val="FFFFFF"/>
              </a:solidFill>
              <a:effectLst/>
              <a:uLnTx/>
              <a:uFillTx/>
              <a:latin typeface="Arial"/>
              <a:cs typeface="Arial"/>
              <a:sym typeface="Arial"/>
            </a:endParaRPr>
          </a:p>
        </p:txBody>
      </p:sp>
      <p:sp>
        <p:nvSpPr>
          <p:cNvPr id="5" name="Text Placeholder 4">
            <a:extLst>
              <a:ext uri="{FF2B5EF4-FFF2-40B4-BE49-F238E27FC236}">
                <a16:creationId xmlns:a16="http://schemas.microsoft.com/office/drawing/2014/main" id="{D2AAA14F-44ED-838C-2D97-D0CBC8A1FD1B}"/>
              </a:ext>
            </a:extLst>
          </p:cNvPr>
          <p:cNvSpPr>
            <a:spLocks noGrp="1"/>
          </p:cNvSpPr>
          <p:nvPr>
            <p:ph type="body" idx="1"/>
          </p:nvPr>
        </p:nvSpPr>
        <p:spPr/>
        <p:txBody>
          <a:bodyPr/>
          <a:lstStyle/>
          <a:p>
            <a:endParaRPr lang="en-US"/>
          </a:p>
        </p:txBody>
      </p:sp>
      <p:sp>
        <p:nvSpPr>
          <p:cNvPr id="6" name="Rectangle 5">
            <a:extLst>
              <a:ext uri="{FF2B5EF4-FFF2-40B4-BE49-F238E27FC236}">
                <a16:creationId xmlns:a16="http://schemas.microsoft.com/office/drawing/2014/main" id="{9CE132C3-49EA-2E47-A337-01679FF02C30}"/>
              </a:ext>
            </a:extLst>
          </p:cNvPr>
          <p:cNvSpPr/>
          <p:nvPr/>
        </p:nvSpPr>
        <p:spPr>
          <a:xfrm>
            <a:off x="0" y="0"/>
            <a:ext cx="9144000" cy="65068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5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337351" y="0"/>
            <a:ext cx="8806649" cy="1143000"/>
          </a:xfrm>
          <a:prstGeom prst="rect">
            <a:avLst/>
          </a:prstGeom>
          <a:noFill/>
          <a:ln>
            <a:noFill/>
          </a:ln>
        </p:spPr>
        <p:txBody>
          <a:bodyPr spcFirstLastPara="1" wrap="square" lIns="91425" tIns="45700" rIns="91425" bIns="45700" anchor="ctr" anchorCtr="0">
            <a:noAutofit/>
          </a:bodyPr>
          <a:lstStyle/>
          <a:p>
            <a:r>
              <a:rPr lang="en-US" dirty="0"/>
              <a:t>Popular Sets On WRDS</a:t>
            </a:r>
          </a:p>
        </p:txBody>
      </p:sp>
      <p:sp>
        <p:nvSpPr>
          <p:cNvPr id="288" name="Google Shape;288;p3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000" b="0" i="0" u="none" strike="noStrike" kern="0" cap="none" spc="0" normalizeH="0" baseline="0" noProof="0">
                <a:ln>
                  <a:noFill/>
                </a:ln>
                <a:solidFill>
                  <a:srgbClr val="FFFFFF"/>
                </a:solidFill>
                <a:effectLst/>
                <a:uLnTx/>
                <a:uFillTx/>
                <a:latin typeface="Arial"/>
                <a:cs typeface="Arial"/>
                <a:sym typeface="Arial"/>
              </a:rPr>
              <a:t>Introduction to WRDS</a:t>
            </a:r>
            <a:endParaRPr kumimoji="0" sz="1000" b="0" i="0" u="none" strike="noStrike" kern="0" cap="none" spc="0" normalizeH="0" baseline="0" noProof="0">
              <a:ln>
                <a:noFill/>
              </a:ln>
              <a:solidFill>
                <a:srgbClr val="FFFFFF"/>
              </a:solidFill>
              <a:effectLst/>
              <a:uLnTx/>
              <a:uFillTx/>
              <a:latin typeface="Arial"/>
              <a:cs typeface="Arial"/>
              <a:sym typeface="Arial"/>
            </a:endParaRPr>
          </a:p>
        </p:txBody>
      </p:sp>
      <p:pic>
        <p:nvPicPr>
          <p:cNvPr id="6" name="Picture 6" descr="A screenshot of a graph&#10;&#10;Description automatically generated">
            <a:extLst>
              <a:ext uri="{FF2B5EF4-FFF2-40B4-BE49-F238E27FC236}">
                <a16:creationId xmlns:a16="http://schemas.microsoft.com/office/drawing/2014/main" id="{A2787BEA-3BA4-79C0-36F5-D3B53EAC1893}"/>
              </a:ext>
            </a:extLst>
          </p:cNvPr>
          <p:cNvPicPr>
            <a:picLocks noChangeAspect="1"/>
          </p:cNvPicPr>
          <p:nvPr/>
        </p:nvPicPr>
        <p:blipFill>
          <a:blip r:embed="rId3"/>
          <a:stretch>
            <a:fillRect/>
          </a:stretch>
        </p:blipFill>
        <p:spPr>
          <a:xfrm>
            <a:off x="463794" y="1441899"/>
            <a:ext cx="8205421" cy="2622386"/>
          </a:xfrm>
          <a:prstGeom prst="rect">
            <a:avLst/>
          </a:prstGeom>
        </p:spPr>
      </p:pic>
    </p:spTree>
    <p:extLst>
      <p:ext uri="{BB962C8B-B14F-4D97-AF65-F5344CB8AC3E}">
        <p14:creationId xmlns:p14="http://schemas.microsoft.com/office/powerpoint/2010/main" val="38202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337351" y="0"/>
            <a:ext cx="8806649" cy="1143000"/>
          </a:xfrm>
          <a:prstGeom prst="rect">
            <a:avLst/>
          </a:prstGeom>
          <a:noFill/>
          <a:ln>
            <a:noFill/>
          </a:ln>
        </p:spPr>
        <p:txBody>
          <a:bodyPr spcFirstLastPara="1" wrap="square" lIns="91425" tIns="45700" rIns="91425" bIns="45700" anchor="ctr" anchorCtr="0">
            <a:noAutofit/>
          </a:bodyPr>
          <a:lstStyle/>
          <a:p>
            <a:pPr>
              <a:buSzPts val="3200"/>
            </a:pPr>
            <a:r>
              <a:rPr lang="en-US"/>
              <a:t>WRDS Documentation Nomenclature</a:t>
            </a:r>
            <a:endParaRPr/>
          </a:p>
        </p:txBody>
      </p:sp>
      <p:sp>
        <p:nvSpPr>
          <p:cNvPr id="288" name="Google Shape;288;p3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000" b="0" i="0" u="none" strike="noStrike" kern="0" cap="none" spc="0" normalizeH="0" baseline="0" noProof="0">
                <a:ln>
                  <a:noFill/>
                </a:ln>
                <a:solidFill>
                  <a:srgbClr val="FFFFFF"/>
                </a:solidFill>
                <a:effectLst/>
                <a:uLnTx/>
                <a:uFillTx/>
                <a:latin typeface="Arial"/>
                <a:cs typeface="Arial"/>
                <a:sym typeface="Arial"/>
              </a:rPr>
              <a:t>Introduction to WRDS</a:t>
            </a:r>
            <a:endParaRPr kumimoji="0" sz="1000" b="0" i="0" u="none" strike="noStrike" kern="0" cap="none" spc="0" normalizeH="0" baseline="0" noProof="0">
              <a:ln>
                <a:noFill/>
              </a:ln>
              <a:solidFill>
                <a:srgbClr val="FFFFFF"/>
              </a:solidFill>
              <a:effectLst/>
              <a:uLnTx/>
              <a:uFillTx/>
              <a:latin typeface="Arial"/>
              <a:cs typeface="Arial"/>
              <a:sym typeface="Arial"/>
            </a:endParaRPr>
          </a:p>
        </p:txBody>
      </p:sp>
      <p:graphicFrame>
        <p:nvGraphicFramePr>
          <p:cNvPr id="2" name="Diagram 1">
            <a:extLst>
              <a:ext uri="{FF2B5EF4-FFF2-40B4-BE49-F238E27FC236}">
                <a16:creationId xmlns:a16="http://schemas.microsoft.com/office/drawing/2014/main" id="{782AFF68-1FA7-5A8B-52B1-8C6606C55CFF}"/>
              </a:ext>
            </a:extLst>
          </p:cNvPr>
          <p:cNvGraphicFramePr/>
          <p:nvPr>
            <p:extLst>
              <p:ext uri="{D42A27DB-BD31-4B8C-83A1-F6EECF244321}">
                <p14:modId xmlns:p14="http://schemas.microsoft.com/office/powerpoint/2010/main" val="278242798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004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WRDS Poses Extra Replication Hurdles</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Automation and Testing</a:t>
            </a:r>
            <a:endParaRPr/>
          </a:p>
        </p:txBody>
      </p:sp>
      <p:sp>
        <p:nvSpPr>
          <p:cNvPr id="10" name="Rectangle: Rounded Corners 9">
            <a:extLst>
              <a:ext uri="{FF2B5EF4-FFF2-40B4-BE49-F238E27FC236}">
                <a16:creationId xmlns:a16="http://schemas.microsoft.com/office/drawing/2014/main" id="{CB1AB575-B9E7-AD15-D8BA-DEBA92785A26}"/>
              </a:ext>
            </a:extLst>
          </p:cNvPr>
          <p:cNvSpPr/>
          <p:nvPr/>
        </p:nvSpPr>
        <p:spPr>
          <a:xfrm>
            <a:off x="627063" y="1174750"/>
            <a:ext cx="912812" cy="912812"/>
          </a:xfrm>
          <a:prstGeom prst="roundRect">
            <a:avLst/>
          </a:prstGeom>
          <a:solidFill>
            <a:schemeClr val="accent4">
              <a:lumMod val="75000"/>
            </a:schemeClr>
          </a:solidFill>
          <a:ln>
            <a:solidFill>
              <a:schemeClr val="accent4">
                <a:lumMod val="50000"/>
              </a:schemeClr>
            </a:solidFill>
          </a:ln>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400">
                <a:solidFill>
                  <a:srgbClr val="FFFFFF"/>
                </a:solidFill>
                <a:cs typeface="Arial"/>
              </a:rPr>
              <a:t>raw data</a:t>
            </a:r>
          </a:p>
        </p:txBody>
      </p:sp>
      <p:sp>
        <p:nvSpPr>
          <p:cNvPr id="11" name="Rectangle: Rounded Corners 10">
            <a:extLst>
              <a:ext uri="{FF2B5EF4-FFF2-40B4-BE49-F238E27FC236}">
                <a16:creationId xmlns:a16="http://schemas.microsoft.com/office/drawing/2014/main" id="{150BC556-003D-E0E2-98DE-3E7A38C3B16E}"/>
              </a:ext>
            </a:extLst>
          </p:cNvPr>
          <p:cNvSpPr/>
          <p:nvPr/>
        </p:nvSpPr>
        <p:spPr>
          <a:xfrm>
            <a:off x="627062" y="2158999"/>
            <a:ext cx="912812" cy="912812"/>
          </a:xfrm>
          <a:prstGeom prst="roundRect">
            <a:avLst/>
          </a:prstGeom>
          <a:solidFill>
            <a:schemeClr val="accent4">
              <a:lumMod val="75000"/>
            </a:schemeClr>
          </a:solidFill>
          <a:ln>
            <a:solidFill>
              <a:schemeClr val="accent4">
                <a:lumMod val="50000"/>
              </a:schemeClr>
            </a:solidFill>
          </a:ln>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400">
                <a:solidFill>
                  <a:srgbClr val="FFFFFF"/>
                </a:solidFill>
                <a:cs typeface="Arial"/>
              </a:rPr>
              <a:t>raw data</a:t>
            </a:r>
          </a:p>
        </p:txBody>
      </p:sp>
      <p:sp>
        <p:nvSpPr>
          <p:cNvPr id="12" name="Rectangle: Rounded Corners 11">
            <a:extLst>
              <a:ext uri="{FF2B5EF4-FFF2-40B4-BE49-F238E27FC236}">
                <a16:creationId xmlns:a16="http://schemas.microsoft.com/office/drawing/2014/main" id="{F940E363-2004-F69B-DC36-63C72ABA0091}"/>
              </a:ext>
            </a:extLst>
          </p:cNvPr>
          <p:cNvSpPr/>
          <p:nvPr/>
        </p:nvSpPr>
        <p:spPr>
          <a:xfrm>
            <a:off x="1635125" y="1174749"/>
            <a:ext cx="912812" cy="912812"/>
          </a:xfrm>
          <a:prstGeom prst="roundRect">
            <a:avLst/>
          </a:prstGeom>
          <a:solidFill>
            <a:schemeClr val="accent4">
              <a:lumMod val="75000"/>
            </a:schemeClr>
          </a:solidFill>
          <a:ln>
            <a:solidFill>
              <a:schemeClr val="accent4">
                <a:lumMod val="50000"/>
              </a:schemeClr>
            </a:solidFill>
          </a:ln>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400">
                <a:solidFill>
                  <a:srgbClr val="FFFFFF"/>
                </a:solidFill>
                <a:cs typeface="Arial"/>
              </a:rPr>
              <a:t>raw data</a:t>
            </a:r>
            <a:endParaRPr lang="en-US" sz="1400">
              <a:solidFill>
                <a:srgbClr val="FFFFFF"/>
              </a:solidFill>
            </a:endParaRPr>
          </a:p>
        </p:txBody>
      </p:sp>
      <p:sp>
        <p:nvSpPr>
          <p:cNvPr id="13" name="Rectangle: Rounded Corners 12">
            <a:extLst>
              <a:ext uri="{FF2B5EF4-FFF2-40B4-BE49-F238E27FC236}">
                <a16:creationId xmlns:a16="http://schemas.microsoft.com/office/drawing/2014/main" id="{20BDAEB2-1788-EBB5-8AB9-5C23B109DA31}"/>
              </a:ext>
            </a:extLst>
          </p:cNvPr>
          <p:cNvSpPr/>
          <p:nvPr/>
        </p:nvSpPr>
        <p:spPr>
          <a:xfrm>
            <a:off x="1635125" y="2158999"/>
            <a:ext cx="912812" cy="912812"/>
          </a:xfrm>
          <a:prstGeom prst="roundRect">
            <a:avLst/>
          </a:prstGeom>
          <a:solidFill>
            <a:schemeClr val="accent4">
              <a:lumMod val="75000"/>
            </a:schemeClr>
          </a:solidFill>
          <a:ln>
            <a:solidFill>
              <a:schemeClr val="accent4">
                <a:lumMod val="50000"/>
              </a:schemeClr>
            </a:solidFill>
          </a:ln>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400">
                <a:solidFill>
                  <a:srgbClr val="FFFFFF"/>
                </a:solidFill>
                <a:cs typeface="Arial"/>
              </a:rPr>
              <a:t>raw data</a:t>
            </a:r>
            <a:endParaRPr lang="en-US" sz="1400">
              <a:solidFill>
                <a:srgbClr val="FFFFFF"/>
              </a:solidFill>
            </a:endParaRPr>
          </a:p>
        </p:txBody>
      </p:sp>
      <p:sp>
        <p:nvSpPr>
          <p:cNvPr id="14" name="Arrow: Right 13">
            <a:extLst>
              <a:ext uri="{FF2B5EF4-FFF2-40B4-BE49-F238E27FC236}">
                <a16:creationId xmlns:a16="http://schemas.microsoft.com/office/drawing/2014/main" id="{AB453B11-17F2-2B97-D079-7ED3857831AC}"/>
              </a:ext>
            </a:extLst>
          </p:cNvPr>
          <p:cNvSpPr/>
          <p:nvPr/>
        </p:nvSpPr>
        <p:spPr>
          <a:xfrm>
            <a:off x="2674937" y="1849437"/>
            <a:ext cx="1643062" cy="619125"/>
          </a:xfrm>
          <a:prstGeom prst="rightArrow">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400">
                <a:cs typeface="Arial"/>
              </a:rPr>
              <a:t>transformations</a:t>
            </a:r>
            <a:endParaRPr lang="en-US" sz="1400"/>
          </a:p>
        </p:txBody>
      </p:sp>
      <p:sp>
        <p:nvSpPr>
          <p:cNvPr id="15" name="Rectangle: Rounded Corners 14">
            <a:extLst>
              <a:ext uri="{FF2B5EF4-FFF2-40B4-BE49-F238E27FC236}">
                <a16:creationId xmlns:a16="http://schemas.microsoft.com/office/drawing/2014/main" id="{643B1995-9B25-D954-5C9A-F928F579D84D}"/>
              </a:ext>
            </a:extLst>
          </p:cNvPr>
          <p:cNvSpPr/>
          <p:nvPr/>
        </p:nvSpPr>
        <p:spPr>
          <a:xfrm>
            <a:off x="4421188" y="1516061"/>
            <a:ext cx="1460500" cy="1262062"/>
          </a:xfrm>
          <a:prstGeom prst="roundRect">
            <a:avLst/>
          </a:prstGeom>
          <a:solidFill>
            <a:schemeClr val="accent4">
              <a:lumMod val="75000"/>
            </a:schemeClr>
          </a:solidFill>
          <a:ln>
            <a:solidFill>
              <a:schemeClr val="accent4">
                <a:lumMod val="50000"/>
              </a:schemeClr>
            </a:solidFill>
          </a:ln>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400">
                <a:solidFill>
                  <a:srgbClr val="FFFFFF"/>
                </a:solidFill>
                <a:cs typeface="Arial"/>
              </a:rPr>
              <a:t>model-ready data</a:t>
            </a:r>
            <a:endParaRPr lang="en-US" sz="1400">
              <a:cs typeface="Arial"/>
            </a:endParaRPr>
          </a:p>
        </p:txBody>
      </p:sp>
      <p:sp>
        <p:nvSpPr>
          <p:cNvPr id="16" name="Arrow: Right 15">
            <a:extLst>
              <a:ext uri="{FF2B5EF4-FFF2-40B4-BE49-F238E27FC236}">
                <a16:creationId xmlns:a16="http://schemas.microsoft.com/office/drawing/2014/main" id="{020332E4-CCDB-2E1C-642F-68E4E13B0BF8}"/>
              </a:ext>
            </a:extLst>
          </p:cNvPr>
          <p:cNvSpPr/>
          <p:nvPr/>
        </p:nvSpPr>
        <p:spPr>
          <a:xfrm>
            <a:off x="6040436" y="1825625"/>
            <a:ext cx="1325562" cy="642937"/>
          </a:xfrm>
          <a:prstGeom prst="rightArrow">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400">
                <a:cs typeface="Arial"/>
              </a:rPr>
              <a:t>analysis</a:t>
            </a:r>
          </a:p>
        </p:txBody>
      </p:sp>
      <p:sp>
        <p:nvSpPr>
          <p:cNvPr id="17" name="Rectangle: Rounded Corners 16">
            <a:extLst>
              <a:ext uri="{FF2B5EF4-FFF2-40B4-BE49-F238E27FC236}">
                <a16:creationId xmlns:a16="http://schemas.microsoft.com/office/drawing/2014/main" id="{99403252-05D1-1BF2-020B-44B341CC87B0}"/>
              </a:ext>
            </a:extLst>
          </p:cNvPr>
          <p:cNvSpPr/>
          <p:nvPr/>
        </p:nvSpPr>
        <p:spPr>
          <a:xfrm>
            <a:off x="7493001" y="1174749"/>
            <a:ext cx="793750" cy="1897062"/>
          </a:xfrm>
          <a:prstGeom prst="roundRect">
            <a:avLst/>
          </a:prstGeom>
          <a:solidFill>
            <a:schemeClr val="accent4">
              <a:lumMod val="75000"/>
            </a:schemeClr>
          </a:solidFill>
          <a:ln>
            <a:solidFill>
              <a:schemeClr val="accent4">
                <a:lumMod val="50000"/>
              </a:schemeClr>
            </a:solidFill>
          </a:ln>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400">
                <a:solidFill>
                  <a:srgbClr val="FFFFFF"/>
                </a:solidFill>
                <a:cs typeface="Arial"/>
              </a:rPr>
              <a:t>results</a:t>
            </a:r>
            <a:endParaRPr lang="en-US" sz="1400">
              <a:cs typeface="Arial"/>
            </a:endParaRPr>
          </a:p>
        </p:txBody>
      </p:sp>
      <p:sp>
        <p:nvSpPr>
          <p:cNvPr id="2" name="TextBox 1">
            <a:extLst>
              <a:ext uri="{FF2B5EF4-FFF2-40B4-BE49-F238E27FC236}">
                <a16:creationId xmlns:a16="http://schemas.microsoft.com/office/drawing/2014/main" id="{5327B5A0-D9CB-0208-77B5-31392D54CBBA}"/>
              </a:ext>
            </a:extLst>
          </p:cNvPr>
          <p:cNvSpPr txBox="1"/>
          <p:nvPr/>
        </p:nvSpPr>
        <p:spPr>
          <a:xfrm>
            <a:off x="460375" y="4325938"/>
            <a:ext cx="76835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Source data files frequently change</a:t>
            </a:r>
          </a:p>
          <a:p>
            <a:endParaRPr lang="en-US">
              <a:cs typeface="Arial"/>
            </a:endParaRPr>
          </a:p>
          <a:p>
            <a:r>
              <a:rPr lang="en-US">
                <a:cs typeface="Arial"/>
              </a:rPr>
              <a:t>Replicator's license rights might be different than your current rights</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58C7964-0116-CFAD-CCCB-B028E8467EA1}"/>
                  </a:ext>
                </a:extLst>
              </p14:cNvPr>
              <p14:cNvContentPartPr/>
              <p14:nvPr/>
            </p14:nvContentPartPr>
            <p14:xfrm>
              <a:off x="2624071" y="1083972"/>
              <a:ext cx="13415" cy="2233738"/>
            </p14:xfrm>
          </p:contentPart>
        </mc:Choice>
        <mc:Fallback xmlns="">
          <p:pic>
            <p:nvPicPr>
              <p:cNvPr id="7" name="Ink 6">
                <a:extLst>
                  <a:ext uri="{FF2B5EF4-FFF2-40B4-BE49-F238E27FC236}">
                    <a16:creationId xmlns:a16="http://schemas.microsoft.com/office/drawing/2014/main" id="{C58C7964-0116-CFAD-CCCB-B028E8467EA1}"/>
                  </a:ext>
                </a:extLst>
              </p:cNvPr>
              <p:cNvPicPr/>
              <p:nvPr/>
            </p:nvPicPr>
            <p:blipFill>
              <a:blip r:embed="rId4"/>
              <a:stretch>
                <a:fillRect/>
              </a:stretch>
            </p:blipFill>
            <p:spPr>
              <a:xfrm>
                <a:off x="2572475" y="1065972"/>
                <a:ext cx="115575" cy="226937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6974134-D78C-51C7-68AA-6C9D3CB6216A}"/>
                  </a:ext>
                </a:extLst>
              </p14:cNvPr>
              <p14:cNvContentPartPr/>
              <p14:nvPr/>
            </p14:nvContentPartPr>
            <p14:xfrm>
              <a:off x="461599" y="1077504"/>
              <a:ext cx="2141006" cy="27932"/>
            </p14:xfrm>
          </p:contentPart>
        </mc:Choice>
        <mc:Fallback xmlns="">
          <p:pic>
            <p:nvPicPr>
              <p:cNvPr id="8" name="Ink 7">
                <a:extLst>
                  <a:ext uri="{FF2B5EF4-FFF2-40B4-BE49-F238E27FC236}">
                    <a16:creationId xmlns:a16="http://schemas.microsoft.com/office/drawing/2014/main" id="{B6974134-D78C-51C7-68AA-6C9D3CB6216A}"/>
                  </a:ext>
                </a:extLst>
              </p:cNvPr>
              <p:cNvPicPr/>
              <p:nvPr/>
            </p:nvPicPr>
            <p:blipFill>
              <a:blip r:embed="rId6"/>
              <a:stretch>
                <a:fillRect/>
              </a:stretch>
            </p:blipFill>
            <p:spPr>
              <a:xfrm>
                <a:off x="443601" y="1059826"/>
                <a:ext cx="2176641" cy="6293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F397977A-6E8A-BB5A-8F4D-9527021598BC}"/>
                  </a:ext>
                </a:extLst>
              </p14:cNvPr>
              <p14:cNvContentPartPr/>
              <p14:nvPr/>
            </p14:nvContentPartPr>
            <p14:xfrm>
              <a:off x="456126" y="1073239"/>
              <a:ext cx="25023" cy="2295222"/>
            </p14:xfrm>
          </p:contentPart>
        </mc:Choice>
        <mc:Fallback xmlns="">
          <p:pic>
            <p:nvPicPr>
              <p:cNvPr id="9" name="Ink 8">
                <a:extLst>
                  <a:ext uri="{FF2B5EF4-FFF2-40B4-BE49-F238E27FC236}">
                    <a16:creationId xmlns:a16="http://schemas.microsoft.com/office/drawing/2014/main" id="{F397977A-6E8A-BB5A-8F4D-9527021598BC}"/>
                  </a:ext>
                </a:extLst>
              </p:cNvPr>
              <p:cNvPicPr/>
              <p:nvPr/>
            </p:nvPicPr>
            <p:blipFill>
              <a:blip r:embed="rId8"/>
              <a:stretch>
                <a:fillRect/>
              </a:stretch>
            </p:blipFill>
            <p:spPr>
              <a:xfrm>
                <a:off x="438252" y="1055240"/>
                <a:ext cx="60413" cy="23308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A050E2F3-8DEB-FA17-E104-A25DA75931B1}"/>
                  </a:ext>
                </a:extLst>
              </p14:cNvPr>
              <p14:cNvContentPartPr/>
              <p14:nvPr/>
            </p14:nvContentPartPr>
            <p14:xfrm>
              <a:off x="477592" y="3311846"/>
              <a:ext cx="2139592" cy="68857"/>
            </p14:xfrm>
          </p:contentPart>
        </mc:Choice>
        <mc:Fallback xmlns="">
          <p:pic>
            <p:nvPicPr>
              <p:cNvPr id="18" name="Ink 17">
                <a:extLst>
                  <a:ext uri="{FF2B5EF4-FFF2-40B4-BE49-F238E27FC236}">
                    <a16:creationId xmlns:a16="http://schemas.microsoft.com/office/drawing/2014/main" id="{A050E2F3-8DEB-FA17-E104-A25DA75931B1}"/>
                  </a:ext>
                </a:extLst>
              </p:cNvPr>
              <p:cNvPicPr/>
              <p:nvPr/>
            </p:nvPicPr>
            <p:blipFill>
              <a:blip r:embed="rId10"/>
              <a:stretch>
                <a:fillRect/>
              </a:stretch>
            </p:blipFill>
            <p:spPr>
              <a:xfrm>
                <a:off x="459594" y="3293914"/>
                <a:ext cx="2175228" cy="10436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A5D6C1AB-6A8E-1655-3B3A-F778CA553F52}"/>
                  </a:ext>
                </a:extLst>
              </p14:cNvPr>
              <p14:cNvContentPartPr/>
              <p14:nvPr/>
            </p14:nvContentPartPr>
            <p14:xfrm>
              <a:off x="1098552" y="3552422"/>
              <a:ext cx="312757" cy="758269"/>
            </p14:xfrm>
          </p:contentPart>
        </mc:Choice>
        <mc:Fallback xmlns="">
          <p:pic>
            <p:nvPicPr>
              <p:cNvPr id="22" name="Ink 21">
                <a:extLst>
                  <a:ext uri="{FF2B5EF4-FFF2-40B4-BE49-F238E27FC236}">
                    <a16:creationId xmlns:a16="http://schemas.microsoft.com/office/drawing/2014/main" id="{A5D6C1AB-6A8E-1655-3B3A-F778CA553F52}"/>
                  </a:ext>
                </a:extLst>
              </p:cNvPr>
              <p:cNvPicPr/>
              <p:nvPr/>
            </p:nvPicPr>
            <p:blipFill>
              <a:blip r:embed="rId12"/>
              <a:stretch>
                <a:fillRect/>
              </a:stretch>
            </p:blipFill>
            <p:spPr>
              <a:xfrm>
                <a:off x="1080577" y="3534428"/>
                <a:ext cx="348347" cy="7938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F96BF6B1-0999-3C2B-A79F-9F5C0D9BF844}"/>
                  </a:ext>
                </a:extLst>
              </p14:cNvPr>
              <p14:cNvContentPartPr/>
              <p14:nvPr/>
            </p14:nvContentPartPr>
            <p14:xfrm>
              <a:off x="1180527" y="3541690"/>
              <a:ext cx="252247" cy="97460"/>
            </p14:xfrm>
          </p:contentPart>
        </mc:Choice>
        <mc:Fallback xmlns="">
          <p:pic>
            <p:nvPicPr>
              <p:cNvPr id="23" name="Ink 22">
                <a:extLst>
                  <a:ext uri="{FF2B5EF4-FFF2-40B4-BE49-F238E27FC236}">
                    <a16:creationId xmlns:a16="http://schemas.microsoft.com/office/drawing/2014/main" id="{F96BF6B1-0999-3C2B-A79F-9F5C0D9BF844}"/>
                  </a:ext>
                </a:extLst>
              </p:cNvPr>
              <p:cNvPicPr/>
              <p:nvPr/>
            </p:nvPicPr>
            <p:blipFill>
              <a:blip r:embed="rId14"/>
              <a:stretch>
                <a:fillRect/>
              </a:stretch>
            </p:blipFill>
            <p:spPr>
              <a:xfrm>
                <a:off x="1162561" y="3523775"/>
                <a:ext cx="287820" cy="13293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1B7FB035-A198-F4F1-D5CF-0A36308EAE1B}"/>
                  </a:ext>
                </a:extLst>
              </p14:cNvPr>
              <p14:cNvContentPartPr/>
              <p14:nvPr/>
            </p14:nvContentPartPr>
            <p14:xfrm>
              <a:off x="1422042" y="3573887"/>
              <a:ext cx="44337" cy="224356"/>
            </p14:xfrm>
          </p:contentPart>
        </mc:Choice>
        <mc:Fallback xmlns="">
          <p:pic>
            <p:nvPicPr>
              <p:cNvPr id="24" name="Ink 23">
                <a:extLst>
                  <a:ext uri="{FF2B5EF4-FFF2-40B4-BE49-F238E27FC236}">
                    <a16:creationId xmlns:a16="http://schemas.microsoft.com/office/drawing/2014/main" id="{1B7FB035-A198-F4F1-D5CF-0A36308EAE1B}"/>
                  </a:ext>
                </a:extLst>
              </p:cNvPr>
              <p:cNvPicPr/>
              <p:nvPr/>
            </p:nvPicPr>
            <p:blipFill>
              <a:blip r:embed="rId16"/>
              <a:stretch>
                <a:fillRect/>
              </a:stretch>
            </p:blipFill>
            <p:spPr>
              <a:xfrm>
                <a:off x="1404164" y="3555939"/>
                <a:ext cx="79735" cy="259894"/>
              </a:xfrm>
              <a:prstGeom prst="rect">
                <a:avLst/>
              </a:prstGeom>
            </p:spPr>
          </p:pic>
        </mc:Fallback>
      </mc:AlternateContent>
    </p:spTree>
    <p:extLst>
      <p:ext uri="{BB962C8B-B14F-4D97-AF65-F5344CB8AC3E}">
        <p14:creationId xmlns:p14="http://schemas.microsoft.com/office/powerpoint/2010/main" val="346735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Replication Principles, Good Practices</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p:txBody>
          <a:bodyPr/>
          <a:lstStyle/>
          <a:p>
            <a:pPr>
              <a:lnSpc>
                <a:spcPct val="90000"/>
              </a:lnSpc>
              <a:spcBef>
                <a:spcPts val="750"/>
              </a:spcBef>
            </a:pPr>
            <a:endParaRPr lang="en-US">
              <a:latin typeface="Calibri"/>
              <a:cs typeface="Calibri"/>
            </a:endParaRPr>
          </a:p>
          <a:p>
            <a:pPr>
              <a:lnSpc>
                <a:spcPct val="90000"/>
              </a:lnSpc>
              <a:spcBef>
                <a:spcPts val="750"/>
              </a:spcBef>
            </a:pPr>
            <a:endParaRPr lang="en-US">
              <a:latin typeface="Calibri"/>
              <a:cs typeface="Calibri"/>
            </a:endParaRPr>
          </a:p>
          <a:p>
            <a:pPr>
              <a:lnSpc>
                <a:spcPct val="90000"/>
              </a:lnSpc>
              <a:spcBef>
                <a:spcPts val="750"/>
              </a:spcBef>
            </a:pPr>
            <a:endParaRPr lang="en-US">
              <a:latin typeface="Calibri"/>
              <a:cs typeface="Calibri"/>
            </a:endParaRPr>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750" b="0" i="0" u="none" strike="noStrike" kern="0" cap="none" spc="0" normalizeH="0" baseline="0" noProof="0">
                <a:ln>
                  <a:noFill/>
                </a:ln>
                <a:solidFill>
                  <a:srgbClr val="FFFFFF"/>
                </a:solidFill>
                <a:effectLst/>
                <a:uLnTx/>
                <a:uFillTx/>
                <a:latin typeface="Arial"/>
                <a:cs typeface="Arial"/>
                <a:sym typeface="Arial"/>
              </a:rPr>
              <a:t>Introduction to WRDS</a:t>
            </a:r>
          </a:p>
        </p:txBody>
      </p:sp>
      <p:sp>
        <p:nvSpPr>
          <p:cNvPr id="6" name="TextBox 5">
            <a:extLst>
              <a:ext uri="{FF2B5EF4-FFF2-40B4-BE49-F238E27FC236}">
                <a16:creationId xmlns:a16="http://schemas.microsoft.com/office/drawing/2014/main" id="{F73F80A2-44C3-767C-854B-219907D9C6D6}"/>
              </a:ext>
            </a:extLst>
          </p:cNvPr>
          <p:cNvSpPr txBox="1"/>
          <p:nvPr/>
        </p:nvSpPr>
        <p:spPr>
          <a:xfrm>
            <a:off x="322730" y="1533343"/>
            <a:ext cx="8498539" cy="2739211"/>
          </a:xfrm>
          <a:prstGeom prst="rect">
            <a:avLst/>
          </a:prstGeom>
          <a:noFill/>
        </p:spPr>
        <p:txBody>
          <a:bodyPr wrap="square" lIns="91440" tIns="45720" rIns="91440" bIns="45720" anchor="t">
            <a:spAutoFit/>
          </a:bodyPr>
          <a:lstStyle/>
          <a:p>
            <a:pPr marL="285750" indent="-285750">
              <a:buFont typeface="Arial"/>
              <a:buChar char="•"/>
            </a:pPr>
            <a:r>
              <a:rPr lang="en-US">
                <a:cs typeface="Calibri"/>
              </a:rPr>
              <a:t>Automate wherever possible</a:t>
            </a:r>
            <a:endParaRPr lang="en-US"/>
          </a:p>
          <a:p>
            <a:endParaRPr lang="en-US">
              <a:cs typeface="Calibri"/>
            </a:endParaRPr>
          </a:p>
          <a:p>
            <a:pPr marL="285750" indent="-285750">
              <a:buFont typeface="Arial"/>
              <a:buChar char="•"/>
            </a:pPr>
            <a:r>
              <a:rPr lang="en-US">
                <a:cs typeface="Calibri"/>
              </a:rPr>
              <a:t>Improve your recordkeeping with tools like git, </a:t>
            </a:r>
            <a:r>
              <a:rPr lang="en-US" err="1">
                <a:cs typeface="Calibri"/>
              </a:rPr>
              <a:t>conda</a:t>
            </a:r>
            <a:endParaRPr lang="en-US" err="1"/>
          </a:p>
          <a:p>
            <a:endParaRPr lang="en-US">
              <a:cs typeface="Calibri"/>
            </a:endParaRPr>
          </a:p>
          <a:p>
            <a:pPr marL="285750" indent="-285750">
              <a:buFont typeface="Arial"/>
              <a:buChar char="•"/>
            </a:pPr>
            <a:r>
              <a:rPr lang="en-US">
                <a:cs typeface="Calibri"/>
              </a:rPr>
              <a:t>Break workflows into modular chunks</a:t>
            </a:r>
            <a:endParaRPr lang="en-US"/>
          </a:p>
          <a:p>
            <a:pPr marL="285750" indent="-285750">
              <a:buFont typeface="Arial"/>
              <a:buChar char="•"/>
            </a:pPr>
            <a:endParaRPr lang="en-US">
              <a:cs typeface="Calibri"/>
            </a:endParaRPr>
          </a:p>
          <a:p>
            <a:pPr marL="285750" indent="-285750">
              <a:buFont typeface="Arial"/>
              <a:buChar char="•"/>
            </a:pPr>
            <a:r>
              <a:rPr lang="en-US">
                <a:cs typeface="Calibri"/>
              </a:rPr>
              <a:t>Test often</a:t>
            </a:r>
          </a:p>
          <a:p>
            <a:pPr marL="285750">
              <a:spcAft>
                <a:spcPts val="1200"/>
              </a:spcAft>
              <a:buFont typeface="Arial"/>
              <a:buChar char="•"/>
            </a:pPr>
            <a:endParaRPr lang="en-US">
              <a:cs typeface="Calibri"/>
            </a:endParaRPr>
          </a:p>
          <a:p>
            <a:endParaRPr lang="en-US">
              <a:cs typeface="Arial"/>
            </a:endParaRPr>
          </a:p>
        </p:txBody>
      </p:sp>
    </p:spTree>
    <p:extLst>
      <p:ext uri="{BB962C8B-B14F-4D97-AF65-F5344CB8AC3E}">
        <p14:creationId xmlns:p14="http://schemas.microsoft.com/office/powerpoint/2010/main" val="234523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337351" y="0"/>
            <a:ext cx="8806649" cy="1143000"/>
          </a:xfrm>
          <a:prstGeom prst="rect">
            <a:avLst/>
          </a:prstGeom>
          <a:noFill/>
          <a:ln>
            <a:noFill/>
          </a:ln>
        </p:spPr>
        <p:txBody>
          <a:bodyPr spcFirstLastPara="1" wrap="square" lIns="91425" tIns="45700" rIns="91425" bIns="45700" anchor="ctr" anchorCtr="0">
            <a:noAutofit/>
          </a:bodyPr>
          <a:lstStyle/>
          <a:p>
            <a:pPr>
              <a:buSzPts val="3200"/>
            </a:pPr>
            <a:r>
              <a:rPr lang="en-US"/>
              <a:t>How WRDS Recommends You Connect</a:t>
            </a:r>
            <a:endParaRPr/>
          </a:p>
        </p:txBody>
      </p:sp>
      <p:sp>
        <p:nvSpPr>
          <p:cNvPr id="288" name="Google Shape;288;p3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000" b="0" i="0" u="none" strike="noStrike" kern="0" cap="none" spc="0" normalizeH="0" baseline="0" noProof="0">
                <a:ln>
                  <a:noFill/>
                </a:ln>
                <a:solidFill>
                  <a:srgbClr val="FFFFFF"/>
                </a:solidFill>
                <a:effectLst/>
                <a:uLnTx/>
                <a:uFillTx/>
                <a:latin typeface="Arial"/>
                <a:cs typeface="Arial"/>
                <a:sym typeface="Arial"/>
              </a:rPr>
              <a:t>Introduction to WRDS</a:t>
            </a:r>
            <a:endParaRPr kumimoji="0" sz="1000" b="0" i="0" u="none" strike="noStrike" kern="0" cap="none" spc="0" normalizeH="0" baseline="0" noProof="0">
              <a:ln>
                <a:noFill/>
              </a:ln>
              <a:solidFill>
                <a:srgbClr val="FFFFFF"/>
              </a:solidFill>
              <a:effectLst/>
              <a:uLnTx/>
              <a:uFillTx/>
              <a:latin typeface="Arial"/>
              <a:cs typeface="Arial"/>
              <a:sym typeface="Arial"/>
            </a:endParaRPr>
          </a:p>
        </p:txBody>
      </p:sp>
      <p:graphicFrame>
        <p:nvGraphicFramePr>
          <p:cNvPr id="3" name="Table 3">
            <a:extLst>
              <a:ext uri="{FF2B5EF4-FFF2-40B4-BE49-F238E27FC236}">
                <a16:creationId xmlns:a16="http://schemas.microsoft.com/office/drawing/2014/main" id="{F895546E-0BCC-6D4E-80FD-A7C73E6FE1EF}"/>
              </a:ext>
            </a:extLst>
          </p:cNvPr>
          <p:cNvGraphicFramePr>
            <a:graphicFrameLocks noGrp="1"/>
          </p:cNvGraphicFramePr>
          <p:nvPr>
            <p:extLst>
              <p:ext uri="{D42A27DB-BD31-4B8C-83A1-F6EECF244321}">
                <p14:modId xmlns:p14="http://schemas.microsoft.com/office/powerpoint/2010/main" val="2204623480"/>
              </p:ext>
            </p:extLst>
          </p:nvPr>
        </p:nvGraphicFramePr>
        <p:xfrm>
          <a:off x="466215" y="1194601"/>
          <a:ext cx="8112438" cy="1925319"/>
        </p:xfrm>
        <a:graphic>
          <a:graphicData uri="http://schemas.openxmlformats.org/drawingml/2006/table">
            <a:tbl>
              <a:tblPr firstRow="1" bandRow="1">
                <a:tableStyleId>{775DCB02-9BB8-47FD-8907-85C794F793BA}</a:tableStyleId>
              </a:tblPr>
              <a:tblGrid>
                <a:gridCol w="2951408">
                  <a:extLst>
                    <a:ext uri="{9D8B030D-6E8A-4147-A177-3AD203B41FA5}">
                      <a16:colId xmlns:a16="http://schemas.microsoft.com/office/drawing/2014/main" val="3484761098"/>
                    </a:ext>
                  </a:extLst>
                </a:gridCol>
                <a:gridCol w="5161030">
                  <a:extLst>
                    <a:ext uri="{9D8B030D-6E8A-4147-A177-3AD203B41FA5}">
                      <a16:colId xmlns:a16="http://schemas.microsoft.com/office/drawing/2014/main" val="1226096716"/>
                    </a:ext>
                  </a:extLst>
                </a:gridCol>
              </a:tblGrid>
              <a:tr h="370839">
                <a:tc>
                  <a:txBody>
                    <a:bodyPr/>
                    <a:lstStyle/>
                    <a:p>
                      <a:r>
                        <a:rPr lang="en-US"/>
                        <a:t>Method</a:t>
                      </a:r>
                    </a:p>
                  </a:txBody>
                  <a:tcPr/>
                </a:tc>
                <a:tc>
                  <a:txBody>
                    <a:bodyPr/>
                    <a:lstStyle/>
                    <a:p>
                      <a:r>
                        <a:rPr lang="en-US"/>
                        <a:t>Remarks</a:t>
                      </a:r>
                    </a:p>
                  </a:txBody>
                  <a:tcPr/>
                </a:tc>
                <a:extLst>
                  <a:ext uri="{0D108BD9-81ED-4DB2-BD59-A6C34878D82A}">
                    <a16:rowId xmlns:a16="http://schemas.microsoft.com/office/drawing/2014/main" val="3953343896"/>
                  </a:ext>
                </a:extLst>
              </a:tr>
              <a:tr h="370839">
                <a:tc>
                  <a:txBody>
                    <a:bodyPr/>
                    <a:lstStyle/>
                    <a:p>
                      <a:r>
                        <a:rPr lang="en-US"/>
                        <a:t>Web query form</a:t>
                      </a:r>
                    </a:p>
                  </a:txBody>
                  <a:tcPr/>
                </a:tc>
                <a:tc>
                  <a:txBody>
                    <a:bodyPr/>
                    <a:lstStyle/>
                    <a:p>
                      <a:r>
                        <a:rPr lang="en-US"/>
                        <a:t>Simple to find and use... </a:t>
                      </a:r>
                    </a:p>
                    <a:p>
                      <a:pPr lvl="0">
                        <a:buNone/>
                      </a:pPr>
                      <a:r>
                        <a:rPr lang="en-US" b="1"/>
                        <a:t>but not automated or self-documenting</a:t>
                      </a:r>
                    </a:p>
                  </a:txBody>
                  <a:tcPr/>
                </a:tc>
                <a:extLst>
                  <a:ext uri="{0D108BD9-81ED-4DB2-BD59-A6C34878D82A}">
                    <a16:rowId xmlns:a16="http://schemas.microsoft.com/office/drawing/2014/main" val="2711357491"/>
                  </a:ext>
                </a:extLst>
              </a:tr>
              <a:tr h="370839">
                <a:tc>
                  <a:txBody>
                    <a:bodyPr/>
                    <a:lstStyle/>
                    <a:p>
                      <a:r>
                        <a:rPr lang="en-US"/>
                        <a:t>Interactive Dev Environs</a:t>
                      </a:r>
                    </a:p>
                    <a:p>
                      <a:pPr lvl="0">
                        <a:buNone/>
                      </a:pPr>
                      <a:r>
                        <a:rPr lang="en-US"/>
                        <a:t>(</a:t>
                      </a:r>
                      <a:r>
                        <a:rPr lang="en-US" err="1"/>
                        <a:t>Jupyter</a:t>
                      </a:r>
                      <a:r>
                        <a:rPr lang="en-US"/>
                        <a:t> notebook, SAS Studio, ...)</a:t>
                      </a:r>
                    </a:p>
                  </a:txBody>
                  <a:tcPr/>
                </a:tc>
                <a:tc>
                  <a:txBody>
                    <a:bodyPr/>
                    <a:lstStyle/>
                    <a:p>
                      <a:r>
                        <a:rPr lang="en-US"/>
                        <a:t>Can run code and give you visual feedback...</a:t>
                      </a:r>
                    </a:p>
                    <a:p>
                      <a:pPr lvl="0">
                        <a:buNone/>
                      </a:pPr>
                      <a:r>
                        <a:rPr lang="en-US" b="1"/>
                        <a:t>but requires a lot of mouse work and your attention</a:t>
                      </a:r>
                    </a:p>
                  </a:txBody>
                  <a:tcPr/>
                </a:tc>
                <a:extLst>
                  <a:ext uri="{0D108BD9-81ED-4DB2-BD59-A6C34878D82A}">
                    <a16:rowId xmlns:a16="http://schemas.microsoft.com/office/drawing/2014/main" val="1496606806"/>
                  </a:ext>
                </a:extLst>
              </a:tr>
              <a:tr h="370839">
                <a:tc>
                  <a:txBody>
                    <a:bodyPr/>
                    <a:lstStyle/>
                    <a:p>
                      <a:r>
                        <a:rPr lang="en-US"/>
                        <a:t>WRDS Cloud</a:t>
                      </a:r>
                    </a:p>
                  </a:txBody>
                  <a:tcPr/>
                </a:tc>
                <a:tc>
                  <a:txBody>
                    <a:bodyPr/>
                    <a:lstStyle/>
                    <a:p>
                      <a:r>
                        <a:rPr lang="en-US"/>
                        <a:t>Can run batch processes in a queue...</a:t>
                      </a:r>
                    </a:p>
                    <a:p>
                      <a:pPr lvl="0">
                        <a:buNone/>
                      </a:pPr>
                      <a:r>
                        <a:rPr lang="en-US" b="1"/>
                        <a:t>but with very limited storage!</a:t>
                      </a:r>
                      <a:endParaRPr lang="en-US"/>
                    </a:p>
                  </a:txBody>
                  <a:tcPr/>
                </a:tc>
                <a:extLst>
                  <a:ext uri="{0D108BD9-81ED-4DB2-BD59-A6C34878D82A}">
                    <a16:rowId xmlns:a16="http://schemas.microsoft.com/office/drawing/2014/main" val="2494201414"/>
                  </a:ext>
                </a:extLst>
              </a:tr>
            </a:tbl>
          </a:graphicData>
        </a:graphic>
      </p:graphicFrame>
    </p:spTree>
    <p:extLst>
      <p:ext uri="{BB962C8B-B14F-4D97-AF65-F5344CB8AC3E}">
        <p14:creationId xmlns:p14="http://schemas.microsoft.com/office/powerpoint/2010/main" val="263960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KLC – How You Should Connect</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p:txBody>
          <a:bodyPr/>
          <a:lstStyle/>
          <a:p>
            <a:pPr>
              <a:lnSpc>
                <a:spcPct val="90000"/>
              </a:lnSpc>
              <a:spcBef>
                <a:spcPts val="750"/>
              </a:spcBef>
            </a:pPr>
            <a:endParaRPr lang="en-US">
              <a:latin typeface="Calibri"/>
              <a:cs typeface="Calibri"/>
            </a:endParaRPr>
          </a:p>
          <a:p>
            <a:pPr>
              <a:lnSpc>
                <a:spcPct val="90000"/>
              </a:lnSpc>
              <a:spcBef>
                <a:spcPts val="750"/>
              </a:spcBef>
            </a:pPr>
            <a:endParaRPr lang="en-US">
              <a:latin typeface="Calibri"/>
              <a:cs typeface="Calibri"/>
            </a:endParaRPr>
          </a:p>
          <a:p>
            <a:pPr>
              <a:lnSpc>
                <a:spcPct val="90000"/>
              </a:lnSpc>
              <a:spcBef>
                <a:spcPts val="750"/>
              </a:spcBef>
            </a:pPr>
            <a:endParaRPr lang="en-US">
              <a:latin typeface="Calibri"/>
              <a:cs typeface="Calibri"/>
            </a:endParaRPr>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750" b="0" i="0" u="none" strike="noStrike" kern="0" cap="none" spc="0" normalizeH="0" baseline="0" noProof="0">
                <a:ln>
                  <a:noFill/>
                </a:ln>
                <a:solidFill>
                  <a:srgbClr val="FFFFFF"/>
                </a:solidFill>
                <a:effectLst/>
                <a:uLnTx/>
                <a:uFillTx/>
                <a:latin typeface="Arial"/>
                <a:cs typeface="Arial"/>
                <a:sym typeface="Arial"/>
              </a:rPr>
              <a:t>Introduction to WRDS</a:t>
            </a:r>
          </a:p>
        </p:txBody>
      </p:sp>
      <p:pic>
        <p:nvPicPr>
          <p:cNvPr id="10" name="Picture 10" descr="A penguin with a letter k&#10;&#10;Description automatically generated">
            <a:extLst>
              <a:ext uri="{FF2B5EF4-FFF2-40B4-BE49-F238E27FC236}">
                <a16:creationId xmlns:a16="http://schemas.microsoft.com/office/drawing/2014/main" id="{7291C18E-4C8F-718F-E05C-EA6BD0554A8E}"/>
              </a:ext>
            </a:extLst>
          </p:cNvPr>
          <p:cNvPicPr>
            <a:picLocks noChangeAspect="1"/>
          </p:cNvPicPr>
          <p:nvPr/>
        </p:nvPicPr>
        <p:blipFill>
          <a:blip r:embed="rId3"/>
          <a:stretch>
            <a:fillRect/>
          </a:stretch>
        </p:blipFill>
        <p:spPr>
          <a:xfrm>
            <a:off x="528034" y="1617319"/>
            <a:ext cx="2743200" cy="3322853"/>
          </a:xfrm>
          <a:prstGeom prst="rect">
            <a:avLst/>
          </a:prstGeom>
        </p:spPr>
      </p:pic>
      <p:sp>
        <p:nvSpPr>
          <p:cNvPr id="15" name="TextBox 14">
            <a:extLst>
              <a:ext uri="{FF2B5EF4-FFF2-40B4-BE49-F238E27FC236}">
                <a16:creationId xmlns:a16="http://schemas.microsoft.com/office/drawing/2014/main" id="{5CEFAD35-6BEC-7D33-5231-19D7818A5637}"/>
              </a:ext>
            </a:extLst>
          </p:cNvPr>
          <p:cNvSpPr txBox="1"/>
          <p:nvPr/>
        </p:nvSpPr>
        <p:spPr>
          <a:xfrm>
            <a:off x="3689260" y="1491803"/>
            <a:ext cx="4751766" cy="718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800"/>
              </a:spcAft>
            </a:pPr>
            <a:r>
              <a:rPr lang="en-US">
                <a:cs typeface="Arial"/>
              </a:rPr>
              <a:t>80 GB home directory, 2 TB+ project space</a:t>
            </a:r>
          </a:p>
          <a:p>
            <a:r>
              <a:rPr lang="en-US" sz="1600" i="1">
                <a:cs typeface="Arial"/>
              </a:rPr>
              <a:t>versus 10 GB home, 500 GB scratch at WRDS</a:t>
            </a:r>
            <a:endParaRPr lang="en-US" sz="1600">
              <a:cs typeface="Arial"/>
            </a:endParaRPr>
          </a:p>
        </p:txBody>
      </p:sp>
      <p:sp>
        <p:nvSpPr>
          <p:cNvPr id="16" name="TextBox 15">
            <a:extLst>
              <a:ext uri="{FF2B5EF4-FFF2-40B4-BE49-F238E27FC236}">
                <a16:creationId xmlns:a16="http://schemas.microsoft.com/office/drawing/2014/main" id="{1FE261D1-5B7F-8DB2-7A35-D27B96B6B599}"/>
              </a:ext>
            </a:extLst>
          </p:cNvPr>
          <p:cNvSpPr txBox="1"/>
          <p:nvPr/>
        </p:nvSpPr>
        <p:spPr>
          <a:xfrm>
            <a:off x="4215147" y="3713408"/>
            <a:ext cx="475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800"/>
              </a:spcAft>
            </a:pPr>
            <a:r>
              <a:rPr lang="en-US">
                <a:cs typeface="Arial"/>
              </a:rPr>
              <a:t>All the software (and versions) from Quest</a:t>
            </a:r>
          </a:p>
        </p:txBody>
      </p:sp>
      <p:sp>
        <p:nvSpPr>
          <p:cNvPr id="17" name="TextBox 16">
            <a:extLst>
              <a:ext uri="{FF2B5EF4-FFF2-40B4-BE49-F238E27FC236}">
                <a16:creationId xmlns:a16="http://schemas.microsoft.com/office/drawing/2014/main" id="{69ADE43E-9305-D3D3-0780-75CDCCF689F9}"/>
              </a:ext>
            </a:extLst>
          </p:cNvPr>
          <p:cNvSpPr txBox="1"/>
          <p:nvPr/>
        </p:nvSpPr>
        <p:spPr>
          <a:xfrm>
            <a:off x="4054161" y="4572000"/>
            <a:ext cx="475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800"/>
              </a:spcAft>
            </a:pPr>
            <a:r>
              <a:rPr lang="en-US">
                <a:cs typeface="Arial"/>
              </a:rPr>
              <a:t>Options to use </a:t>
            </a:r>
            <a:r>
              <a:rPr lang="en-US" err="1">
                <a:cs typeface="Arial"/>
              </a:rPr>
              <a:t>conda</a:t>
            </a:r>
            <a:r>
              <a:rPr lang="en-US">
                <a:cs typeface="Arial"/>
              </a:rPr>
              <a:t>, git for recordkeeping</a:t>
            </a:r>
          </a:p>
        </p:txBody>
      </p:sp>
      <p:sp>
        <p:nvSpPr>
          <p:cNvPr id="18" name="TextBox 17">
            <a:extLst>
              <a:ext uri="{FF2B5EF4-FFF2-40B4-BE49-F238E27FC236}">
                <a16:creationId xmlns:a16="http://schemas.microsoft.com/office/drawing/2014/main" id="{088A1E57-B034-7A91-B04A-CD21DBCE6104}"/>
              </a:ext>
            </a:extLst>
          </p:cNvPr>
          <p:cNvSpPr txBox="1"/>
          <p:nvPr/>
        </p:nvSpPr>
        <p:spPr>
          <a:xfrm>
            <a:off x="3936104" y="2726027"/>
            <a:ext cx="475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800"/>
              </a:spcAft>
            </a:pPr>
            <a:r>
              <a:rPr lang="en-US">
                <a:cs typeface="Arial"/>
              </a:rPr>
              <a:t>Integrate easily with your analytic workflows</a:t>
            </a:r>
            <a:endParaRPr lang="en-US"/>
          </a:p>
        </p:txBody>
      </p:sp>
    </p:spTree>
    <p:extLst>
      <p:ext uri="{BB962C8B-B14F-4D97-AF65-F5344CB8AC3E}">
        <p14:creationId xmlns:p14="http://schemas.microsoft.com/office/powerpoint/2010/main" val="11060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a:solidFill>
                  <a:schemeClr val="bg1"/>
                </a:solidFill>
              </a:rPr>
              <a:t>Insert demo here</a:t>
            </a: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lang="en-US" kern="0">
                <a:solidFill>
                  <a:srgbClr val="FFFFFF"/>
                </a:solidFill>
              </a:rPr>
              <a:t>Introduction to WRDS</a:t>
            </a:r>
            <a:endParaRPr kumimoji="0" lang="en-US" sz="1000" b="0" i="0" u="none" strike="noStrike" kern="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338026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On-screen Show (4:3)</PresentationFormat>
  <Slides>11</Slides>
  <Notes>9</Notes>
  <HiddenSlides>1</HiddenSlides>
  <ScaleCrop>false</ScaleCrop>
  <HeadingPairs>
    <vt:vector size="4" baseType="variant">
      <vt:variant>
        <vt:lpstr>Theme</vt:lpstr>
      </vt:variant>
      <vt:variant>
        <vt:i4>5</vt:i4>
      </vt:variant>
      <vt:variant>
        <vt:lpstr>Slide Titles</vt:lpstr>
      </vt:variant>
      <vt:variant>
        <vt:i4>11</vt:i4>
      </vt:variant>
    </vt:vector>
  </HeadingPairs>
  <TitlesOfParts>
    <vt:vector size="16" baseType="lpstr">
      <vt:lpstr>Office Theme</vt:lpstr>
      <vt:lpstr>3_Custom Design</vt:lpstr>
      <vt:lpstr>2_Custom Design</vt:lpstr>
      <vt:lpstr>4_Custom Design</vt:lpstr>
      <vt:lpstr>2_Custom Design</vt:lpstr>
      <vt:lpstr>Session 4 – Introduction to WRDS Data Skills for Research  Kellogg Research Support</vt:lpstr>
      <vt:lpstr>PowerPoint Presentation</vt:lpstr>
      <vt:lpstr>Popular Sets On WRDS</vt:lpstr>
      <vt:lpstr>WRDS Documentation Nomenclature</vt:lpstr>
      <vt:lpstr>WRDS Poses Extra Replication Hurdles</vt:lpstr>
      <vt:lpstr>Replication Principles, Good Practices</vt:lpstr>
      <vt:lpstr>How WRDS Recommends You Connect</vt:lpstr>
      <vt:lpstr>KLC – How You Should Connect</vt:lpstr>
      <vt:lpstr>PowerPoint Presentation</vt:lpstr>
      <vt:lpstr>Best Practices With WRDS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138</cp:revision>
  <dcterms:created xsi:type="dcterms:W3CDTF">2016-11-02T20:14:12Z</dcterms:created>
  <dcterms:modified xsi:type="dcterms:W3CDTF">2023-08-09T21:00:07Z</dcterms:modified>
</cp:coreProperties>
</file>