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339" r:id="rId3"/>
    <p:sldId id="330" r:id="rId4"/>
    <p:sldId id="332" r:id="rId5"/>
    <p:sldId id="333" r:id="rId6"/>
    <p:sldId id="278" r:id="rId7"/>
    <p:sldId id="263" r:id="rId8"/>
    <p:sldId id="264" r:id="rId9"/>
    <p:sldId id="346" r:id="rId10"/>
    <p:sldId id="349" r:id="rId11"/>
    <p:sldId id="350" r:id="rId12"/>
    <p:sldId id="295" r:id="rId13"/>
    <p:sldId id="279" r:id="rId14"/>
    <p:sldId id="289" r:id="rId15"/>
    <p:sldId id="348" r:id="rId16"/>
    <p:sldId id="335" r:id="rId17"/>
    <p:sldId id="342" r:id="rId18"/>
    <p:sldId id="294" r:id="rId19"/>
    <p:sldId id="340" r:id="rId20"/>
    <p:sldId id="296" r:id="rId21"/>
    <p:sldId id="341" r:id="rId22"/>
    <p:sldId id="344" r:id="rId23"/>
    <p:sldId id="281" r:id="rId24"/>
    <p:sldId id="270" r:id="rId25"/>
    <p:sldId id="267" r:id="rId26"/>
    <p:sldId id="268" r:id="rId27"/>
    <p:sldId id="336" r:id="rId28"/>
    <p:sldId id="347" r:id="rId2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E6ED-946C-8550-3B7A-BFCD13048C1F}" v="420" dt="2023-01-06T16:26:07.403"/>
    <p1510:client id="{141099D0-7457-7AFA-9CF7-B723EBA81563}" v="2" dt="2023-01-11T21:22:41.164"/>
    <p1510:client id="{2082941D-0433-84DC-1DEA-DD6F7C31F1C7}" v="203" dt="2022-06-10T18:31:19.167"/>
    <p1510:client id="{214CD2D6-61C4-2C24-7F1E-A1F969B61D7D}" v="287" dt="2023-01-12T23:25:11.096"/>
    <p1510:client id="{2AD4187B-B36B-CC54-8E8E-06A9556FE921}" v="999" dt="2023-01-13T01:45:31.624"/>
    <p1510:client id="{408686E2-2733-9AEC-07CB-C4BA5B3B6039}" v="303" dt="2023-01-08T23:53:46.176"/>
    <p1510:client id="{562DAB7D-436C-1602-E72E-908B982172E0}" v="30" dt="2022-06-28T02:29:01.140"/>
    <p1510:client id="{5B461979-0560-DDDF-28AF-DB41A86C378B}" v="170" dt="2023-01-11T17:48:20.138"/>
    <p1510:client id="{668F8379-564E-6FFA-BF83-164FAD0330CE}" v="112" dt="2023-07-10T18:38:10.944"/>
    <p1510:client id="{7AC93377-18E1-1866-5C11-A99D5AE0897D}" v="14" dt="2023-01-11T20:17:49.298"/>
    <p1510:client id="{7BF889F4-D4B8-7017-D4B4-EF72E124E6BB}" v="832" dt="2023-01-08T01:31:37.742"/>
    <p1510:client id="{946CF19A-3AC4-E5A6-60D6-F039AAF001F9}" v="269" dt="2023-01-10T21:54:37.466"/>
    <p1510:client id="{96A0F23C-EA1A-DFA0-97BA-C0DF366CBE47}" v="8" dt="2023-01-13T15:21:25.480"/>
    <p1510:client id="{98BB133E-2592-D232-A4AF-6EA40E5A7E17}" v="2" dt="2023-01-13T16:12:44.097"/>
    <p1510:client id="{98FCA016-B67A-D48A-07BD-195A9608FD0F}" v="2" dt="2022-07-09T03:17:04.356"/>
    <p1510:client id="{A0BF277A-F909-51ED-3905-702FCCB698DA}" v="303" dt="2023-06-06T02:35:51.438"/>
    <p1510:client id="{A29EF2C3-BCC3-FE84-9E28-8AC5DC878225}" v="268" dt="2023-01-11T21:51:26.734"/>
    <p1510:client id="{A32F9E8B-DABB-46EA-BA82-0D17199FCB6C}" v="204" dt="2019-11-15T02:21:11.744"/>
    <p1510:client id="{ABC40ABF-CC0A-4585-9AB1-0C4661091F47}" v="83" dt="2020-01-17T02:05:53.015"/>
    <p1510:client id="{AE6C6439-0ED1-6924-ACC7-1196F0FEF6C6}" v="62" dt="2023-01-05T18:53:54.867"/>
    <p1510:client id="{B270706C-2E8A-DAE0-AD05-13A0EC2FCBFE}" v="355" dt="2023-01-10T04:12:59.024"/>
    <p1510:client id="{B47E2B0F-F16B-73A3-28E6-F2C241DB97E1}" v="92" dt="2023-01-12T05:49:51.946"/>
    <p1510:client id="{BD628B4F-1AF7-41A4-53A3-8915467B12F8}" v="196" dt="2023-07-13T20:43:50.688"/>
    <p1510:client id="{C0D6B327-BF2E-1EC4-C4D4-83B34B46966D}" v="2335" dt="2022-06-01T13:21:39.492"/>
    <p1510:client id="{D2C64330-2F63-40DC-3363-A3CA14F59ACD}" v="599" dt="2023-01-12T20:23:04.218"/>
    <p1510:client id="{D7AC109B-9928-06B3-F1A9-53C695CCC547}" v="419" dt="2022-06-14T01:05:44.237"/>
    <p1510:client id="{DB785244-A3AD-42A8-BFDA-EE2C0AC997EF}" v="1123" dt="2023-07-10T18:56:16.355"/>
    <p1510:client id="{DBD49B70-1A98-D2EC-FEF0-4D531CB51AF8}" v="461" dt="2023-07-07T01:01:18.237"/>
    <p1510:client id="{E56E9AE7-6BFF-978D-732E-10D00211D4EF}" v="532" dt="2023-01-13T02:25:42.652"/>
    <p1510:client id="{E628F8E8-3B2C-D39A-E93B-CEA5452B556E}" v="274" dt="2023-01-11T18:34:44.784"/>
    <p1510:client id="{F084DAC7-4E20-1727-1436-A42609EF1E2D}" v="219" dt="2023-01-08T06:15:43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1976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BD628B4F-1AF7-41A4-53A3-8915467B12F8}"/>
    <pc:docChg chg="addSld modSld">
      <pc:chgData name="John Patrick Johnson" userId="S::jpj8711@ads.northwestern.edu::fe18dc51-e5c5-41f0-a67f-64543119935e" providerId="AD" clId="Web-{BD628B4F-1AF7-41A4-53A3-8915467B12F8}" dt="2023-07-13T20:43:50.688" v="182" actId="20577"/>
      <pc:docMkLst>
        <pc:docMk/>
      </pc:docMkLst>
      <pc:sldChg chg="addSp delSp modSp">
        <pc:chgData name="John Patrick Johnson" userId="S::jpj8711@ads.northwestern.edu::fe18dc51-e5c5-41f0-a67f-64543119935e" providerId="AD" clId="Web-{BD628B4F-1AF7-41A4-53A3-8915467B12F8}" dt="2023-07-13T20:43:50.688" v="182" actId="20577"/>
        <pc:sldMkLst>
          <pc:docMk/>
          <pc:sldMk cId="1858700355" sldId="289"/>
        </pc:sldMkLst>
        <pc:spChg chg="del">
          <ac:chgData name="John Patrick Johnson" userId="S::jpj8711@ads.northwestern.edu::fe18dc51-e5c5-41f0-a67f-64543119935e" providerId="AD" clId="Web-{BD628B4F-1AF7-41A4-53A3-8915467B12F8}" dt="2023-07-13T20:27:44.802" v="8"/>
          <ac:spMkLst>
            <pc:docMk/>
            <pc:sldMk cId="1858700355" sldId="289"/>
            <ac:spMk id="3" creationId="{0EE775F2-FF99-FBEE-EA0A-0BA8F9D07AA5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6.204" v="71" actId="20577"/>
          <ac:spMkLst>
            <pc:docMk/>
            <pc:sldMk cId="1858700355" sldId="289"/>
            <ac:spMk id="10" creationId="{CB1AB575-B9E7-AD15-D8BA-DEBA92785A26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5:04.814" v="75" actId="20577"/>
          <ac:spMkLst>
            <pc:docMk/>
            <pc:sldMk cId="1858700355" sldId="289"/>
            <ac:spMk id="11" creationId="{150BC556-003D-E0E2-98DE-3E7A38C3B16E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29.001" v="72" actId="20577"/>
          <ac:spMkLst>
            <pc:docMk/>
            <pc:sldMk cId="1858700355" sldId="289"/>
            <ac:spMk id="12" creationId="{F940E363-2004-F69B-DC36-63C72ABA009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4:31.626" v="73" actId="20577"/>
          <ac:spMkLst>
            <pc:docMk/>
            <pc:sldMk cId="1858700355" sldId="289"/>
            <ac:spMk id="13" creationId="{20BDAEB2-1788-EBB5-8AB9-5C23B109DA3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38.703" v="61" actId="1076"/>
          <ac:spMkLst>
            <pc:docMk/>
            <pc:sldMk cId="1858700355" sldId="289"/>
            <ac:spMk id="14" creationId="{AB453B11-17F2-2B97-D079-7ED3857831A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6:25.645" v="93" actId="20577"/>
          <ac:spMkLst>
            <pc:docMk/>
            <pc:sldMk cId="1858700355" sldId="289"/>
            <ac:spMk id="15" creationId="{643B1995-9B25-D954-5C9A-F928F579D84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3:52.219" v="64" actId="1076"/>
          <ac:spMkLst>
            <pc:docMk/>
            <pc:sldMk cId="1858700355" sldId="289"/>
            <ac:spMk id="16" creationId="{020332E4-CCDB-2E1C-642F-68E4E13B0BF8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36:39.676" v="96" actId="14100"/>
          <ac:spMkLst>
            <pc:docMk/>
            <pc:sldMk cId="1858700355" sldId="289"/>
            <ac:spMk id="17" creationId="{99403252-05D1-1BF2-020B-44B341CC87B0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5:25.080" v="81"/>
          <ac:spMkLst>
            <pc:docMk/>
            <pc:sldMk cId="1858700355" sldId="289"/>
            <ac:spMk id="18" creationId="{1BD4F13D-9BE5-B588-DAB7-D4FE0330DD7C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37:31.490" v="97"/>
          <ac:spMkLst>
            <pc:docMk/>
            <pc:sldMk cId="1858700355" sldId="289"/>
            <ac:spMk id="19" creationId="{17079895-49D9-907E-FB2A-921CD689750D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50.688" v="182" actId="20577"/>
          <ac:spMkLst>
            <pc:docMk/>
            <pc:sldMk cId="1858700355" sldId="289"/>
            <ac:spMk id="21" creationId="{ECC26F68-650F-D0F6-E99D-371A768CD8F2}"/>
          </ac:spMkLst>
        </pc:spChg>
        <pc:spChg chg="add del">
          <ac:chgData name="John Patrick Johnson" userId="S::jpj8711@ads.northwestern.edu::fe18dc51-e5c5-41f0-a67f-64543119935e" providerId="AD" clId="Web-{BD628B4F-1AF7-41A4-53A3-8915467B12F8}" dt="2023-07-13T20:41:25.356" v="131"/>
          <ac:spMkLst>
            <pc:docMk/>
            <pc:sldMk cId="1858700355" sldId="289"/>
            <ac:spMk id="22" creationId="{7B1AF5F0-8893-8767-FBBA-FC49EB757125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2.200" v="137"/>
          <ac:spMkLst>
            <pc:docMk/>
            <pc:sldMk cId="1858700355" sldId="289"/>
            <ac:spMk id="23" creationId="{FE6199F3-DBF6-AD91-A1BC-DC6084E5224B}"/>
          </ac:spMkLst>
        </pc:spChg>
        <pc:spChg chg="add del mod">
          <ac:chgData name="John Patrick Johnson" userId="S::jpj8711@ads.northwestern.edu::fe18dc51-e5c5-41f0-a67f-64543119935e" providerId="AD" clId="Web-{BD628B4F-1AF7-41A4-53A3-8915467B12F8}" dt="2023-07-13T20:41:41.200" v="136"/>
          <ac:spMkLst>
            <pc:docMk/>
            <pc:sldMk cId="1858700355" sldId="289"/>
            <ac:spMk id="24" creationId="{E7AD1E6D-3AA4-CEFD-9C50-4A4012EF7DF1}"/>
          </ac:spMkLst>
        </pc:spChg>
        <pc:spChg chg="add mod">
          <ac:chgData name="John Patrick Johnson" userId="S::jpj8711@ads.northwestern.edu::fe18dc51-e5c5-41f0-a67f-64543119935e" providerId="AD" clId="Web-{BD628B4F-1AF7-41A4-53A3-8915467B12F8}" dt="2023-07-13T20:43:42.703" v="181" actId="14100"/>
          <ac:spMkLst>
            <pc:docMk/>
            <pc:sldMk cId="1858700355" sldId="289"/>
            <ac:spMk id="25" creationId="{0D7D227D-E0BA-CDB2-B0DC-82C54C044B4C}"/>
          </ac:spMkLst>
        </pc:spChg>
        <pc:spChg chg="mod">
          <ac:chgData name="John Patrick Johnson" userId="S::jpj8711@ads.northwestern.edu::fe18dc51-e5c5-41f0-a67f-64543119935e" providerId="AD" clId="Web-{BD628B4F-1AF7-41A4-53A3-8915467B12F8}" dt="2023-07-13T20:40:53.917" v="125"/>
          <ac:spMkLst>
            <pc:docMk/>
            <pc:sldMk cId="1858700355" sldId="289"/>
            <ac:spMk id="103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BD628B4F-1AF7-41A4-53A3-8915467B12F8}" dt="2023-07-13T20:27:42.771" v="7"/>
          <ac:picMkLst>
            <pc:docMk/>
            <pc:sldMk cId="1858700355" sldId="289"/>
            <ac:picMk id="2" creationId="{42CFC1A3-9D84-2332-6566-095A2C5F4274}"/>
          </ac:picMkLst>
        </pc:picChg>
        <pc:inkChg chg="del">
          <ac:chgData name="John Patrick Johnson" userId="S::jpj8711@ads.northwestern.edu::fe18dc51-e5c5-41f0-a67f-64543119935e" providerId="AD" clId="Web-{BD628B4F-1AF7-41A4-53A3-8915467B12F8}" dt="2023-07-13T20:27:33.974" v="1"/>
          <ac:inkMkLst>
            <pc:docMk/>
            <pc:sldMk cId="1858700355" sldId="289"/>
            <ac:inkMk id="4" creationId="{34789597-2139-2617-AB20-88ACC53B0F1C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5.365" v="2"/>
          <ac:inkMkLst>
            <pc:docMk/>
            <pc:sldMk cId="1858700355" sldId="289"/>
            <ac:inkMk id="5" creationId="{70B431AF-8C4A-FCF1-6ACE-DC8579FDF4D1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7.943" v="4"/>
          <ac:inkMkLst>
            <pc:docMk/>
            <pc:sldMk cId="1858700355" sldId="289"/>
            <ac:inkMk id="6" creationId="{6A8BED62-FA2E-E925-FDAE-9CF86DD87F62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6.349" v="3"/>
          <ac:inkMkLst>
            <pc:docMk/>
            <pc:sldMk cId="1858700355" sldId="289"/>
            <ac:inkMk id="7" creationId="{C7FF7A62-025F-30DF-7482-FAAFE4D99C47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39.099" v="5"/>
          <ac:inkMkLst>
            <pc:docMk/>
            <pc:sldMk cId="1858700355" sldId="289"/>
            <ac:inkMk id="8" creationId="{712E8666-E45F-BD79-89C4-E27BD764A990}"/>
          </ac:inkMkLst>
        </pc:inkChg>
        <pc:inkChg chg="del">
          <ac:chgData name="John Patrick Johnson" userId="S::jpj8711@ads.northwestern.edu::fe18dc51-e5c5-41f0-a67f-64543119935e" providerId="AD" clId="Web-{BD628B4F-1AF7-41A4-53A3-8915467B12F8}" dt="2023-07-13T20:27:41.505" v="6"/>
          <ac:inkMkLst>
            <pc:docMk/>
            <pc:sldMk cId="1858700355" sldId="289"/>
            <ac:inkMk id="9" creationId="{D7078F0E-3F4E-4F4C-1304-FA447CA19170}"/>
          </ac:inkMkLst>
        </pc:inkChg>
        <pc:cxnChg chg="add del mod">
          <ac:chgData name="John Patrick Johnson" userId="S::jpj8711@ads.northwestern.edu::fe18dc51-e5c5-41f0-a67f-64543119935e" providerId="AD" clId="Web-{BD628B4F-1AF7-41A4-53A3-8915467B12F8}" dt="2023-07-13T20:38:12.866" v="103"/>
          <ac:cxnSpMkLst>
            <pc:docMk/>
            <pc:sldMk cId="1858700355" sldId="289"/>
            <ac:cxnSpMk id="20" creationId="{5472B87C-C649-7BE7-C16E-BF7AE9971C3D}"/>
          </ac:cxnSpMkLst>
        </pc:cxnChg>
      </pc:sldChg>
      <pc:sldChg chg="add replId">
        <pc:chgData name="John Patrick Johnson" userId="S::jpj8711@ads.northwestern.edu::fe18dc51-e5c5-41f0-a67f-64543119935e" providerId="AD" clId="Web-{BD628B4F-1AF7-41A4-53A3-8915467B12F8}" dt="2023-07-13T20:27:20.067" v="0"/>
        <pc:sldMkLst>
          <pc:docMk/>
          <pc:sldMk cId="2882499510" sldId="303"/>
        </pc:sldMkLst>
      </pc:sldChg>
    </pc:docChg>
  </pc:docChgLst>
  <pc:docChgLst>
    <pc:chgData name="John Patrick Johnson" userId="S::jpj8711@ads.northwestern.edu::fe18dc51-e5c5-41f0-a67f-64543119935e" providerId="AD" clId="Web-{2AD4187B-B36B-CC54-8E8E-06A9556FE921}"/>
    <pc:docChg chg="modSld modMainMaster">
      <pc:chgData name="John Patrick Johnson" userId="S::jpj8711@ads.northwestern.edu::fe18dc51-e5c5-41f0-a67f-64543119935e" providerId="AD" clId="Web-{2AD4187B-B36B-CC54-8E8E-06A9556FE921}" dt="2023-01-13T01:45:31.624" v="948"/>
      <pc:docMkLst>
        <pc:docMk/>
      </pc:docMkLst>
      <pc:sldChg chg="addSp 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6"/>
            <ac:spMk id="2" creationId="{289CA4ED-6DAD-386B-A788-B7C6CAF7438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2"/>
            <ac:spMk id="10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23.988" v="509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23.988" v="509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4:50.927" v="521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4:50.927" v="521" actId="20577"/>
          <ac:spMkLst>
            <pc:docMk/>
            <pc:sldMk cId="0" sldId="264"/>
            <ac:spMk id="12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8"/>
            <ac:spMk id="16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1:41.593" v="334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31:41.593" v="334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6:38.539" v="562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2AD4187B-B36B-CC54-8E8E-06A9556FE921}" dt="2023-01-13T01:36:38.539" v="562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2"/>
            <ac:spMk id="20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35:45.006" v="536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2AD4187B-B36B-CC54-8E8E-06A9556FE921}" dt="2023-01-13T01:35:45.006" v="536" actId="20577"/>
          <ac:spMkLst>
            <pc:docMk/>
            <pc:sldMk cId="0" sldId="274"/>
            <ac:spMk id="3" creationId="{74AFA63D-E288-40A4-93BC-D0412D9563D3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4"/>
            <ac:spMk id="2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41:07.210" v="824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76"/>
            <ac:spMk id="251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41:07.210" v="824" actId="20577"/>
          <ac:spMkLst>
            <pc:docMk/>
            <pc:sldMk cId="0" sldId="276"/>
            <ac:spMk id="253" creationId="{00000000-0000-0000-0000-000000000000}"/>
          </ac:spMkLst>
        </pc:spChg>
      </pc:sldChg>
      <pc:sldChg chg="modSp delAnim">
        <pc:chgData name="John Patrick Johnson" userId="S::jpj8711@ads.northwestern.edu::fe18dc51-e5c5-41f0-a67f-64543119935e" providerId="AD" clId="Web-{2AD4187B-B36B-CC54-8E8E-06A9556FE921}" dt="2023-01-13T01:28:54.245" v="250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AD4187B-B36B-CC54-8E8E-06A9556FE921}" dt="2023-01-13T01:27:54.181" v="206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8:27.463" v="249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6:51.538" v="101" actId="20577"/>
          <ac:spMkLst>
            <pc:docMk/>
            <pc:sldMk cId="0" sldId="280"/>
            <ac:spMk id="290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05.957" v="53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AD4187B-B36B-CC54-8E8E-06A9556FE921}" dt="2023-01-13T01:24:21.691" v="20" actId="14100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05.957" v="53"/>
          <ac:spMkLst>
            <pc:docMk/>
            <pc:sldMk cId="837207602" sldId="282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79406833" sldId="284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34066138" sldId="285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6279571" sldId="286"/>
            <ac:spMk id="4" creationId="{5D6F9351-75F6-C7A1-4564-32139E3FB6F5}"/>
          </ac:spMkLst>
        </pc:spChg>
      </pc:sldChg>
      <pc:sldChg chg="modSp delCm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0139911" sldId="287"/>
            <ac:spMk id="4" creationId="{F6ADA871-9FF6-D0AE-77F4-9966318D59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ohn Patrick Johnson" userId="S::jpj8711@ads.northwestern.edu::fe18dc51-e5c5-41f0-a67f-64543119935e" providerId="AD" clId="Web-{2AD4187B-B36B-CC54-8E8E-06A9556FE921}" dt="2023-01-13T01:23:57.081" v="0"/>
              <pc2:cmMkLst xmlns:pc2="http://schemas.microsoft.com/office/powerpoint/2019/9/main/command">
                <pc:docMk/>
                <pc:sldMk cId="60139911" sldId="287"/>
                <pc2:cmMk id="{C3BA05EE-CB47-4CDA-92F6-CE366E29AB18}"/>
              </pc2:cmMkLst>
            </pc226:cmChg>
          </p:ext>
        </pc:extLst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30816888" sldId="288"/>
            <ac:spMk id="4" creationId="{5C2B4921-0E5E-F287-7D0F-84729C9BBEB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467023248" sldId="289"/>
            <ac:spMk id="4" creationId="{07F45318-EE67-D91C-625B-0E08FF032656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100909272" sldId="290"/>
            <ac:spMk id="4" creationId="{5F465DAC-C5BF-D008-EABF-AD229300C6B1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952596098" sldId="291"/>
            <ac:spMk id="4" creationId="{3F064F96-337C-850E-2799-A7AF4868E3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922581880" sldId="292"/>
            <ac:spMk id="4" creationId="{30CA4C43-651B-F858-14DE-C991D49B3CA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221694099" sldId="294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441557156" sldId="295"/>
            <ac:spMk id="4" creationId="{004BFB73-AA11-C7C3-5F4E-2E58A5D60EE0}"/>
          </ac:spMkLst>
        </pc:spChg>
      </pc:sldChg>
      <pc:sldChg chg="modSp addAnim delAnim modAnim">
        <pc:chgData name="John Patrick Johnson" userId="S::jpj8711@ads.northwestern.edu::fe18dc51-e5c5-41f0-a67f-64543119935e" providerId="AD" clId="Web-{2AD4187B-B36B-CC54-8E8E-06A9556FE921}" dt="2023-01-13T01:30:04.856" v="255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50248158" sldId="296"/>
            <ac:spMk id="1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695303178" sldId="297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92865833" sldId="298"/>
            <ac:spMk id="4" creationId="{5D6F9351-75F6-C7A1-4564-32139E3FB6F5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58116147" sldId="299"/>
            <ac:spMk id="4" creationId="{D605702D-A96F-C77A-05B4-C621E5E52957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824764711" sldId="300"/>
            <ac:spMk id="4" creationId="{07F45318-EE67-D91C-625B-0E08FF032656}"/>
          </ac:spMkLst>
        </pc:spChg>
      </pc:sldChg>
      <pc:sldChg chg="addSp delSp modSp addAnim delAnim modAnim">
        <pc:chgData name="John Patrick Johnson" userId="S::jpj8711@ads.northwestern.edu::fe18dc51-e5c5-41f0-a67f-64543119935e" providerId="AD" clId="Web-{2AD4187B-B36B-CC54-8E8E-06A9556FE921}" dt="2023-01-13T01:45:31.624" v="948"/>
        <pc:sldMkLst>
          <pc:docMk/>
          <pc:sldMk cId="3384434737" sldId="302"/>
        </pc:sldMkLst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4" creationId="{063D29AA-7E41-CBE7-D357-097401F95E44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5" creationId="{49E0A197-D99C-2713-25F8-AB174B8DD817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6" creationId="{130E8B59-1BDD-65F6-A73D-482EF1600BBD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7" creationId="{61B625D7-70A0-2BB4-7CBA-829AA3845CA8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8" creationId="{62554386-D1D2-2F72-16D6-61CA770BB98A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9" creationId="{5AA49424-84AB-4327-8F80-BE16279155F2}"/>
          </ac:spMkLst>
        </pc:spChg>
        <pc:spChg chg="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0" creationId="{1BF92021-EFD4-038A-70CF-985B67EFE37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1" creationId="{AA30AA58-0EC1-C399-1D86-BC1B9E77144F}"/>
          </ac:spMkLst>
        </pc:spChg>
        <pc:spChg chg="mod topLvl">
          <ac:chgData name="John Patrick Johnson" userId="S::jpj8711@ads.northwestern.edu::fe18dc51-e5c5-41f0-a67f-64543119935e" providerId="AD" clId="Web-{2AD4187B-B36B-CC54-8E8E-06A9556FE921}" dt="2023-01-13T01:44:56.326" v="944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1:48.711" v="862" actId="20577"/>
          <ac:spMkLst>
            <pc:docMk/>
            <pc:sldMk cId="3384434737" sldId="302"/>
            <ac:spMk id="16" creationId="{F2A1CAF7-0F28-A78A-4D2F-AA2ACA7D3DD5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2:15.524" v="884" actId="20577"/>
          <ac:spMkLst>
            <pc:docMk/>
            <pc:sldMk cId="3384434737" sldId="302"/>
            <ac:spMk id="17" creationId="{A2E12A2B-F910-4CE2-867E-04380E1AFFCA}"/>
          </ac:spMkLst>
        </pc:spChg>
        <pc:spChg chg="add mod">
          <ac:chgData name="John Patrick Johnson" userId="S::jpj8711@ads.northwestern.edu::fe18dc51-e5c5-41f0-a67f-64543119935e" providerId="AD" clId="Web-{2AD4187B-B36B-CC54-8E8E-06A9556FE921}" dt="2023-01-13T01:43:44.058" v="935" actId="20577"/>
          <ac:spMkLst>
            <pc:docMk/>
            <pc:sldMk cId="3384434737" sldId="302"/>
            <ac:spMk id="19" creationId="{AFC4EAA9-A814-8BEC-B2A3-9F467730923C}"/>
          </ac:spMkLst>
        </pc:spChg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384434737" sldId="302"/>
            <ac:spMk id="251" creationId="{00000000-0000-0000-0000-000000000000}"/>
          </ac:spMkLst>
        </pc:spChg>
        <pc:grpChg chg="del">
          <ac:chgData name="John Patrick Johnson" userId="S::jpj8711@ads.northwestern.edu::fe18dc51-e5c5-41f0-a67f-64543119935e" providerId="AD" clId="Web-{2AD4187B-B36B-CC54-8E8E-06A9556FE921}" dt="2023-01-13T01:44:56.326" v="944"/>
          <ac:grpSpMkLst>
            <pc:docMk/>
            <pc:sldMk cId="3384434737" sldId="302"/>
            <ac:grpSpMk id="13" creationId="{B917F229-C5E5-25E8-EEF4-7C1CC6BA19C5}"/>
          </ac:grpSpMkLst>
        </pc:grpChg>
        <pc:grpChg chg="add">
          <ac:chgData name="John Patrick Johnson" userId="S::jpj8711@ads.northwestern.edu::fe18dc51-e5c5-41f0-a67f-64543119935e" providerId="AD" clId="Web-{2AD4187B-B36B-CC54-8E8E-06A9556FE921}" dt="2023-01-13T01:45:06.607" v="945"/>
          <ac:grpSpMkLst>
            <pc:docMk/>
            <pc:sldMk cId="3384434737" sldId="302"/>
            <ac:grpSpMk id="20" creationId="{EB79C710-2C97-A327-3641-8BB49E87E742}"/>
          </ac:grpSpMkLst>
        </pc:gr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31020705" sldId="305"/>
            <ac:spMk id="4" creationId="{35765062-40B2-9162-39B5-2FC732612C8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086748698" sldId="306"/>
            <ac:spMk id="4" creationId="{937A035B-7409-18A2-C66C-9B774C334D4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06653251" sldId="307"/>
            <ac:spMk id="4" creationId="{089B60EC-3943-3942-0BDF-B03373528878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649797171" sldId="309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649797171" sldId="309"/>
            <ac:spMk id="251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622357749" sldId="310"/>
            <ac:spMk id="4" creationId="{7431F675-D480-541A-2B5D-D723156A0829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467008381" sldId="311"/>
            <ac:spMk id="4" creationId="{963A9A73-23EF-3180-96E1-55A434E55A4C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90516894" sldId="312"/>
            <ac:spMk id="4" creationId="{958612A7-3215-9271-BAA1-978121C1DE1E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217017396" sldId="313"/>
            <ac:spMk id="4" creationId="{B61ECC17-BD18-E4A6-F51E-854F648A7210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246919771" sldId="314"/>
            <ac:spMk id="4" creationId="{75058F8E-6094-693C-6255-2BA7B895283D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781169159" sldId="315"/>
            <ac:spMk id="4" creationId="{96B97F33-28BA-8CC7-E7BE-3A88D987B632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114224506" sldId="316"/>
            <ac:spMk id="4" creationId="{0F2D2942-94E7-2C51-A309-D126227CAF04}"/>
          </ac:spMkLst>
        </pc:spChg>
      </pc:sldChg>
      <pc:sldChg chg="modSp">
        <pc:chgData name="John Patrick Johnson" userId="S::jpj8711@ads.northwestern.edu::fe18dc51-e5c5-41f0-a67f-64543119935e" providerId="AD" clId="Web-{2AD4187B-B36B-CC54-8E8E-06A9556FE921}" dt="2023-01-13T01:25:10.520" v="5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k cId="380680441" sldId="317"/>
            <ac:spMk id="4" creationId="{65AE09F3-95EE-FF4E-3B4C-88A0C7CECC03}"/>
          </ac:spMkLst>
        </pc:spChg>
      </pc:sldChg>
      <pc:sldMasterChg chg="modSp mod modSldLayout">
        <pc:chgData name="John Patrick Johnson" userId="S::jpj8711@ads.northwestern.edu::fe18dc51-e5c5-41f0-a67f-64543119935e" providerId="AD" clId="Web-{2AD4187B-B36B-CC54-8E8E-06A9556FE921}" dt="2023-01-13T01:25:13.973" v="55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2AD4187B-B36B-CC54-8E8E-06A9556FE921}" dt="2023-01-13T01:25:10.520" v="5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2AD4187B-B36B-CC54-8E8E-06A9556FE921}" dt="2023-01-13T01:25:13.973" v="55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2AD4187B-B36B-CC54-8E8E-06A9556FE921}" dt="2023-01-13T01:25:10.520" v="5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141099D0-7457-7AFA-9CF7-B723EBA81563}"/>
    <pc:docChg chg="sldOrd">
      <pc:chgData name="John Patrick Johnson" userId="S::jpj8711@ads.northwestern.edu::fe18dc51-e5c5-41f0-a67f-64543119935e" providerId="AD" clId="Web-{141099D0-7457-7AFA-9CF7-B723EBA81563}" dt="2023-01-11T21:22:41.164" v="1"/>
      <pc:docMkLst>
        <pc:docMk/>
      </pc:docMkLst>
      <pc:sldChg chg="ord">
        <pc:chgData name="John Patrick Johnson" userId="S::jpj8711@ads.northwestern.edu::fe18dc51-e5c5-41f0-a67f-64543119935e" providerId="AD" clId="Web-{141099D0-7457-7AFA-9CF7-B723EBA81563}" dt="2023-01-11T21:21:30.021" v="0"/>
        <pc:sldMkLst>
          <pc:docMk/>
          <pc:sldMk cId="0" sldId="272"/>
        </pc:sldMkLst>
      </pc:sldChg>
      <pc:sldChg chg="ord">
        <pc:chgData name="John Patrick Johnson" userId="S::jpj8711@ads.northwestern.edu::fe18dc51-e5c5-41f0-a67f-64543119935e" providerId="AD" clId="Web-{141099D0-7457-7AFA-9CF7-B723EBA81563}" dt="2023-01-11T21:22:41.164" v="1"/>
        <pc:sldMkLst>
          <pc:docMk/>
          <pc:sldMk cId="679406833" sldId="284"/>
        </pc:sldMkLst>
      </pc:sldChg>
    </pc:docChg>
  </pc:docChgLst>
  <pc:docChgLst>
    <pc:chgData name="John Patrick Johnson" userId="S::jpj8711@ads.northwestern.edu::fe18dc51-e5c5-41f0-a67f-64543119935e" providerId="AD" clId="Web-{D7AC109B-9928-06B3-F1A9-53C695CCC547}"/>
    <pc:docChg chg="addSld modSld sldOrd">
      <pc:chgData name="John Patrick Johnson" userId="S::jpj8711@ads.northwestern.edu::fe18dc51-e5c5-41f0-a67f-64543119935e" providerId="AD" clId="Web-{D7AC109B-9928-06B3-F1A9-53C695CCC547}" dt="2022-06-14T01:05:44.237" v="408" actId="20577"/>
      <pc:docMkLst>
        <pc:docMk/>
      </pc:docMkLst>
      <pc:sldChg chg="addAnim delAnim modAnim">
        <pc:chgData name="John Patrick Johnson" userId="S::jpj8711@ads.northwestern.edu::fe18dc51-e5c5-41f0-a67f-64543119935e" providerId="AD" clId="Web-{D7AC109B-9928-06B3-F1A9-53C695CCC547}" dt="2022-06-14T00:35:24.806" v="2"/>
        <pc:sldMkLst>
          <pc:docMk/>
          <pc:sldMk cId="0" sldId="259"/>
        </pc:sldMkLst>
      </pc:sldChg>
      <pc:sldChg chg="delAnim">
        <pc:chgData name="John Patrick Johnson" userId="S::jpj8711@ads.northwestern.edu::fe18dc51-e5c5-41f0-a67f-64543119935e" providerId="AD" clId="Web-{D7AC109B-9928-06B3-F1A9-53C695CCC547}" dt="2022-06-14T00:35:51.135" v="3"/>
        <pc:sldMkLst>
          <pc:docMk/>
          <pc:sldMk cId="0" sldId="261"/>
        </pc:sldMkLst>
      </pc:sldChg>
      <pc:sldChg chg="delSp modSp">
        <pc:chgData name="John Patrick Johnson" userId="S::jpj8711@ads.northwestern.edu::fe18dc51-e5c5-41f0-a67f-64543119935e" providerId="AD" clId="Web-{D7AC109B-9928-06B3-F1A9-53C695CCC547}" dt="2022-06-14T00:37:06.651" v="10"/>
        <pc:sldMkLst>
          <pc:docMk/>
          <pc:sldMk cId="0" sldId="263"/>
        </pc:sldMkLst>
        <pc:spChg chg="del mod">
          <ac:chgData name="John Patrick Johnson" userId="S::jpj8711@ads.northwestern.edu::fe18dc51-e5c5-41f0-a67f-64543119935e" providerId="AD" clId="Web-{D7AC109B-9928-06B3-F1A9-53C695CCC547}" dt="2022-06-14T00:37:06.651" v="10"/>
          <ac:spMkLst>
            <pc:docMk/>
            <pc:sldMk cId="0" sldId="263"/>
            <ac:spMk id="10" creationId="{3E33AEFA-7FEB-47C6-A551-2700C75D90D6}"/>
          </ac:spMkLst>
        </pc:spChg>
      </pc:sldChg>
      <pc:sldChg chg="delAnim">
        <pc:chgData name="John Patrick Johnson" userId="S::jpj8711@ads.northwestern.edu::fe18dc51-e5c5-41f0-a67f-64543119935e" providerId="AD" clId="Web-{D7AC109B-9928-06B3-F1A9-53C695CCC547}" dt="2022-06-14T00:37:41.916" v="11"/>
        <pc:sldMkLst>
          <pc:docMk/>
          <pc:sldMk cId="0" sldId="266"/>
        </pc:sldMkLst>
      </pc:sldChg>
      <pc:sldChg chg="modSp delAnim modAnim">
        <pc:chgData name="John Patrick Johnson" userId="S::jpj8711@ads.northwestern.edu::fe18dc51-e5c5-41f0-a67f-64543119935e" providerId="AD" clId="Web-{D7AC109B-9928-06B3-F1A9-53C695CCC547}" dt="2022-06-14T00:36:37.932" v="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7AC109B-9928-06B3-F1A9-53C695CCC547}" dt="2022-06-14T00:36:27.416" v="5" actId="1076"/>
          <ac:spMkLst>
            <pc:docMk/>
            <pc:sldMk cId="0" sldId="268"/>
            <ac:spMk id="12" creationId="{7F77E056-C577-DCD6-E10F-B619C64CA4E0}"/>
          </ac:spMkLst>
        </pc:spChg>
      </pc:sldChg>
      <pc:sldChg chg="delSp modSp ord">
        <pc:chgData name="John Patrick Johnson" userId="S::jpj8711@ads.northwestern.edu::fe18dc51-e5c5-41f0-a67f-64543119935e" providerId="AD" clId="Web-{D7AC109B-9928-06B3-F1A9-53C695CCC547}" dt="2022-06-14T00:42:31.902" v="9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D7AC109B-9928-06B3-F1A9-53C695CCC547}" dt="2022-06-14T00:42:31.887" v="88" actId="1076"/>
          <ac:spMkLst>
            <pc:docMk/>
            <pc:sldMk cId="837207602" sldId="282"/>
            <ac:spMk id="3" creationId="{52588039-4CD5-A745-394E-9E48A5A8FD86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89" actId="1076"/>
          <ac:spMkLst>
            <pc:docMk/>
            <pc:sldMk cId="837207602" sldId="282"/>
            <ac:spMk id="9" creationId="{62565879-8A2E-EBF5-A9DD-54B47D47CBC4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42:31.902" v="90" actId="1076"/>
          <ac:spMkLst>
            <pc:docMk/>
            <pc:sldMk cId="837207602" sldId="282"/>
            <ac:spMk id="10" creationId="{296C0996-A7E3-346C-DB01-05F03B03BF9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19.151" v="34"/>
          <ac:spMkLst>
            <pc:docMk/>
            <pc:sldMk cId="837207602" sldId="282"/>
            <ac:spMk id="11" creationId="{A1339F41-7577-E7F6-8916-A0D3053CEEEE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2.026" v="35"/>
          <ac:spMkLst>
            <pc:docMk/>
            <pc:sldMk cId="837207602" sldId="282"/>
            <ac:spMk id="12" creationId="{B195C3E0-8603-751F-CEC4-E67817945A60}"/>
          </ac:spMkLst>
        </pc:spChg>
        <pc:spChg chg="del">
          <ac:chgData name="John Patrick Johnson" userId="S::jpj8711@ads.northwestern.edu::fe18dc51-e5c5-41f0-a67f-64543119935e" providerId="AD" clId="Web-{D7AC109B-9928-06B3-F1A9-53C695CCC547}" dt="2022-06-14T00:39:25.276" v="36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0:38:31.667" v="16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add replId">
        <pc:chgData name="John Patrick Johnson" userId="S::jpj8711@ads.northwestern.edu::fe18dc51-e5c5-41f0-a67f-64543119935e" providerId="AD" clId="Web-{D7AC109B-9928-06B3-F1A9-53C695CCC547}" dt="2022-06-14T00:38:09.573" v="12"/>
        <pc:sldMkLst>
          <pc:docMk/>
          <pc:sldMk cId="2491928269" sldId="283"/>
        </pc:sldMkLst>
      </pc:sldChg>
      <pc:sldChg chg="modSp add ord replId">
        <pc:chgData name="John Patrick Johnson" userId="S::jpj8711@ads.northwestern.edu::fe18dc51-e5c5-41f0-a67f-64543119935e" providerId="AD" clId="Web-{D7AC109B-9928-06B3-F1A9-53C695CCC547}" dt="2022-06-14T01:05:44.237" v="408" actId="20577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7AC109B-9928-06B3-F1A9-53C695CCC547}" dt="2022-06-14T01:05:35.471" v="404" actId="20577"/>
          <ac:spMkLst>
            <pc:docMk/>
            <pc:sldMk cId="679406833" sldId="284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7AC109B-9928-06B3-F1A9-53C695CCC547}" dt="2022-06-14T01:05:44.237" v="408" actId="20577"/>
          <ac:spMkLst>
            <pc:docMk/>
            <pc:sldMk cId="679406833" sldId="284"/>
            <ac:spMk id="253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7AC93377-18E1-1866-5C11-A99D5AE0897D}"/>
    <pc:docChg chg="modSld">
      <pc:chgData name="Ginger Lee Jacobson" userId="S::glj8018@ads.northwestern.edu::3a49910d-c358-4586-b31b-05d58406f615" providerId="AD" clId="Web-{7AC93377-18E1-1866-5C11-A99D5AE0897D}" dt="2023-01-11T20:17:49.298" v="13" actId="20577"/>
      <pc:docMkLst>
        <pc:docMk/>
      </pc:docMkLst>
      <pc:sldChg chg="modSp">
        <pc:chgData name="Ginger Lee Jacobson" userId="S::glj8018@ads.northwestern.edu::3a49910d-c358-4586-b31b-05d58406f615" providerId="AD" clId="Web-{7AC93377-18E1-1866-5C11-A99D5AE0897D}" dt="2023-01-11T20:17:49.298" v="13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7AC93377-18E1-1866-5C11-A99D5AE0897D}" dt="2023-01-11T20:17:49.298" v="13" actId="20577"/>
          <ac:spMkLst>
            <pc:docMk/>
            <pc:sldMk cId="1680070822" sldId="293"/>
            <ac:spMk id="3" creationId="{72BA3BD0-066D-3791-B32E-795ACC0C3316}"/>
          </ac:spMkLst>
        </pc:spChg>
      </pc:sldChg>
    </pc:docChg>
  </pc:docChgLst>
  <pc:docChgLst>
    <pc:chgData name="John Patrick Johnson" userId="S::jpj8711@ads.northwestern.edu::fe18dc51-e5c5-41f0-a67f-64543119935e" providerId="AD" clId="Web-{F084DAC7-4E20-1727-1436-A42609EF1E2D}"/>
    <pc:docChg chg="addSld delSld modSld sldOrd">
      <pc:chgData name="John Patrick Johnson" userId="S::jpj8711@ads.northwestern.edu::fe18dc51-e5c5-41f0-a67f-64543119935e" providerId="AD" clId="Web-{F084DAC7-4E20-1727-1436-A42609EF1E2D}" dt="2023-01-08T06:15:39.334" v="211" actId="20577"/>
      <pc:docMkLst>
        <pc:docMk/>
      </pc:docMkLst>
      <pc:sldChg chg="modSp ord">
        <pc:chgData name="John Patrick Johnson" userId="S::jpj8711@ads.northwestern.edu::fe18dc51-e5c5-41f0-a67f-64543119935e" providerId="AD" clId="Web-{F084DAC7-4E20-1727-1436-A42609EF1E2D}" dt="2023-01-08T06:04:58.759" v="46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F084DAC7-4E20-1727-1436-A42609EF1E2D}" dt="2023-01-08T06:04:16.712" v="40" actId="20577"/>
          <ac:spMkLst>
            <pc:docMk/>
            <pc:sldMk cId="0" sldId="263"/>
            <ac:spMk id="11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5:03.180" v="4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F084DAC7-4E20-1727-1436-A42609EF1E2D}" dt="2023-01-08T06:04:36.040" v="45" actId="20577"/>
          <ac:spMkLst>
            <pc:docMk/>
            <pc:sldMk cId="0" sldId="264"/>
            <ac:spMk id="12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8:31.397" v="111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F084DAC7-4E20-1727-1436-A42609EF1E2D}" dt="2023-01-08T06:08:31.257" v="110" actId="20577"/>
          <ac:spMkLst>
            <pc:docMk/>
            <pc:sldMk cId="0" sldId="266"/>
            <ac:spMk id="151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02.554" v="8" actId="2057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F084DAC7-4E20-1727-1436-A42609EF1E2D}" dt="2023-01-08T04:41:11.612" v="4" actId="1076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4:44:02.554" v="8" actId="20577"/>
          <ac:spMkLst>
            <pc:docMk/>
            <pc:sldMk cId="0" sldId="268"/>
            <ac:spMk id="16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4:44:17.773" v="15" actId="20577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F084DAC7-4E20-1727-1436-A42609EF1E2D}" dt="2023-01-08T04:44:17.773" v="15" actId="20577"/>
          <ac:spMkLst>
            <pc:docMk/>
            <pc:sldMk cId="0" sldId="269"/>
            <ac:spMk id="176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09:25.834" v="126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F084DAC7-4E20-1727-1436-A42609EF1E2D}" dt="2023-01-08T06:09:25.834" v="126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F084DAC7-4E20-1727-1436-A42609EF1E2D}" dt="2023-01-08T04:43:52.444" v="5"/>
        <pc:sldMkLst>
          <pc:docMk/>
          <pc:sldMk cId="0" sldId="274"/>
        </pc:sldMkLst>
      </pc:sldChg>
      <pc:sldChg chg="modSp ord">
        <pc:chgData name="John Patrick Johnson" userId="S::jpj8711@ads.northwestern.edu::fe18dc51-e5c5-41f0-a67f-64543119935e" providerId="AD" clId="Web-{F084DAC7-4E20-1727-1436-A42609EF1E2D}" dt="2023-01-08T06:11:56.883" v="169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F084DAC7-4E20-1727-1436-A42609EF1E2D}" dt="2023-01-08T06:11:30.990" v="162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11:56.398" v="168" actId="20577"/>
          <ac:spMkLst>
            <pc:docMk/>
            <pc:sldMk cId="0" sldId="276"/>
            <ac:spMk id="253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084DAC7-4E20-1727-1436-A42609EF1E2D}" dt="2023-01-08T04:39:45.094" v="0"/>
        <pc:sldMkLst>
          <pc:docMk/>
          <pc:sldMk cId="1528208654" sldId="281"/>
        </pc:sldMkLst>
      </pc:sldChg>
      <pc:sldChg chg="ord">
        <pc:chgData name="John Patrick Johnson" userId="S::jpj8711@ads.northwestern.edu::fe18dc51-e5c5-41f0-a67f-64543119935e" providerId="AD" clId="Web-{F084DAC7-4E20-1727-1436-A42609EF1E2D}" dt="2023-01-08T06:08:55.132" v="113"/>
        <pc:sldMkLst>
          <pc:docMk/>
          <pc:sldMk cId="679406833" sldId="284"/>
        </pc:sldMkLst>
      </pc:sldChg>
      <pc:sldChg chg="modSp">
        <pc:chgData name="John Patrick Johnson" userId="S::jpj8711@ads.northwestern.edu::fe18dc51-e5c5-41f0-a67f-64543119935e" providerId="AD" clId="Web-{F084DAC7-4E20-1727-1436-A42609EF1E2D}" dt="2023-01-08T06:13:00.695" v="174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F084DAC7-4E20-1727-1436-A42609EF1E2D}" dt="2023-01-08T06:13:00.695" v="174" actId="20577"/>
          <ac:spMkLst>
            <pc:docMk/>
            <pc:sldMk cId="4134066138" sldId="285"/>
            <ac:spMk id="253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F084DAC7-4E20-1727-1436-A42609EF1E2D}" dt="2023-01-08T06:14:25.444" v="195" actId="20577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F084DAC7-4E20-1727-1436-A42609EF1E2D}" dt="2023-01-08T06:14:25.444" v="195" actId="20577"/>
          <ac:spMkLst>
            <pc:docMk/>
            <pc:sldMk cId="3056279571" sldId="286"/>
            <ac:spMk id="3" creationId="{EC9AA3F7-FC6E-575A-F3F6-82A49486401E}"/>
          </ac:spMkLst>
        </pc:spChg>
      </pc:sldChg>
      <pc:sldChg chg="addSp delSp modSp add replId">
        <pc:chgData name="John Patrick Johnson" userId="S::jpj8711@ads.northwestern.edu::fe18dc51-e5c5-41f0-a67f-64543119935e" providerId="AD" clId="Web-{F084DAC7-4E20-1727-1436-A42609EF1E2D}" dt="2023-01-08T06:03:08.806" v="31" actId="1076"/>
        <pc:sldMkLst>
          <pc:docMk/>
          <pc:sldMk cId="3050248158" sldId="296"/>
        </pc:sldMkLst>
        <pc:spChg chg="add mod">
          <ac:chgData name="John Patrick Johnson" userId="S::jpj8711@ads.northwestern.edu::fe18dc51-e5c5-41f0-a67f-64543119935e" providerId="AD" clId="Web-{F084DAC7-4E20-1727-1436-A42609EF1E2D}" dt="2023-01-08T06:03:08.806" v="31" actId="107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F084DAC7-4E20-1727-1436-A42609EF1E2D}" dt="2023-01-08T06:02:08.588" v="25" actId="20577"/>
          <ac:spMkLst>
            <pc:docMk/>
            <pc:sldMk cId="3050248158" sldId="296"/>
            <ac:spMk id="176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084DAC7-4E20-1727-1436-A42609EF1E2D}" dt="2023-01-08T06:02:14.901" v="28"/>
          <ac:spMkLst>
            <pc:docMk/>
            <pc:sldMk cId="3050248158" sldId="296"/>
            <ac:spMk id="179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F084DAC7-4E20-1727-1436-A42609EF1E2D}" dt="2023-01-08T06:02:25.822" v="29"/>
          <ac:picMkLst>
            <pc:docMk/>
            <pc:sldMk cId="3050248158" sldId="296"/>
            <ac:picMk id="180" creationId="{00000000-0000-0000-0000-000000000000}"/>
          </ac:picMkLst>
        </pc:picChg>
      </pc:sldChg>
      <pc:sldChg chg="modSp add replId">
        <pc:chgData name="John Patrick Johnson" userId="S::jpj8711@ads.northwestern.edu::fe18dc51-e5c5-41f0-a67f-64543119935e" providerId="AD" clId="Web-{F084DAC7-4E20-1727-1436-A42609EF1E2D}" dt="2023-01-08T06:15:14.990" v="207" actId="20577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F084DAC7-4E20-1727-1436-A42609EF1E2D}" dt="2023-01-08T06:15:14.990" v="207" actId="20577"/>
          <ac:spMkLst>
            <pc:docMk/>
            <pc:sldMk cId="2695303178" sldId="297"/>
            <ac:spMk id="3" creationId="{EC9AA3F7-FC6E-575A-F3F6-82A49486401E}"/>
          </ac:spMkLst>
        </pc:spChg>
      </pc:sldChg>
      <pc:sldChg chg="modSp add ord replId">
        <pc:chgData name="John Patrick Johnson" userId="S::jpj8711@ads.northwestern.edu::fe18dc51-e5c5-41f0-a67f-64543119935e" providerId="AD" clId="Web-{F084DAC7-4E20-1727-1436-A42609EF1E2D}" dt="2023-01-08T06:15:39.334" v="211" actId="20577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F084DAC7-4E20-1727-1436-A42609EF1E2D}" dt="2023-01-08T06:15:39.334" v="211" actId="20577"/>
          <ac:spMkLst>
            <pc:docMk/>
            <pc:sldMk cId="692865833" sldId="298"/>
            <ac:spMk id="3" creationId="{EC9AA3F7-FC6E-575A-F3F6-82A49486401E}"/>
          </ac:spMkLst>
        </pc:spChg>
      </pc:sldChg>
    </pc:docChg>
  </pc:docChgLst>
  <pc:docChgLst>
    <pc:chgData name="John Patrick Johnson" userId="S::jpj8711@ads.northwestern.edu::fe18dc51-e5c5-41f0-a67f-64543119935e" providerId="AD" clId="Web-{668F8379-564E-6FFA-BF83-164FAD0330CE}"/>
    <pc:docChg chg="delSld modSld">
      <pc:chgData name="John Patrick Johnson" userId="S::jpj8711@ads.northwestern.edu::fe18dc51-e5c5-41f0-a67f-64543119935e" providerId="AD" clId="Web-{668F8379-564E-6FFA-BF83-164FAD0330CE}" dt="2023-07-10T18:38:10.944" v="110" actId="20577"/>
      <pc:docMkLst>
        <pc:docMk/>
      </pc:docMkLst>
      <pc:sldChg chg="del">
        <pc:chgData name="John Patrick Johnson" userId="S::jpj8711@ads.northwestern.edu::fe18dc51-e5c5-41f0-a67f-64543119935e" providerId="AD" clId="Web-{668F8379-564E-6FFA-BF83-164FAD0330CE}" dt="2023-07-10T17:31:49.717" v="0"/>
        <pc:sldMkLst>
          <pc:docMk/>
          <pc:sldMk cId="60139911" sldId="287"/>
        </pc:sldMkLst>
      </pc:sldChg>
      <pc:sldChg chg="modSp">
        <pc:chgData name="John Patrick Johnson" userId="S::jpj8711@ads.northwestern.edu::fe18dc51-e5c5-41f0-a67f-64543119935e" providerId="AD" clId="Web-{668F8379-564E-6FFA-BF83-164FAD0330CE}" dt="2023-07-10T18:27:30.786" v="72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668F8379-564E-6FFA-BF83-164FAD0330CE}" dt="2023-07-10T18:27:30.786" v="72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668F8379-564E-6FFA-BF83-164FAD0330CE}" dt="2023-07-10T18:38:10.944" v="11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668F8379-564E-6FFA-BF83-164FAD0330CE}" dt="2023-07-10T18:38:10.944" v="110" actId="20577"/>
          <ac:spMkLst>
            <pc:docMk/>
            <pc:sldMk cId="2820440089" sldId="293"/>
            <ac:spMk id="106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98FCA016-B67A-D48A-07BD-195A9608FD0F}"/>
    <pc:docChg chg="modSld">
      <pc:chgData name="John Patrick Johnson" userId="S::jpj8711@ads.northwestern.edu::fe18dc51-e5c5-41f0-a67f-64543119935e" providerId="AD" clId="Web-{98FCA016-B67A-D48A-07BD-195A9608FD0F}" dt="2022-07-09T03:16:58.496" v="0" actId="20577"/>
      <pc:docMkLst>
        <pc:docMk/>
      </pc:docMkLst>
      <pc:sldChg chg="modSp">
        <pc:chgData name="John Patrick Johnson" userId="S::jpj8711@ads.northwestern.edu::fe18dc51-e5c5-41f0-a67f-64543119935e" providerId="AD" clId="Web-{98FCA016-B67A-D48A-07BD-195A9608FD0F}" dt="2022-07-09T03:16:58.496" v="0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98FCA016-B67A-D48A-07BD-195A9608FD0F}" dt="2022-07-09T03:16:58.496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William Karl Thompson" userId="S::wkt406@ads.northwestern.edu::f4d321be-7ba8-465d-bd39-c91073d7cf0e" providerId="AD" clId="Web-{DB785244-A3AD-42A8-BFDA-EE2C0AC997EF}"/>
    <pc:docChg chg="addSld modSld">
      <pc:chgData name="William Karl Thompson" userId="S::wkt406@ads.northwestern.edu::f4d321be-7ba8-465d-bd39-c91073d7cf0e" providerId="AD" clId="Web-{DB785244-A3AD-42A8-BFDA-EE2C0AC997EF}" dt="2023-07-10T18:56:13.683" v="1123" actId="20577"/>
      <pc:docMkLst>
        <pc:docMk/>
      </pc:docMkLst>
      <pc:sldChg chg="addSp delSp modSp">
        <pc:chgData name="William Karl Thompson" userId="S::wkt406@ads.northwestern.edu::f4d321be-7ba8-465d-bd39-c91073d7cf0e" providerId="AD" clId="Web-{DB785244-A3AD-42A8-BFDA-EE2C0AC997EF}" dt="2023-07-10T17:28:56.004" v="172" actId="1076"/>
        <pc:sldMkLst>
          <pc:docMk/>
          <pc:sldMk cId="1858700355" sldId="289"/>
        </pc:sldMkLst>
        <pc:spChg chg="add mod">
          <ac:chgData name="William Karl Thompson" userId="S::wkt406@ads.northwestern.edu::f4d321be-7ba8-465d-bd39-c91073d7cf0e" providerId="AD" clId="Web-{DB785244-A3AD-42A8-BFDA-EE2C0AC997EF}" dt="2023-07-10T17:28:56.004" v="172" actId="1076"/>
          <ac:spMkLst>
            <pc:docMk/>
            <pc:sldMk cId="1858700355" sldId="289"/>
            <ac:spMk id="3" creationId="{0EE775F2-FF99-FBEE-EA0A-0BA8F9D07AA5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7:41.189" v="131"/>
          <ac:spMkLst>
            <pc:docMk/>
            <pc:sldMk cId="1858700355" sldId="289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7:48.314" v="135" actId="1076"/>
          <ac:picMkLst>
            <pc:docMk/>
            <pc:sldMk cId="1858700355" sldId="289"/>
            <ac:picMk id="2" creationId="{42CFC1A3-9D84-2332-6566-095A2C5F4274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8:25.206" v="158"/>
          <ac:inkMkLst>
            <pc:docMk/>
            <pc:sldMk cId="1858700355" sldId="289"/>
            <ac:inkMk id="4" creationId="{34789597-2139-2617-AB20-88ACC53B0F1C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5.331" v="159"/>
          <ac:inkMkLst>
            <pc:docMk/>
            <pc:sldMk cId="1858700355" sldId="289"/>
            <ac:inkMk id="5" creationId="{70B431AF-8C4A-FCF1-6ACE-DC8579FDF4D1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28.847" v="160"/>
          <ac:inkMkLst>
            <pc:docMk/>
            <pc:sldMk cId="1858700355" sldId="289"/>
            <ac:inkMk id="6" creationId="{6A8BED62-FA2E-E925-FDAE-9CF86DD87F62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1.675" v="161"/>
          <ac:inkMkLst>
            <pc:docMk/>
            <pc:sldMk cId="1858700355" sldId="289"/>
            <ac:inkMk id="7" creationId="{C7FF7A62-025F-30DF-7482-FAAFE4D99C4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4.159" v="162"/>
          <ac:inkMkLst>
            <pc:docMk/>
            <pc:sldMk cId="1858700355" sldId="289"/>
            <ac:inkMk id="8" creationId="{712E8666-E45F-BD79-89C4-E27BD764A99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8:35.987" v="163"/>
          <ac:inkMkLst>
            <pc:docMk/>
            <pc:sldMk cId="1858700355" sldId="289"/>
            <ac:inkMk id="9" creationId="{D7078F0E-3F4E-4F4C-1304-FA447CA19170}"/>
          </ac:inkMkLst>
        </pc:inkChg>
      </pc:sldChg>
      <pc:sldChg chg="addSp delSp modSp">
        <pc:chgData name="William Karl Thompson" userId="S::wkt406@ads.northwestern.edu::f4d321be-7ba8-465d-bd39-c91073d7cf0e" providerId="AD" clId="Web-{DB785244-A3AD-42A8-BFDA-EE2C0AC997EF}" dt="2023-07-10T17:39:32.223" v="251" actId="20577"/>
        <pc:sldMkLst>
          <pc:docMk/>
          <pc:sldMk cId="483301911" sldId="290"/>
        </pc:sldMkLst>
        <pc:spChg chg="add mod">
          <ac:chgData name="William Karl Thompson" userId="S::wkt406@ads.northwestern.edu::f4d321be-7ba8-465d-bd39-c91073d7cf0e" providerId="AD" clId="Web-{DB785244-A3AD-42A8-BFDA-EE2C0AC997EF}" dt="2023-07-10T17:39:11.831" v="226" actId="20577"/>
          <ac:spMkLst>
            <pc:docMk/>
            <pc:sldMk cId="483301911" sldId="290"/>
            <ac:spMk id="4" creationId="{AEE29A10-5742-5C09-262E-0A15178A0855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39:32.223" v="251" actId="20577"/>
          <ac:spMkLst>
            <pc:docMk/>
            <pc:sldMk cId="483301911" sldId="290"/>
            <ac:spMk id="5" creationId="{22A4E317-1176-5A3B-4BD3-9F2C75E660C6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9:57.630" v="173"/>
          <ac:spMkLst>
            <pc:docMk/>
            <pc:sldMk cId="483301911" sldId="290"/>
            <ac:spMk id="106" creationId="{00000000-0000-0000-0000-000000000000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30:01.552" v="175" actId="1076"/>
          <ac:picMkLst>
            <pc:docMk/>
            <pc:sldMk cId="483301911" sldId="290"/>
            <ac:picMk id="2" creationId="{FAAF479A-523B-BC70-E534-0ED1A477B5A3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38:38.799" v="206" actId="1076"/>
          <ac:picMkLst>
            <pc:docMk/>
            <pc:sldMk cId="483301911" sldId="290"/>
            <ac:picMk id="3" creationId="{ACD5FF85-CBCE-E5FE-E701-32B66BF6EA47}"/>
          </ac:picMkLst>
        </pc:picChg>
      </pc:sldChg>
      <pc:sldChg chg="modSp">
        <pc:chgData name="William Karl Thompson" userId="S::wkt406@ads.northwestern.edu::f4d321be-7ba8-465d-bd39-c91073d7cf0e" providerId="AD" clId="Web-{DB785244-A3AD-42A8-BFDA-EE2C0AC997EF}" dt="2023-07-10T17:42:21.780" v="277" actId="20577"/>
        <pc:sldMkLst>
          <pc:docMk/>
          <pc:sldMk cId="589790529" sldId="291"/>
        </pc:sldMkLst>
        <pc:spChg chg="mod">
          <ac:chgData name="William Karl Thompson" userId="S::wkt406@ads.northwestern.edu::f4d321be-7ba8-465d-bd39-c91073d7cf0e" providerId="AD" clId="Web-{DB785244-A3AD-42A8-BFDA-EE2C0AC997EF}" dt="2023-07-10T17:42:21.780" v="277" actId="20577"/>
          <ac:spMkLst>
            <pc:docMk/>
            <pc:sldMk cId="589790529" sldId="291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4:55.832" v="477" actId="20577"/>
        <pc:sldMkLst>
          <pc:docMk/>
          <pc:sldMk cId="2337994446" sldId="292"/>
        </pc:sldMkLst>
        <pc:spChg chg="mod">
          <ac:chgData name="William Karl Thompson" userId="S::wkt406@ads.northwestern.edu::f4d321be-7ba8-465d-bd39-c91073d7cf0e" providerId="AD" clId="Web-{DB785244-A3AD-42A8-BFDA-EE2C0AC997EF}" dt="2023-07-10T17:44:55.832" v="477" actId="20577"/>
          <ac:spMkLst>
            <pc:docMk/>
            <pc:sldMk cId="2337994446" sldId="292"/>
            <ac:spMk id="106" creationId="{00000000-0000-0000-0000-000000000000}"/>
          </ac:spMkLst>
        </pc:spChg>
      </pc:sldChg>
      <pc:sldChg chg="modSp modNotes">
        <pc:chgData name="William Karl Thompson" userId="S::wkt406@ads.northwestern.edu::f4d321be-7ba8-465d-bd39-c91073d7cf0e" providerId="AD" clId="Web-{DB785244-A3AD-42A8-BFDA-EE2C0AC997EF}" dt="2023-07-10T18:37:06.487" v="879"/>
        <pc:sldMkLst>
          <pc:docMk/>
          <pc:sldMk cId="2820440089" sldId="293"/>
        </pc:sldMkLst>
        <pc:spChg chg="mod">
          <ac:chgData name="William Karl Thompson" userId="S::wkt406@ads.northwestern.edu::f4d321be-7ba8-465d-bd39-c91073d7cf0e" providerId="AD" clId="Web-{DB785244-A3AD-42A8-BFDA-EE2C0AC997EF}" dt="2023-07-10T17:45:19.177" v="488" actId="20577"/>
          <ac:spMkLst>
            <pc:docMk/>
            <pc:sldMk cId="2820440089" sldId="293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51:29.751" v="932" actId="20577"/>
        <pc:sldMkLst>
          <pc:docMk/>
          <pc:sldMk cId="2020563753" sldId="294"/>
        </pc:sldMkLst>
        <pc:spChg chg="mod">
          <ac:chgData name="William Karl Thompson" userId="S::wkt406@ads.northwestern.edu::f4d321be-7ba8-465d-bd39-c91073d7cf0e" providerId="AD" clId="Web-{DB785244-A3AD-42A8-BFDA-EE2C0AC997EF}" dt="2023-07-10T18:51:29.751" v="932" actId="20577"/>
          <ac:spMkLst>
            <pc:docMk/>
            <pc:sldMk cId="2020563753" sldId="294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8:33:29.589" v="806" actId="20577"/>
        <pc:sldMkLst>
          <pc:docMk/>
          <pc:sldMk cId="3521399296" sldId="295"/>
        </pc:sldMkLst>
        <pc:spChg chg="mod">
          <ac:chgData name="William Karl Thompson" userId="S::wkt406@ads.northwestern.edu::f4d321be-7ba8-465d-bd39-c91073d7cf0e" providerId="AD" clId="Web-{DB785244-A3AD-42A8-BFDA-EE2C0AC997EF}" dt="2023-07-10T18:33:29.589" v="806" actId="20577"/>
          <ac:spMkLst>
            <pc:docMk/>
            <pc:sldMk cId="3521399296" sldId="295"/>
            <ac:spMk id="106" creationId="{00000000-0000-0000-0000-000000000000}"/>
          </ac:spMkLst>
        </pc:spChg>
      </pc:sldChg>
      <pc:sldChg chg="modSp">
        <pc:chgData name="William Karl Thompson" userId="S::wkt406@ads.northwestern.edu::f4d321be-7ba8-465d-bd39-c91073d7cf0e" providerId="AD" clId="Web-{DB785244-A3AD-42A8-BFDA-EE2C0AC997EF}" dt="2023-07-10T17:46:50.758" v="718" actId="20577"/>
        <pc:sldMkLst>
          <pc:docMk/>
          <pc:sldMk cId="921721755" sldId="296"/>
        </pc:sldMkLst>
        <pc:spChg chg="mod">
          <ac:chgData name="William Karl Thompson" userId="S::wkt406@ads.northwestern.edu::f4d321be-7ba8-465d-bd39-c91073d7cf0e" providerId="AD" clId="Web-{DB785244-A3AD-42A8-BFDA-EE2C0AC997EF}" dt="2023-07-10T17:46:50.758" v="718" actId="20577"/>
          <ac:spMkLst>
            <pc:docMk/>
            <pc:sldMk cId="921721755" sldId="296"/>
            <ac:spMk id="106" creationId="{00000000-0000-0000-0000-000000000000}"/>
          </ac:spMkLst>
        </pc:spChg>
      </pc:sldChg>
      <pc:sldChg chg="modNotes">
        <pc:chgData name="William Karl Thompson" userId="S::wkt406@ads.northwestern.edu::f4d321be-7ba8-465d-bd39-c91073d7cf0e" providerId="AD" clId="Web-{DB785244-A3AD-42A8-BFDA-EE2C0AC997EF}" dt="2023-07-10T18:54:17.413" v="994"/>
        <pc:sldMkLst>
          <pc:docMk/>
          <pc:sldMk cId="3118411229" sldId="297"/>
        </pc:sldMkLst>
      </pc:sldChg>
      <pc:sldChg chg="addSp delSp modSp new">
        <pc:chgData name="William Karl Thompson" userId="S::wkt406@ads.northwestern.edu::f4d321be-7ba8-465d-bd39-c91073d7cf0e" providerId="AD" clId="Web-{DB785244-A3AD-42A8-BFDA-EE2C0AC997EF}" dt="2023-07-10T17:20:00.693" v="98" actId="1076"/>
        <pc:sldMkLst>
          <pc:docMk/>
          <pc:sldMk cId="1041923904" sldId="300"/>
        </pc:sldMkLst>
        <pc:spChg chg="mod">
          <ac:chgData name="William Karl Thompson" userId="S::wkt406@ads.northwestern.edu::f4d321be-7ba8-465d-bd39-c91073d7cf0e" providerId="AD" clId="Web-{DB785244-A3AD-42A8-BFDA-EE2C0AC997EF}" dt="2023-07-10T17:13:39.027" v="10" actId="20577"/>
          <ac:spMkLst>
            <pc:docMk/>
            <pc:sldMk cId="1041923904" sldId="300"/>
            <ac:spMk id="2" creationId="{2F355F98-7ABC-B125-D78F-AF9580B8FA09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13:40.543" v="11"/>
          <ac:spMkLst>
            <pc:docMk/>
            <pc:sldMk cId="1041923904" sldId="300"/>
            <ac:spMk id="3" creationId="{4EB0F10A-40E0-9F25-627A-5613A9A48F0A}"/>
          </ac:spMkLst>
        </pc:spChg>
        <pc:spChg chg="add del mod">
          <ac:chgData name="William Karl Thompson" userId="S::wkt406@ads.northwestern.edu::f4d321be-7ba8-465d-bd39-c91073d7cf0e" providerId="AD" clId="Web-{DB785244-A3AD-42A8-BFDA-EE2C0AC997EF}" dt="2023-07-10T17:19:33.583" v="79"/>
          <ac:spMkLst>
            <pc:docMk/>
            <pc:sldMk cId="1041923904" sldId="300"/>
            <ac:spMk id="11" creationId="{A24ACF26-7857-545A-0820-106656AE65C3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0:00.693" v="98" actId="1076"/>
          <ac:spMkLst>
            <pc:docMk/>
            <pc:sldMk cId="1041923904" sldId="300"/>
            <ac:spMk id="22" creationId="{158A2D52-A243-5CB1-D1FD-0AF681D9E4CD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14:55.904" v="19" actId="1076"/>
          <ac:picMkLst>
            <pc:docMk/>
            <pc:sldMk cId="1041923904" sldId="300"/>
            <ac:picMk id="5" creationId="{EDEB6E9E-D7F9-46C3-ACB0-98F4E63BD029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17:17.908" v="23" actId="1076"/>
          <ac:picMkLst>
            <pc:docMk/>
            <pc:sldMk cId="1041923904" sldId="300"/>
            <ac:picMk id="6" creationId="{B62CE8E5-13BA-AEC6-F91A-DB66EAD61880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17:24.002" v="24"/>
          <ac:inkMkLst>
            <pc:docMk/>
            <pc:sldMk cId="1041923904" sldId="300"/>
            <ac:inkMk id="7" creationId="{5395BC17-2510-DDD8-D1F5-687FD833F9A7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26.189" v="25"/>
          <ac:inkMkLst>
            <pc:docMk/>
            <pc:sldMk cId="1041923904" sldId="300"/>
            <ac:inkMk id="8" creationId="{F8B905F5-0103-A524-FEA0-5CD18CF53095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2.472" v="26"/>
          <ac:inkMkLst>
            <pc:docMk/>
            <pc:sldMk cId="1041923904" sldId="300"/>
            <ac:inkMk id="9" creationId="{D4CE582A-DFE8-29CF-C935-396693A369FB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17:34.752" v="27"/>
          <ac:inkMkLst>
            <pc:docMk/>
            <pc:sldMk cId="1041923904" sldId="300"/>
            <ac:inkMk id="10" creationId="{1BBD36BF-9F16-6864-DA3F-EFDBED352793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6.019" v="37"/>
          <ac:inkMkLst>
            <pc:docMk/>
            <pc:sldMk cId="1041923904" sldId="300"/>
            <ac:inkMk id="12" creationId="{B254B65C-68D8-C18D-FAEE-757D61B4CF2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33.660" v="36"/>
          <ac:inkMkLst>
            <pc:docMk/>
            <pc:sldMk cId="1041923904" sldId="300"/>
            <ac:inkMk id="13" creationId="{29976588-6040-03E5-6636-B08E80A64C0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1.848" v="45"/>
          <ac:inkMkLst>
            <pc:docMk/>
            <pc:sldMk cId="1041923904" sldId="300"/>
            <ac:inkMk id="14" creationId="{38480A36-02A0-8C58-518E-1318C701B28D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0.472" v="40"/>
          <ac:inkMkLst>
            <pc:docMk/>
            <pc:sldMk cId="1041923904" sldId="300"/>
            <ac:inkMk id="15" creationId="{70D107B0-A001-0B83-C7F2-F0EC8ABCB1B1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9.020" v="44"/>
          <ac:inkMkLst>
            <pc:docMk/>
            <pc:sldMk cId="1041923904" sldId="300"/>
            <ac:inkMk id="16" creationId="{DF0C42BF-1EB2-CE42-F776-076D9AB84217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45.457" v="43"/>
          <ac:inkMkLst>
            <pc:docMk/>
            <pc:sldMk cId="1041923904" sldId="300"/>
            <ac:inkMk id="17" creationId="{B2BC0430-902A-5CF4-4B85-9E0784A124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8:56.348" v="47"/>
          <ac:inkMkLst>
            <pc:docMk/>
            <pc:sldMk cId="1041923904" sldId="300"/>
            <ac:inkMk id="18" creationId="{946239B2-AEB4-0F1F-9AF1-E68A8A8D01DC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06.302" v="64"/>
          <ac:inkMkLst>
            <pc:docMk/>
            <pc:sldMk cId="1041923904" sldId="300"/>
            <ac:inkMk id="19" creationId="{1E42B0DD-00C0-DC67-94CF-77ADBF202882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31.208" v="78"/>
          <ac:inkMkLst>
            <pc:docMk/>
            <pc:sldMk cId="1041923904" sldId="300"/>
            <ac:inkMk id="20" creationId="{687D0004-5C6C-3179-BE4B-DF0BF2585328}"/>
          </ac:inkMkLst>
        </pc:inkChg>
        <pc:inkChg chg="add del">
          <ac:chgData name="William Karl Thompson" userId="S::wkt406@ads.northwestern.edu::f4d321be-7ba8-465d-bd39-c91073d7cf0e" providerId="AD" clId="Web-{DB785244-A3AD-42A8-BFDA-EE2C0AC997EF}" dt="2023-07-10T17:19:28.802" v="77"/>
          <ac:inkMkLst>
            <pc:docMk/>
            <pc:sldMk cId="1041923904" sldId="300"/>
            <ac:inkMk id="21" creationId="{8609998B-0AF0-8B2B-5D5F-AAE438E3C00D}"/>
          </ac:inkMkLst>
        </pc:inkChg>
      </pc:sldChg>
      <pc:sldChg chg="addSp delSp modSp new modNotes">
        <pc:chgData name="William Karl Thompson" userId="S::wkt406@ads.northwestern.edu::f4d321be-7ba8-465d-bd39-c91073d7cf0e" providerId="AD" clId="Web-{DB785244-A3AD-42A8-BFDA-EE2C0AC997EF}" dt="2023-07-10T18:15:25.301" v="754"/>
        <pc:sldMkLst>
          <pc:docMk/>
          <pc:sldMk cId="649610721" sldId="301"/>
        </pc:sldMkLst>
        <pc:spChg chg="mod">
          <ac:chgData name="William Karl Thompson" userId="S::wkt406@ads.northwestern.edu::f4d321be-7ba8-465d-bd39-c91073d7cf0e" providerId="AD" clId="Web-{DB785244-A3AD-42A8-BFDA-EE2C0AC997EF}" dt="2023-07-10T17:22:23.869" v="108" actId="20577"/>
          <ac:spMkLst>
            <pc:docMk/>
            <pc:sldMk cId="649610721" sldId="301"/>
            <ac:spMk id="2" creationId="{49EF24E5-F6B9-F51E-F77D-1B1EF9B04663}"/>
          </ac:spMkLst>
        </pc:spChg>
        <pc:spChg chg="del">
          <ac:chgData name="William Karl Thompson" userId="S::wkt406@ads.northwestern.edu::f4d321be-7ba8-465d-bd39-c91073d7cf0e" providerId="AD" clId="Web-{DB785244-A3AD-42A8-BFDA-EE2C0AC997EF}" dt="2023-07-10T17:22:27.228" v="109"/>
          <ac:spMkLst>
            <pc:docMk/>
            <pc:sldMk cId="649610721" sldId="301"/>
            <ac:spMk id="3" creationId="{7BEC82F2-5792-38C5-6FA9-A81F0E16D9FD}"/>
          </ac:spMkLst>
        </pc:spChg>
        <pc:spChg chg="add mod">
          <ac:chgData name="William Karl Thompson" userId="S::wkt406@ads.northwestern.edu::f4d321be-7ba8-465d-bd39-c91073d7cf0e" providerId="AD" clId="Web-{DB785244-A3AD-42A8-BFDA-EE2C0AC997EF}" dt="2023-07-10T17:24:59.232" v="130" actId="20577"/>
          <ac:spMkLst>
            <pc:docMk/>
            <pc:sldMk cId="649610721" sldId="301"/>
            <ac:spMk id="9" creationId="{C7416698-C082-F00E-F348-05905FBEFA09}"/>
          </ac:spMkLst>
        </pc:spChg>
        <pc:picChg chg="add mod">
          <ac:chgData name="William Karl Thompson" userId="S::wkt406@ads.northwestern.edu::f4d321be-7ba8-465d-bd39-c91073d7cf0e" providerId="AD" clId="Web-{DB785244-A3AD-42A8-BFDA-EE2C0AC997EF}" dt="2023-07-10T17:22:38.353" v="113" actId="1076"/>
          <ac:picMkLst>
            <pc:docMk/>
            <pc:sldMk cId="649610721" sldId="301"/>
            <ac:picMk id="5" creationId="{D3EC2418-2376-DE87-8A02-EAD4FEA45CF4}"/>
          </ac:picMkLst>
        </pc:picChg>
        <pc:picChg chg="add mod">
          <ac:chgData name="William Karl Thompson" userId="S::wkt406@ads.northwestern.edu::f4d321be-7ba8-465d-bd39-c91073d7cf0e" providerId="AD" clId="Web-{DB785244-A3AD-42A8-BFDA-EE2C0AC997EF}" dt="2023-07-10T17:24:33.169" v="117" actId="1076"/>
          <ac:picMkLst>
            <pc:docMk/>
            <pc:sldMk cId="649610721" sldId="301"/>
            <ac:picMk id="6" creationId="{071643ED-035A-12DF-4E9F-2E6DDE4E2D55}"/>
          </ac:picMkLst>
        </pc:picChg>
        <pc:inkChg chg="add">
          <ac:chgData name="William Karl Thompson" userId="S::wkt406@ads.northwestern.edu::f4d321be-7ba8-465d-bd39-c91073d7cf0e" providerId="AD" clId="Web-{DB785244-A3AD-42A8-BFDA-EE2C0AC997EF}" dt="2023-07-10T17:24:39.888" v="118"/>
          <ac:inkMkLst>
            <pc:docMk/>
            <pc:sldMk cId="649610721" sldId="301"/>
            <ac:inkMk id="7" creationId="{30E2B6DD-BB79-329C-0EDD-AAAD23832B70}"/>
          </ac:inkMkLst>
        </pc:inkChg>
        <pc:inkChg chg="add">
          <ac:chgData name="William Karl Thompson" userId="S::wkt406@ads.northwestern.edu::f4d321be-7ba8-465d-bd39-c91073d7cf0e" providerId="AD" clId="Web-{DB785244-A3AD-42A8-BFDA-EE2C0AC997EF}" dt="2023-07-10T17:24:42.638" v="119"/>
          <ac:inkMkLst>
            <pc:docMk/>
            <pc:sldMk cId="649610721" sldId="301"/>
            <ac:inkMk id="8" creationId="{0B94CE5A-AC53-D58E-74E6-E11612872F6F}"/>
          </ac:inkMkLst>
        </pc:inkChg>
      </pc:sldChg>
      <pc:sldChg chg="modSp new">
        <pc:chgData name="William Karl Thompson" userId="S::wkt406@ads.northwestern.edu::f4d321be-7ba8-465d-bd39-c91073d7cf0e" providerId="AD" clId="Web-{DB785244-A3AD-42A8-BFDA-EE2C0AC997EF}" dt="2023-07-10T18:56:13.683" v="1123" actId="20577"/>
        <pc:sldMkLst>
          <pc:docMk/>
          <pc:sldMk cId="1709427985" sldId="302"/>
        </pc:sldMkLst>
        <pc:spChg chg="mod">
          <ac:chgData name="William Karl Thompson" userId="S::wkt406@ads.northwestern.edu::f4d321be-7ba8-465d-bd39-c91073d7cf0e" providerId="AD" clId="Web-{DB785244-A3AD-42A8-BFDA-EE2C0AC997EF}" dt="2023-07-10T18:54:47.711" v="1007" actId="20577"/>
          <ac:spMkLst>
            <pc:docMk/>
            <pc:sldMk cId="1709427985" sldId="302"/>
            <ac:spMk id="2" creationId="{308AB1D2-B986-43EB-1613-CBE34F730633}"/>
          </ac:spMkLst>
        </pc:spChg>
        <pc:spChg chg="mod">
          <ac:chgData name="William Karl Thompson" userId="S::wkt406@ads.northwestern.edu::f4d321be-7ba8-465d-bd39-c91073d7cf0e" providerId="AD" clId="Web-{DB785244-A3AD-42A8-BFDA-EE2C0AC997EF}" dt="2023-07-10T18:56:13.683" v="1123" actId="20577"/>
          <ac:spMkLst>
            <pc:docMk/>
            <pc:sldMk cId="1709427985" sldId="302"/>
            <ac:spMk id="3" creationId="{EA2614A2-6A51-ABBB-F5C1-888F3DC3D9B3}"/>
          </ac:spMkLst>
        </pc:spChg>
      </pc:sldChg>
    </pc:docChg>
  </pc:docChgLst>
  <pc:docChgLst>
    <pc:chgData name="Ginger Lee Jacobson" userId="S::glj8018@ads.northwestern.edu::3a49910d-c358-4586-b31b-05d58406f615" providerId="AD" clId="Web-{408686E2-2733-9AEC-07CB-C4BA5B3B6039}"/>
    <pc:docChg chg="addSld modSld sldOrd">
      <pc:chgData name="Ginger Lee Jacobson" userId="S::glj8018@ads.northwestern.edu::3a49910d-c358-4586-b31b-05d58406f615" providerId="AD" clId="Web-{408686E2-2733-9AEC-07CB-C4BA5B3B6039}" dt="2023-01-08T23:55:21.086" v="655"/>
      <pc:docMkLst>
        <pc:docMk/>
      </pc:docMkLst>
      <pc:sldChg chg="modSp modNotes">
        <pc:chgData name="Ginger Lee Jacobson" userId="S::glj8018@ads.northwestern.edu::3a49910d-c358-4586-b31b-05d58406f615" providerId="AD" clId="Web-{408686E2-2733-9AEC-07CB-C4BA5B3B6039}" dt="2023-01-08T23:38:16.876" v="48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408686E2-2733-9AEC-07CB-C4BA5B3B6039}" dt="2023-01-08T23:34:10.178" v="418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modNotes">
        <pc:chgData name="Ginger Lee Jacobson" userId="S::glj8018@ads.northwestern.edu::3a49910d-c358-4586-b31b-05d58406f615" providerId="AD" clId="Web-{408686E2-2733-9AEC-07CB-C4BA5B3B6039}" dt="2023-01-08T23:18:35.112" v="100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408686E2-2733-9AEC-07CB-C4BA5B3B6039}" dt="2023-01-08T23:18:35.112" v="100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addSp modSp modNotes">
        <pc:chgData name="Ginger Lee Jacobson" userId="S::glj8018@ads.northwestern.edu::3a49910d-c358-4586-b31b-05d58406f615" providerId="AD" clId="Web-{408686E2-2733-9AEC-07CB-C4BA5B3B6039}" dt="2023-01-08T23:55:21.086" v="6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408686E2-2733-9AEC-07CB-C4BA5B3B6039}" dt="2023-01-06T21:55:47.070" v="16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6T21:56:17.742" v="22" actId="107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modNotes">
        <pc:chgData name="Ginger Lee Jacobson" userId="S::glj8018@ads.northwestern.edu::3a49910d-c358-4586-b31b-05d58406f615" providerId="AD" clId="Web-{408686E2-2733-9AEC-07CB-C4BA5B3B6039}" dt="2023-01-08T23:53:46.176" v="636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408686E2-2733-9AEC-07CB-C4BA5B3B6039}" dt="2023-01-08T23:53:46.176" v="636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 add ord replId">
        <pc:chgData name="Ginger Lee Jacobson" userId="S::glj8018@ads.northwestern.edu::3a49910d-c358-4586-b31b-05d58406f615" providerId="AD" clId="Web-{408686E2-2733-9AEC-07CB-C4BA5B3B6039}" dt="2023-01-08T23:48:27.180" v="504" actId="14100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408686E2-2733-9AEC-07CB-C4BA5B3B6039}" dt="2023-01-08T23:44:16.499" v="501" actId="20577"/>
          <ac:spMkLst>
            <pc:docMk/>
            <pc:sldMk cId="1158116147" sldId="299"/>
            <ac:spMk id="3" creationId="{72BA3BD0-066D-3791-B32E-795ACC0C3316}"/>
          </ac:spMkLst>
        </pc:spChg>
        <pc:picChg chg="add mod">
          <ac:chgData name="Ginger Lee Jacobson" userId="S::glj8018@ads.northwestern.edu::3a49910d-c358-4586-b31b-05d58406f615" providerId="AD" clId="Web-{408686E2-2733-9AEC-07CB-C4BA5B3B6039}" dt="2023-01-08T23:48:27.180" v="504" actId="14100"/>
          <ac:picMkLst>
            <pc:docMk/>
            <pc:sldMk cId="1158116147" sldId="299"/>
            <ac:picMk id="6" creationId="{F2F6008B-E644-5827-0D52-AB649396FC47}"/>
          </ac:picMkLst>
        </pc:picChg>
      </pc:sldChg>
    </pc:docChg>
  </pc:docChgLst>
  <pc:docChgLst>
    <pc:chgData name="Ginger Lee Jacobson" userId="S::glj8018@ads.northwestern.edu::3a49910d-c358-4586-b31b-05d58406f615" providerId="AD" clId="Web-{A29EF2C3-BCC3-FE84-9E28-8AC5DC878225}"/>
    <pc:docChg chg="addSld modSld sldOrd">
      <pc:chgData name="Ginger Lee Jacobson" userId="S::glj8018@ads.northwestern.edu::3a49910d-c358-4586-b31b-05d58406f615" providerId="AD" clId="Web-{A29EF2C3-BCC3-FE84-9E28-8AC5DC878225}" dt="2023-01-11T21:56:40.632" v="365"/>
      <pc:docMkLst>
        <pc:docMk/>
      </pc:docMkLst>
      <pc:sldChg chg="modSp">
        <pc:chgData name="Ginger Lee Jacobson" userId="S::glj8018@ads.northwestern.edu::3a49910d-c358-4586-b31b-05d58406f615" providerId="AD" clId="Web-{A29EF2C3-BCC3-FE84-9E28-8AC5DC878225}" dt="2023-01-11T21:19:44.332" v="229" actId="20577"/>
        <pc:sldMkLst>
          <pc:docMk/>
          <pc:sldMk cId="0" sldId="280"/>
        </pc:sldMkLst>
        <pc:spChg chg="mod">
          <ac:chgData name="Ginger Lee Jacobson" userId="S::glj8018@ads.northwestern.edu::3a49910d-c358-4586-b31b-05d58406f615" providerId="AD" clId="Web-{A29EF2C3-BCC3-FE84-9E28-8AC5DC878225}" dt="2023-01-11T21:19:44.332" v="229" actId="20577"/>
          <ac:spMkLst>
            <pc:docMk/>
            <pc:sldMk cId="0" sldId="280"/>
            <ac:spMk id="7" creationId="{B1E2236B-464B-AA49-A124-3E054A3AC455}"/>
          </ac:spMkLst>
        </pc:spChg>
      </pc:sldChg>
      <pc:sldChg chg="modSp">
        <pc:chgData name="Ginger Lee Jacobson" userId="S::glj8018@ads.northwestern.edu::3a49910d-c358-4586-b31b-05d58406f615" providerId="AD" clId="Web-{A29EF2C3-BCC3-FE84-9E28-8AC5DC878225}" dt="2023-01-11T21:08:06.645" v="212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A29EF2C3-BCC3-FE84-9E28-8AC5DC878225}" dt="2023-01-11T21:08:06.645" v="212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Notes">
        <pc:chgData name="Ginger Lee Jacobson" userId="S::glj8018@ads.northwestern.edu::3a49910d-c358-4586-b31b-05d58406f615" providerId="AD" clId="Web-{A29EF2C3-BCC3-FE84-9E28-8AC5DC878225}" dt="2023-01-11T21:37:56.888" v="315"/>
        <pc:sldMkLst>
          <pc:docMk/>
          <pc:sldMk cId="2952596098" sldId="291"/>
        </pc:sldMkLst>
      </pc:sldChg>
      <pc:sldChg chg="addAnim modAnim">
        <pc:chgData name="Ginger Lee Jacobson" userId="S::glj8018@ads.northwestern.edu::3a49910d-c358-4586-b31b-05d58406f615" providerId="AD" clId="Web-{A29EF2C3-BCC3-FE84-9E28-8AC5DC878225}" dt="2023-01-11T20:36:55.853" v="2"/>
        <pc:sldMkLst>
          <pc:docMk/>
          <pc:sldMk cId="922581880" sldId="292"/>
        </pc:sldMkLst>
      </pc:sldChg>
      <pc:sldChg chg="modSp modNotes">
        <pc:chgData name="Ginger Lee Jacobson" userId="S::glj8018@ads.northwestern.edu::3a49910d-c358-4586-b31b-05d58406f615" providerId="AD" clId="Web-{A29EF2C3-BCC3-FE84-9E28-8AC5DC878225}" dt="2023-01-11T20:39:10.090" v="6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A29EF2C3-BCC3-FE84-9E28-8AC5DC878225}" dt="2023-01-11T20:38:55.403" v="5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delSp modSp modNotes">
        <pc:chgData name="Ginger Lee Jacobson" userId="S::glj8018@ads.northwestern.edu::3a49910d-c358-4586-b31b-05d58406f615" providerId="AD" clId="Web-{A29EF2C3-BCC3-FE84-9E28-8AC5DC878225}" dt="2023-01-11T21:56:40.632" v="36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A29EF2C3-BCC3-FE84-9E28-8AC5DC878225}" dt="2023-01-11T21:51:25.141" v="353" actId="20577"/>
          <ac:spMkLst>
            <pc:docMk/>
            <pc:sldMk cId="2221694099" sldId="294"/>
            <ac:spMk id="3" creationId="{CF76AAE2-66F4-B3FE-C0AA-1E7B887F59DB}"/>
          </ac:spMkLst>
        </pc:spChg>
        <pc:picChg chg="del">
          <ac:chgData name="Ginger Lee Jacobson" userId="S::glj8018@ads.northwestern.edu::3a49910d-c358-4586-b31b-05d58406f615" providerId="AD" clId="Web-{A29EF2C3-BCC3-FE84-9E28-8AC5DC878225}" dt="2023-01-11T21:48:03.574" v="316"/>
          <ac:picMkLst>
            <pc:docMk/>
            <pc:sldMk cId="2221694099" sldId="294"/>
            <ac:picMk id="6" creationId="{C47F68B0-D9C6-A308-5968-4617FDAD709E}"/>
          </ac:picMkLst>
        </pc:picChg>
      </pc:sldChg>
      <pc:sldChg chg="modSp addAnim delAnim modAnim modNotes">
        <pc:chgData name="Ginger Lee Jacobson" userId="S::glj8018@ads.northwestern.edu::3a49910d-c358-4586-b31b-05d58406f615" providerId="AD" clId="Web-{A29EF2C3-BCC3-FE84-9E28-8AC5DC878225}" dt="2023-01-11T20:45:40.724" v="111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A29EF2C3-BCC3-FE84-9E28-8AC5DC878225}" dt="2023-01-11T20:45:40.724" v="111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addSp modSp">
        <pc:chgData name="Ginger Lee Jacobson" userId="S::glj8018@ads.northwestern.edu::3a49910d-c358-4586-b31b-05d58406f615" providerId="AD" clId="Web-{A29EF2C3-BCC3-FE84-9E28-8AC5DC878225}" dt="2023-01-11T21:12:53.011" v="218" actId="14100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A29EF2C3-BCC3-FE84-9E28-8AC5DC878225}" dt="2023-01-11T21:12:14.072" v="214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A29EF2C3-BCC3-FE84-9E28-8AC5DC878225}" dt="2023-01-11T21:12:53.011" v="218" actId="14100"/>
          <ac:picMkLst>
            <pc:docMk/>
            <pc:sldMk cId="824764711" sldId="300"/>
            <ac:picMk id="6" creationId="{C5F4DFA5-C7A1-E36A-688D-278A9FFDCD9A}"/>
          </ac:picMkLst>
        </pc:picChg>
      </pc:sldChg>
      <pc:sldChg chg="modSp">
        <pc:chgData name="Ginger Lee Jacobson" userId="S::glj8018@ads.northwestern.edu::3a49910d-c358-4586-b31b-05d58406f615" providerId="AD" clId="Web-{A29EF2C3-BCC3-FE84-9E28-8AC5DC878225}" dt="2023-01-11T21:31:09.223" v="230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A29EF2C3-BCC3-FE84-9E28-8AC5DC878225}" dt="2023-01-11T21:31:09.223" v="230" actId="20577"/>
          <ac:spMkLst>
            <pc:docMk/>
            <pc:sldMk cId="649797171" sldId="309"/>
            <ac:spMk id="4" creationId="{E01374D5-3FDC-ACF5-3153-58548A78F130}"/>
          </ac:spMkLst>
        </pc:spChg>
      </pc:sldChg>
      <pc:sldChg chg="modSp new ord">
        <pc:chgData name="Ginger Lee Jacobson" userId="S::glj8018@ads.northwestern.edu::3a49910d-c358-4586-b31b-05d58406f615" providerId="AD" clId="Web-{A29EF2C3-BCC3-FE84-9E28-8AC5DC878225}" dt="2023-01-11T20:50:36.481" v="141" actId="2057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A29EF2C3-BCC3-FE84-9E28-8AC5DC878225}" dt="2023-01-11T20:50:05.058" v="138" actId="20577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A29EF2C3-BCC3-FE84-9E28-8AC5DC878225}" dt="2023-01-11T20:50:36.481" v="141" actId="20577"/>
          <ac:spMkLst>
            <pc:docMk/>
            <pc:sldMk cId="1622357749" sldId="310"/>
            <ac:spMk id="3" creationId="{A4FCEDB0-0C1F-8E75-6EA3-CEA25E8BC792}"/>
          </ac:spMkLst>
        </pc:spChg>
      </pc:sldChg>
      <pc:sldChg chg="add replId modNotes">
        <pc:chgData name="Ginger Lee Jacobson" userId="S::glj8018@ads.northwestern.edu::3a49910d-c358-4586-b31b-05d58406f615" providerId="AD" clId="Web-{A29EF2C3-BCC3-FE84-9E28-8AC5DC878225}" dt="2023-01-11T20:57:03.427" v="145"/>
        <pc:sldMkLst>
          <pc:docMk/>
          <pc:sldMk cId="467008381" sldId="311"/>
        </pc:sldMkLst>
      </pc:sldChg>
    </pc:docChg>
  </pc:docChgLst>
  <pc:docChgLst>
    <pc:chgData name="John Patrick Johnson" userId="S::jpj8711@ads.northwestern.edu::fe18dc51-e5c5-41f0-a67f-64543119935e" providerId="AD" clId="Web-{AE6C6439-0ED1-6924-ACC7-1196F0FEF6C6}"/>
    <pc:docChg chg="addSld modSld">
      <pc:chgData name="John Patrick Johnson" userId="S::jpj8711@ads.northwestern.edu::fe18dc51-e5c5-41f0-a67f-64543119935e" providerId="AD" clId="Web-{AE6C6439-0ED1-6924-ACC7-1196F0FEF6C6}" dt="2023-01-05T18:53:54.867" v="59"/>
      <pc:docMkLst>
        <pc:docMk/>
      </pc:docMkLst>
      <pc:sldChg chg="modSp">
        <pc:chgData name="John Patrick Johnson" userId="S::jpj8711@ads.northwestern.edu::fe18dc51-e5c5-41f0-a67f-64543119935e" providerId="AD" clId="Web-{AE6C6439-0ED1-6924-ACC7-1196F0FEF6C6}" dt="2023-01-05T18:52:27.333" v="31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E6C6439-0ED1-6924-ACC7-1196F0FEF6C6}" dt="2023-01-05T18:52:27.333" v="31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2:08.004" v="23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new">
        <pc:chgData name="John Patrick Johnson" userId="S::jpj8711@ads.northwestern.edu::fe18dc51-e5c5-41f0-a67f-64543119935e" providerId="AD" clId="Web-{AE6C6439-0ED1-6924-ACC7-1196F0FEF6C6}" dt="2023-01-05T18:53:54.867" v="59"/>
        <pc:sldMkLst>
          <pc:docMk/>
          <pc:sldMk cId="3056279571" sldId="286"/>
        </pc:sldMkLst>
        <pc:spChg chg="del">
          <ac:chgData name="John Patrick Johnson" userId="S::jpj8711@ads.northwestern.edu::fe18dc51-e5c5-41f0-a67f-64543119935e" providerId="AD" clId="Web-{AE6C6439-0ED1-6924-ACC7-1196F0FEF6C6}" dt="2023-01-05T18:52:37.395" v="32"/>
          <ac:spMkLst>
            <pc:docMk/>
            <pc:sldMk cId="3056279571" sldId="286"/>
            <ac:spMk id="2" creationId="{FF276CD1-01E3-ECCA-65CE-FBF6363F0A72}"/>
          </ac:spMkLst>
        </pc:spChg>
        <pc:spChg chg="mod">
          <ac:chgData name="John Patrick Johnson" userId="S::jpj8711@ads.northwestern.edu::fe18dc51-e5c5-41f0-a67f-64543119935e" providerId="AD" clId="Web-{AE6C6439-0ED1-6924-ACC7-1196F0FEF6C6}" dt="2023-01-05T18:53:54.867" v="59"/>
          <ac:spMkLst>
            <pc:docMk/>
            <pc:sldMk cId="3056279571" sldId="286"/>
            <ac:spMk id="3" creationId="{EC9AA3F7-FC6E-575A-F3F6-82A49486401E}"/>
          </ac:spMkLst>
        </pc:spChg>
      </pc:sldChg>
    </pc:docChg>
  </pc:docChgLst>
  <pc:docChgLst>
    <pc:chgData name="Ginger Lee Jacobson" userId="S::glj8018@ads.northwestern.edu::3a49910d-c358-4586-b31b-05d58406f615" providerId="AD" clId="Web-{98BB133E-2592-D232-A4AF-6EA40E5A7E17}"/>
    <pc:docChg chg="modSld">
      <pc:chgData name="Ginger Lee Jacobson" userId="S::glj8018@ads.northwestern.edu::3a49910d-c358-4586-b31b-05d58406f615" providerId="AD" clId="Web-{98BB133E-2592-D232-A4AF-6EA40E5A7E17}" dt="2023-01-13T16:13:36.629" v="812"/>
      <pc:docMkLst>
        <pc:docMk/>
      </pc:docMkLst>
      <pc:sldChg chg="modNotes">
        <pc:chgData name="Ginger Lee Jacobson" userId="S::glj8018@ads.northwestern.edu::3a49910d-c358-4586-b31b-05d58406f615" providerId="AD" clId="Web-{98BB133E-2592-D232-A4AF-6EA40E5A7E17}" dt="2023-01-13T15:55:38.789" v="365"/>
        <pc:sldMkLst>
          <pc:docMk/>
          <pc:sldMk cId="930816888" sldId="288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24.940" v="259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2:52.785" v="485"/>
        <pc:sldMkLst>
          <pc:docMk/>
          <pc:sldMk cId="2952596098" sldId="291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3:55.817" v="546"/>
        <pc:sldMkLst>
          <pc:docMk/>
          <pc:sldMk cId="922581880" sldId="292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9:22.592" v="584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5:52:57.832" v="269"/>
        <pc:sldMkLst>
          <pc:docMk/>
          <pc:sldMk cId="824764711" sldId="300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07:20.291" v="568"/>
        <pc:sldMkLst>
          <pc:docMk/>
          <pc:sldMk cId="1606653251" sldId="307"/>
        </pc:sldMkLst>
      </pc:sldChg>
      <pc:sldChg chg="modNotes">
        <pc:chgData name="Ginger Lee Jacobson" userId="S::glj8018@ads.northwestern.edu::3a49910d-c358-4586-b31b-05d58406f615" providerId="AD" clId="Web-{98BB133E-2592-D232-A4AF-6EA40E5A7E17}" dt="2023-01-13T16:13:36.629" v="812"/>
        <pc:sldMkLst>
          <pc:docMk/>
          <pc:sldMk cId="3246919771" sldId="314"/>
        </pc:sldMkLst>
      </pc:sldChg>
    </pc:docChg>
  </pc:docChgLst>
  <pc:docChgLst>
    <pc:chgData name="John Patrick Johnson" userId="S::jpj8711@ads.northwestern.edu::fe18dc51-e5c5-41f0-a67f-64543119935e" providerId="AD" clId="Web-{B270706C-2E8A-DAE0-AD05-13A0EC2FCBFE}"/>
    <pc:docChg chg="mod addSld modSld">
      <pc:chgData name="John Patrick Johnson" userId="S::jpj8711@ads.northwestern.edu::fe18dc51-e5c5-41f0-a67f-64543119935e" providerId="AD" clId="Web-{B270706C-2E8A-DAE0-AD05-13A0EC2FCBFE}" dt="2023-01-10T04:12:59.024" v="332" actId="14100"/>
      <pc:docMkLst>
        <pc:docMk/>
      </pc:docMkLst>
      <pc:sldChg chg="modSp">
        <pc:chgData name="John Patrick Johnson" userId="S::jpj8711@ads.northwestern.edu::fe18dc51-e5c5-41f0-a67f-64543119935e" providerId="AD" clId="Web-{B270706C-2E8A-DAE0-AD05-13A0EC2FCBFE}" dt="2023-01-10T01:48:09.435" v="16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B270706C-2E8A-DAE0-AD05-13A0EC2FCBFE}" dt="2023-01-10T01:48:09.435" v="16" actId="20577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24.592" v="34" actId="20577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B270706C-2E8A-DAE0-AD05-13A0EC2FCBFE}" dt="2023-01-10T01:48:24.592" v="34" actId="20577"/>
          <ac:spMkLst>
            <pc:docMk/>
            <pc:sldMk cId="0" sldId="264"/>
            <ac:spMk id="125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53.140" v="46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B270706C-2E8A-DAE0-AD05-13A0EC2FCBFE}" dt="2023-01-10T01:48:53.140" v="46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8:35.889" v="41" actId="2057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B270706C-2E8A-DAE0-AD05-13A0EC2FCBFE}" dt="2023-01-10T01:48:35.889" v="41" actId="20577"/>
          <ac:spMkLst>
            <pc:docMk/>
            <pc:sldMk cId="0" sldId="274"/>
            <ac:spMk id="224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B270706C-2E8A-DAE0-AD05-13A0EC2FCBFE}" dt="2023-01-10T01:49:15.031" v="47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B270706C-2E8A-DAE0-AD05-13A0EC2FCBFE}" dt="2023-01-10T01:49:15.031" v="47" actId="20577"/>
          <ac:spMkLst>
            <pc:docMk/>
            <pc:sldMk cId="0" sldId="276"/>
            <ac:spMk id="250" creationId="{00000000-0000-0000-0000-000000000000}"/>
          </ac:spMkLst>
        </pc:spChg>
      </pc:sldChg>
      <pc:sldChg chg="modCm">
        <pc:chgData name="John Patrick Johnson" userId="S::jpj8711@ads.northwestern.edu::fe18dc51-e5c5-41f0-a67f-64543119935e" providerId="AD" clId="Web-{B270706C-2E8A-DAE0-AD05-13A0EC2FCBFE}" dt="2023-01-10T01:35:04.440" v="1"/>
        <pc:sldMkLst>
          <pc:docMk/>
          <pc:sldMk cId="60139911" sldId="287"/>
        </pc:sldMkLst>
      </pc:sldChg>
      <pc:sldChg chg="addSp delSp modSp addAnim modAnim">
        <pc:chgData name="John Patrick Johnson" userId="S::jpj8711@ads.northwestern.edu::fe18dc51-e5c5-41f0-a67f-64543119935e" providerId="AD" clId="Web-{B270706C-2E8A-DAE0-AD05-13A0EC2FCBFE}" dt="2023-01-10T04:12:59.024" v="332" actId="1410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B270706C-2E8A-DAE0-AD05-13A0EC2FCBFE}" dt="2023-01-10T03:29:25.896" v="306"/>
          <ac:spMkLst>
            <pc:docMk/>
            <pc:sldMk cId="3050248158" sldId="296"/>
            <ac:spMk id="3" creationId="{35265433-E491-76BD-2CE4-940E2D2213FE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7:56.106" v="9" actId="20577"/>
          <ac:spMkLst>
            <pc:docMk/>
            <pc:sldMk cId="3050248158" sldId="296"/>
            <ac:spMk id="176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B270706C-2E8A-DAE0-AD05-13A0EC2FCBFE}" dt="2023-01-10T04:12:59.024" v="332" actId="14100"/>
          <ac:picMkLst>
            <pc:docMk/>
            <pc:sldMk cId="3050248158" sldId="296"/>
            <ac:picMk id="4" creationId="{3DC87846-D2C9-27E3-BCF5-F54BA0E4016D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44.602" v="327" actId="1076"/>
          <ac:picMkLst>
            <pc:docMk/>
            <pc:sldMk cId="3050248158" sldId="296"/>
            <ac:picMk id="5" creationId="{74EB437C-D31C-B442-1FB8-A6B4E1F09824}"/>
          </ac:picMkLst>
        </pc:picChg>
        <pc:picChg chg="add mod">
          <ac:chgData name="John Patrick Johnson" userId="S::jpj8711@ads.northwestern.edu::fe18dc51-e5c5-41f0-a67f-64543119935e" providerId="AD" clId="Web-{B270706C-2E8A-DAE0-AD05-13A0EC2FCBFE}" dt="2023-01-10T04:12:51.743" v="330" actId="1076"/>
          <ac:picMkLst>
            <pc:docMk/>
            <pc:sldMk cId="3050248158" sldId="296"/>
            <ac:picMk id="6" creationId="{19B7845B-0C43-CEC9-8729-8CA6E51BFD48}"/>
          </ac:picMkLst>
        </pc:picChg>
      </pc:sldChg>
      <pc:sldChg chg="addSp modSp add replId">
        <pc:chgData name="John Patrick Johnson" userId="S::jpj8711@ads.northwestern.edu::fe18dc51-e5c5-41f0-a67f-64543119935e" providerId="AD" clId="Web-{B270706C-2E8A-DAE0-AD05-13A0EC2FCBFE}" dt="2023-01-10T01:58:02.395" v="296" actId="20577"/>
        <pc:sldMkLst>
          <pc:docMk/>
          <pc:sldMk cId="3384434737" sldId="302"/>
        </pc:sldMkLst>
        <pc:spChg chg="add mod">
          <ac:chgData name="John Patrick Johnson" userId="S::jpj8711@ads.northwestern.edu::fe18dc51-e5c5-41f0-a67f-64543119935e" providerId="AD" clId="Web-{B270706C-2E8A-DAE0-AD05-13A0EC2FCBFE}" dt="2023-01-10T01:51:58.114" v="132" actId="1076"/>
          <ac:spMkLst>
            <pc:docMk/>
            <pc:sldMk cId="3384434737" sldId="302"/>
            <ac:spMk id="3" creationId="{1DEA14E2-9B87-2779-9679-1E65D42DA871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2.495" v="162" actId="14100"/>
          <ac:spMkLst>
            <pc:docMk/>
            <pc:sldMk cId="3384434737" sldId="302"/>
            <ac:spMk id="4" creationId="{063D29AA-7E41-CBE7-D357-097401F95E44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25.808" v="163" actId="1076"/>
          <ac:spMkLst>
            <pc:docMk/>
            <pc:sldMk cId="3384434737" sldId="302"/>
            <ac:spMk id="5" creationId="{49E0A197-D99C-2713-25F8-AB174B8DD817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35.871" v="166" actId="1076"/>
          <ac:spMkLst>
            <pc:docMk/>
            <pc:sldMk cId="3384434737" sldId="302"/>
            <ac:spMk id="6" creationId="{130E8B59-1BDD-65F6-A73D-482EF1600BBD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3:57.356" v="174" actId="20577"/>
          <ac:spMkLst>
            <pc:docMk/>
            <pc:sldMk cId="3384434737" sldId="302"/>
            <ac:spMk id="7" creationId="{61B625D7-70A0-2BB4-7CBA-829AA3845CA8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17.966" v="183" actId="1076"/>
          <ac:spMkLst>
            <pc:docMk/>
            <pc:sldMk cId="3384434737" sldId="302"/>
            <ac:spMk id="8" creationId="{62554386-D1D2-2F72-16D6-61CA770BB98A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4:49.358" v="194" actId="20577"/>
          <ac:spMkLst>
            <pc:docMk/>
            <pc:sldMk cId="3384434737" sldId="302"/>
            <ac:spMk id="9" creationId="{5AA49424-84AB-4327-8F80-BE16279155F2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5:35.328" v="206" actId="20577"/>
          <ac:spMkLst>
            <pc:docMk/>
            <pc:sldMk cId="3384434737" sldId="302"/>
            <ac:spMk id="10" creationId="{1BF92021-EFD4-038A-70CF-985B67EFE37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02.485" v="222" actId="20577"/>
          <ac:spMkLst>
            <pc:docMk/>
            <pc:sldMk cId="3384434737" sldId="302"/>
            <ac:spMk id="11" creationId="{AA30AA58-0EC1-C399-1D86-BC1B9E77144F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6:27.689" v="234" actId="20577"/>
          <ac:spMkLst>
            <pc:docMk/>
            <pc:sldMk cId="3384434737" sldId="302"/>
            <ac:spMk id="12" creationId="{C307562A-249A-2951-57C8-D74E892D69B5}"/>
          </ac:spMkLst>
        </pc:spChg>
        <pc:spChg chg="add mod">
          <ac:chgData name="John Patrick Johnson" userId="S::jpj8711@ads.northwestern.edu::fe18dc51-e5c5-41f0-a67f-64543119935e" providerId="AD" clId="Web-{B270706C-2E8A-DAE0-AD05-13A0EC2FCBFE}" dt="2023-01-10T01:58:02.395" v="296" actId="20577"/>
          <ac:spMkLst>
            <pc:docMk/>
            <pc:sldMk cId="3384434737" sldId="302"/>
            <ac:spMk id="14" creationId="{282BD116-EE04-F733-E291-877731083BDD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49:32.547" v="49" actId="20577"/>
          <ac:spMkLst>
            <pc:docMk/>
            <pc:sldMk cId="3384434737" sldId="302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B270706C-2E8A-DAE0-AD05-13A0EC2FCBFE}" dt="2023-01-10T01:51:16.426" v="112" actId="20577"/>
          <ac:spMkLst>
            <pc:docMk/>
            <pc:sldMk cId="3384434737" sldId="302"/>
            <ac:spMk id="253" creationId="{00000000-0000-0000-0000-000000000000}"/>
          </ac:spMkLst>
        </pc:spChg>
        <pc:grpChg chg="add mod">
          <ac:chgData name="John Patrick Johnson" userId="S::jpj8711@ads.northwestern.edu::fe18dc51-e5c5-41f0-a67f-64543119935e" providerId="AD" clId="Web-{B270706C-2E8A-DAE0-AD05-13A0EC2FCBFE}" dt="2023-01-10T01:57:07.987" v="236" actId="1076"/>
          <ac:grpSpMkLst>
            <pc:docMk/>
            <pc:sldMk cId="3384434737" sldId="302"/>
            <ac:grpSpMk id="13" creationId="{B917F229-C5E5-25E8-EEF4-7C1CC6BA19C5}"/>
          </ac:grpSpMkLst>
        </pc:grpChg>
      </pc:sldChg>
    </pc:docChg>
  </pc:docChgLst>
  <pc:docChgLst>
    <pc:chgData name="Ginger Lee Jacobson" userId="S::glj8018@ads.northwestern.edu::3a49910d-c358-4586-b31b-05d58406f615" providerId="AD" clId="Web-{5B461979-0560-DDDF-28AF-DB41A86C378B}"/>
    <pc:docChg chg="addSld delSld modSld">
      <pc:chgData name="Ginger Lee Jacobson" userId="S::glj8018@ads.northwestern.edu::3a49910d-c358-4586-b31b-05d58406f615" providerId="AD" clId="Web-{5B461979-0560-DDDF-28AF-DB41A86C378B}" dt="2023-01-11T17:51:10.018" v="186"/>
      <pc:docMkLst>
        <pc:docMk/>
      </pc:docMkLst>
      <pc:sldChg chg="modSp modNotes">
        <pc:chgData name="Ginger Lee Jacobson" userId="S::glj8018@ads.northwestern.edu::3a49910d-c358-4586-b31b-05d58406f615" providerId="AD" clId="Web-{5B461979-0560-DDDF-28AF-DB41A86C378B}" dt="2023-01-11T17:51:10.018" v="18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5B461979-0560-DDDF-28AF-DB41A86C378B}" dt="2023-01-11T17:48:20.138" v="151" actId="20577"/>
          <ac:spMkLst>
            <pc:docMk/>
            <pc:sldMk cId="1467023248" sldId="289"/>
            <ac:spMk id="3" creationId="{E734A82D-A943-360B-0A2E-BBD555F97DAF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29:43.533" v="106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5B461979-0560-DDDF-28AF-DB41A86C378B}" dt="2023-01-11T17:28:52.235" v="102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">
        <pc:chgData name="Ginger Lee Jacobson" userId="S::glj8018@ads.northwestern.edu::3a49910d-c358-4586-b31b-05d58406f615" providerId="AD" clId="Web-{5B461979-0560-DDDF-28AF-DB41A86C378B}" dt="2023-01-11T17:38:51.047" v="149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5B461979-0560-DDDF-28AF-DB41A86C378B}" dt="2023-01-11T17:38:51.047" v="149" actId="20577"/>
          <ac:spMkLst>
            <pc:docMk/>
            <pc:sldMk cId="2441557156" sldId="295"/>
            <ac:spMk id="3" creationId="{7CA46D2D-A778-68E1-4EF0-618ADDD3404B}"/>
          </ac:spMkLst>
        </pc:spChg>
      </pc:sldChg>
      <pc:sldChg chg="modSp modNotes">
        <pc:chgData name="Ginger Lee Jacobson" userId="S::glj8018@ads.northwestern.edu::3a49910d-c358-4586-b31b-05d58406f615" providerId="AD" clId="Web-{5B461979-0560-DDDF-28AF-DB41A86C378B}" dt="2023-01-11T17:32:23.850" v="137"/>
        <pc:sldMkLst>
          <pc:docMk/>
          <pc:sldMk cId="1901255271" sldId="303"/>
        </pc:sldMkLst>
        <pc:picChg chg="mod">
          <ac:chgData name="Ginger Lee Jacobson" userId="S::glj8018@ads.northwestern.edu::3a49910d-c358-4586-b31b-05d58406f615" providerId="AD" clId="Web-{5B461979-0560-DDDF-28AF-DB41A86C378B}" dt="2023-01-11T17:30:57.863" v="118" actId="14100"/>
          <ac:picMkLst>
            <pc:docMk/>
            <pc:sldMk cId="1901255271" sldId="303"/>
            <ac:picMk id="6" creationId="{26C403D9-66B4-6416-2E5E-5BDEC7CA054B}"/>
          </ac:picMkLst>
        </pc:picChg>
      </pc:sldChg>
      <pc:sldChg chg="modNotes">
        <pc:chgData name="Ginger Lee Jacobson" userId="S::glj8018@ads.northwestern.edu::3a49910d-c358-4586-b31b-05d58406f615" providerId="AD" clId="Web-{5B461979-0560-DDDF-28AF-DB41A86C378B}" dt="2023-01-11T17:38:02.717" v="139"/>
        <pc:sldMkLst>
          <pc:docMk/>
          <pc:sldMk cId="1606653251" sldId="307"/>
        </pc:sldMkLst>
      </pc:sldChg>
      <pc:sldChg chg="new del">
        <pc:chgData name="Ginger Lee Jacobson" userId="S::glj8018@ads.northwestern.edu::3a49910d-c358-4586-b31b-05d58406f615" providerId="AD" clId="Web-{5B461979-0560-DDDF-28AF-DB41A86C378B}" dt="2023-01-11T17:24:30.588" v="2"/>
        <pc:sldMkLst>
          <pc:docMk/>
          <pc:sldMk cId="2098893049" sldId="308"/>
        </pc:sldMkLst>
      </pc:sldChg>
      <pc:sldChg chg="modSp add replId modNotes">
        <pc:chgData name="Ginger Lee Jacobson" userId="S::glj8018@ads.northwestern.edu::3a49910d-c358-4586-b31b-05d58406f615" providerId="AD" clId="Web-{5B461979-0560-DDDF-28AF-DB41A86C378B}" dt="2023-01-11T17:30:28.253" v="117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5B461979-0560-DDDF-28AF-DB41A86C378B}" dt="2023-01-11T17:30:28.253" v="117" actId="20577"/>
          <ac:spMkLst>
            <pc:docMk/>
            <pc:sldMk cId="649797171" sldId="309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5B461979-0560-DDDF-28AF-DB41A86C378B}" dt="2023-01-11T17:24:42.151" v="11" actId="20577"/>
          <ac:spMkLst>
            <pc:docMk/>
            <pc:sldMk cId="649797171" sldId="309"/>
            <ac:spMk id="25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1079E6ED-946C-8550-3B7A-BFCD13048C1F}"/>
    <pc:docChg chg="addSld modSld sldOrd">
      <pc:chgData name="Ginger Lee Jacobson" userId="S::glj8018@ads.northwestern.edu::3a49910d-c358-4586-b31b-05d58406f615" providerId="AD" clId="Web-{1079E6ED-946C-8550-3B7A-BFCD13048C1F}" dt="2023-01-06T16:30:19.894" v="1109"/>
      <pc:docMkLst>
        <pc:docMk/>
      </pc:docMkLst>
      <pc:sldChg chg="modSp new modNotes">
        <pc:chgData name="Ginger Lee Jacobson" userId="S::glj8018@ads.northwestern.edu::3a49910d-c358-4586-b31b-05d58406f615" providerId="AD" clId="Web-{1079E6ED-946C-8550-3B7A-BFCD13048C1F}" dt="2023-01-05T20:46:33.335" v="59" actId="20577"/>
        <pc:sldMkLst>
          <pc:docMk/>
          <pc:sldMk cId="60139911" sldId="287"/>
        </pc:sldMkLst>
        <pc:spChg chg="mod">
          <ac:chgData name="Ginger Lee Jacobson" userId="S::glj8018@ads.northwestern.edu::3a49910d-c358-4586-b31b-05d58406f615" providerId="AD" clId="Web-{1079E6ED-946C-8550-3B7A-BFCD13048C1F}" dt="2023-01-05T20:46:33.335" v="59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34:47.078" v="39" actId="20577"/>
          <ac:spMkLst>
            <pc:docMk/>
            <pc:sldMk cId="60139911" sldId="287"/>
            <ac:spMk id="3" creationId="{838492E3-91C7-FA09-1EED-65C4220C1E22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5T23:13:03.407" v="604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1079E6ED-946C-8550-3B7A-BFCD13048C1F}" dt="2023-01-05T20:48:49.136" v="75" actId="20577"/>
          <ac:spMkLst>
            <pc:docMk/>
            <pc:sldMk cId="930816888" sldId="288"/>
            <ac:spMk id="2" creationId="{7200D950-435E-FB56-2A00-6CC4F00A48DE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03:22.422" v="425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addSp modSp new modNotes">
        <pc:chgData name="Ginger Lee Jacobson" userId="S::glj8018@ads.northwestern.edu::3a49910d-c358-4586-b31b-05d58406f615" providerId="AD" clId="Web-{1079E6ED-946C-8550-3B7A-BFCD13048C1F}" dt="2023-01-05T23:39:05.280" v="981" actId="1076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1079E6ED-946C-8550-3B7A-BFCD13048C1F}" dt="2023-01-05T20:48:45.386" v="74" actId="20577"/>
          <ac:spMkLst>
            <pc:docMk/>
            <pc:sldMk cId="1467023248" sldId="289"/>
            <ac:spMk id="2" creationId="{5BBB0CF6-0E80-6BFD-5D19-EAD971B1796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39:04.155" v="980" actId="20577"/>
          <ac:spMkLst>
            <pc:docMk/>
            <pc:sldMk cId="1467023248" sldId="289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1079E6ED-946C-8550-3B7A-BFCD13048C1F}" dt="2023-01-05T23:39:05.280" v="981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 new">
        <pc:chgData name="Ginger Lee Jacobson" userId="S::glj8018@ads.northwestern.edu::3a49910d-c358-4586-b31b-05d58406f615" providerId="AD" clId="Web-{1079E6ED-946C-8550-3B7A-BFCD13048C1F}" dt="2023-01-05T20:59:33" v="215" actId="20577"/>
        <pc:sldMkLst>
          <pc:docMk/>
          <pc:sldMk cId="4100909272" sldId="290"/>
        </pc:sldMkLst>
        <pc:spChg chg="mod">
          <ac:chgData name="Ginger Lee Jacobson" userId="S::glj8018@ads.northwestern.edu::3a49910d-c358-4586-b31b-05d58406f615" providerId="AD" clId="Web-{1079E6ED-946C-8550-3B7A-BFCD13048C1F}" dt="2023-01-05T20:59:33" v="215" actId="20577"/>
          <ac:spMkLst>
            <pc:docMk/>
            <pc:sldMk cId="4100909272" sldId="290"/>
            <ac:spMk id="2" creationId="{0E307C9A-3C79-3909-9037-BA0311C4E5FC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0:59:26.938" v="211" actId="20577"/>
          <ac:spMkLst>
            <pc:docMk/>
            <pc:sldMk cId="4100909272" sldId="290"/>
            <ac:spMk id="3" creationId="{22E119E0-FC75-671C-AEA4-1161320CAC7A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5T23:43:13.630" v="1004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1079E6ED-946C-8550-3B7A-BFCD13048C1F}" dt="2023-01-05T23:43:13.630" v="1004" actId="20577"/>
          <ac:spMkLst>
            <pc:docMk/>
            <pc:sldMk cId="2952596098" sldId="291"/>
            <ac:spMk id="2" creationId="{AD4E5853-F924-21C4-C29C-D9916598A4A0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23:47.019" v="725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 new ord modNotes">
        <pc:chgData name="Ginger Lee Jacobson" userId="S::glj8018@ads.northwestern.edu::3a49910d-c358-4586-b31b-05d58406f615" providerId="AD" clId="Web-{1079E6ED-946C-8550-3B7A-BFCD13048C1F}" dt="2023-01-06T16:26:05.825" v="1104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1079E6ED-946C-8550-3B7A-BFCD13048C1F}" dt="2023-01-06T16:26:05.825" v="1104" actId="20577"/>
          <ac:spMkLst>
            <pc:docMk/>
            <pc:sldMk cId="922581880" sldId="292"/>
            <ac:spMk id="2" creationId="{DA3DF1E6-8B5B-523B-4C80-6325DEBFAA77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3:41.241" v="1010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26:54.295" v="110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1079E6ED-946C-8550-3B7A-BFCD13048C1F}" dt="2023-01-05T23:46:44.793" v="1028" actId="20577"/>
          <ac:spMkLst>
            <pc:docMk/>
            <pc:sldMk cId="1680070822" sldId="293"/>
            <ac:spMk id="2" creationId="{BCF1C5FD-211D-851F-EC21-4061E73B4C38}"/>
          </ac:spMkLst>
        </pc:spChg>
      </pc:sldChg>
      <pc:sldChg chg="modSp new modNotes">
        <pc:chgData name="Ginger Lee Jacobson" userId="S::glj8018@ads.northwestern.edu::3a49910d-c358-4586-b31b-05d58406f615" providerId="AD" clId="Web-{1079E6ED-946C-8550-3B7A-BFCD13048C1F}" dt="2023-01-06T16:30:19.894" v="1109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1079E6ED-946C-8550-3B7A-BFCD13048C1F}" dt="2023-01-05T23:46:51.090" v="1034" actId="20577"/>
          <ac:spMkLst>
            <pc:docMk/>
            <pc:sldMk cId="2221694099" sldId="294"/>
            <ac:spMk id="2" creationId="{340AD146-D37B-02AD-DF21-4AEAF6920870}"/>
          </ac:spMkLst>
        </pc:spChg>
      </pc:sldChg>
      <pc:sldChg chg="modSp new">
        <pc:chgData name="Ginger Lee Jacobson" userId="S::glj8018@ads.northwestern.edu::3a49910d-c358-4586-b31b-05d58406f615" providerId="AD" clId="Web-{1079E6ED-946C-8550-3B7A-BFCD13048C1F}" dt="2023-01-05T23:50:27.393" v="1087" actId="20577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1079E6ED-946C-8550-3B7A-BFCD13048C1F}" dt="2023-01-05T23:50:27.393" v="1087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1079E6ED-946C-8550-3B7A-BFCD13048C1F}" dt="2023-01-05T23:49:01.078" v="1049" actId="20577"/>
          <ac:spMkLst>
            <pc:docMk/>
            <pc:sldMk cId="2441557156" sldId="295"/>
            <ac:spMk id="3" creationId="{7CA46D2D-A778-68E1-4EF0-618ADDD3404B}"/>
          </ac:spMkLst>
        </pc:spChg>
      </pc:sldChg>
    </pc:docChg>
  </pc:docChgLst>
  <pc:docChgLst>
    <pc:chgData name="John Patrick Johnson" userId="S::jpj8711@ads.northwestern.edu::fe18dc51-e5c5-41f0-a67f-64543119935e" providerId="AD" clId="Web-{2082941D-0433-84DC-1DEA-DD6F7C31F1C7}"/>
    <pc:docChg chg="modSld">
      <pc:chgData name="John Patrick Johnson" userId="S::jpj8711@ads.northwestern.edu::fe18dc51-e5c5-41f0-a67f-64543119935e" providerId="AD" clId="Web-{2082941D-0433-84DC-1DEA-DD6F7C31F1C7}" dt="2022-06-10T18:31:19.167" v="202" actId="20577"/>
      <pc:docMkLst>
        <pc:docMk/>
      </pc:docMkLst>
      <pc:sldChg chg="modSp">
        <pc:chgData name="John Patrick Johnson" userId="S::jpj8711@ads.northwestern.edu::fe18dc51-e5c5-41f0-a67f-64543119935e" providerId="AD" clId="Web-{2082941D-0433-84DC-1DEA-DD6F7C31F1C7}" dt="2022-06-10T18:24:12.085" v="0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082941D-0433-84DC-1DEA-DD6F7C31F1C7}" dt="2022-06-10T18:24:12.085" v="0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25:13.742" v="17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2082941D-0433-84DC-1DEA-DD6F7C31F1C7}" dt="2022-06-10T18:24:56.445" v="11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25:13.742" v="17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082941D-0433-84DC-1DEA-DD6F7C31F1C7}" dt="2022-06-10T18:31:19.167" v="202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2082941D-0433-84DC-1DEA-DD6F7C31F1C7}" dt="2022-06-10T18:28:06.291" v="9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2082941D-0433-84DC-1DEA-DD6F7C31F1C7}" dt="2022-06-10T18:31:19.167" v="202" actId="20577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Ginger Lee Jacobson" userId="S::glj8018@ads.northwestern.edu::3a49910d-c358-4586-b31b-05d58406f615" providerId="AD" clId="Web-{D2C64330-2F63-40DC-3363-A3CA14F59ACD}"/>
    <pc:docChg chg="addSld delSld modSld sldOrd">
      <pc:chgData name="Ginger Lee Jacobson" userId="S::glj8018@ads.northwestern.edu::3a49910d-c358-4586-b31b-05d58406f615" providerId="AD" clId="Web-{D2C64330-2F63-40DC-3363-A3CA14F59ACD}" dt="2023-01-12T20:27:06.847" v="2099"/>
      <pc:docMkLst>
        <pc:docMk/>
      </pc:docMkLst>
      <pc:sldChg chg="modSp modNotes">
        <pc:chgData name="Ginger Lee Jacobson" userId="S::glj8018@ads.northwestern.edu::3a49910d-c358-4586-b31b-05d58406f615" providerId="AD" clId="Web-{D2C64330-2F63-40DC-3363-A3CA14F59ACD}" dt="2023-01-12T18:43:48.205" v="126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D2C64330-2F63-40DC-3363-A3CA14F59ACD}" dt="2023-01-12T18:43:34.408" v="122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D2C64330-2F63-40DC-3363-A3CA14F59ACD}" dt="2023-01-12T20:27:06.847" v="2099"/>
        <pc:sldMkLst>
          <pc:docMk/>
          <pc:sldMk cId="1467023248" sldId="289"/>
        </pc:sldMkLst>
      </pc:sldChg>
      <pc:sldChg chg="mod modShow">
        <pc:chgData name="Ginger Lee Jacobson" userId="S::glj8018@ads.northwestern.edu::3a49910d-c358-4586-b31b-05d58406f615" providerId="AD" clId="Web-{D2C64330-2F63-40DC-3363-A3CA14F59ACD}" dt="2023-01-12T18:47:11.834" v="167"/>
        <pc:sldMkLst>
          <pc:docMk/>
          <pc:sldMk cId="4100909272" sldId="290"/>
        </pc:sldMkLst>
      </pc:sldChg>
      <pc:sldChg chg="addSp delSp modSp addAnim delAnim modAnim modNotes">
        <pc:chgData name="Ginger Lee Jacobson" userId="S::glj8018@ads.northwestern.edu::3a49910d-c358-4586-b31b-05d58406f615" providerId="AD" clId="Web-{D2C64330-2F63-40DC-3363-A3CA14F59ACD}" dt="2023-01-12T18:43:52.409" v="127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D2C64330-2F63-40DC-3363-A3CA14F59ACD}" dt="2023-01-12T18:43:52.409" v="127" actId="20577"/>
          <ac:spMkLst>
            <pc:docMk/>
            <pc:sldMk cId="2952596098" sldId="291"/>
            <ac:spMk id="3" creationId="{A23D405E-2187-AECB-762D-F922072790B6}"/>
          </ac:spMkLst>
        </pc:spChg>
        <pc:picChg chg="add del mod">
          <ac:chgData name="Ginger Lee Jacobson" userId="S::glj8018@ads.northwestern.edu::3a49910d-c358-4586-b31b-05d58406f615" providerId="AD" clId="Web-{D2C64330-2F63-40DC-3363-A3CA14F59ACD}" dt="2023-01-12T18:42:16" v="112"/>
          <ac:picMkLst>
            <pc:docMk/>
            <pc:sldMk cId="2952596098" sldId="291"/>
            <ac:picMk id="6" creationId="{A9834AB3-D0E9-1DBF-E7D7-B88D80E676C6}"/>
          </ac:picMkLst>
        </pc:picChg>
      </pc:sldChg>
      <pc:sldChg chg="modSp">
        <pc:chgData name="Ginger Lee Jacobson" userId="S::glj8018@ads.northwestern.edu::3a49910d-c358-4586-b31b-05d58406f615" providerId="AD" clId="Web-{D2C64330-2F63-40DC-3363-A3CA14F59ACD}" dt="2023-01-12T19:58:04.249" v="2027" actId="20577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D2C64330-2F63-40DC-3363-A3CA14F59ACD}" dt="2023-01-12T19:58:04.249" v="2027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Sp modNotes">
        <pc:chgData name="Ginger Lee Jacobson" userId="S::glj8018@ads.northwestern.edu::3a49910d-c358-4586-b31b-05d58406f615" providerId="AD" clId="Web-{D2C64330-2F63-40DC-3363-A3CA14F59ACD}" dt="2023-01-12T20:20:45.777" v="2083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D2C64330-2F63-40DC-3363-A3CA14F59ACD}" dt="2023-01-12T19:58:10.828" v="2030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D2C64330-2F63-40DC-3363-A3CA14F59ACD}" dt="2023-01-12T19:58:18.203" v="2034" actId="1076"/>
          <ac:picMkLst>
            <pc:docMk/>
            <pc:sldMk cId="1158116147" sldId="299"/>
            <ac:picMk id="6" creationId="{F2F6008B-E644-5827-0D52-AB649396FC47}"/>
          </ac:picMkLst>
        </pc:picChg>
      </pc:sldChg>
      <pc:sldChg chg="del">
        <pc:chgData name="Ginger Lee Jacobson" userId="S::glj8018@ads.northwestern.edu::3a49910d-c358-4586-b31b-05d58406f615" providerId="AD" clId="Web-{D2C64330-2F63-40DC-3363-A3CA14F59ACD}" dt="2023-01-12T20:22:58.780" v="2085"/>
        <pc:sldMkLst>
          <pc:docMk/>
          <pc:sldMk cId="1436500664" sldId="301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4.218" v="2087"/>
        <pc:sldMkLst>
          <pc:docMk/>
          <pc:sldMk cId="1901255271" sldId="303"/>
        </pc:sldMkLst>
      </pc:sldChg>
      <pc:sldChg chg="del">
        <pc:chgData name="Ginger Lee Jacobson" userId="S::glj8018@ads.northwestern.edu::3a49910d-c358-4586-b31b-05d58406f615" providerId="AD" clId="Web-{D2C64330-2F63-40DC-3363-A3CA14F59ACD}" dt="2023-01-12T20:23:01.733" v="2086"/>
        <pc:sldMkLst>
          <pc:docMk/>
          <pc:sldMk cId="2673347211" sldId="304"/>
        </pc:sldMkLst>
      </pc:sldChg>
      <pc:sldChg chg="addSp delSp modSp">
        <pc:chgData name="Ginger Lee Jacobson" userId="S::glj8018@ads.northwestern.edu::3a49910d-c358-4586-b31b-05d58406f615" providerId="AD" clId="Web-{D2C64330-2F63-40DC-3363-A3CA14F59ACD}" dt="2023-01-12T20:06:09.353" v="2076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D2C64330-2F63-40DC-3363-A3CA14F59ACD}" dt="2023-01-12T20:06:09.353" v="2076" actId="20577"/>
          <ac:spMkLst>
            <pc:docMk/>
            <pc:sldMk cId="3086748698" sldId="306"/>
            <ac:spMk id="3" creationId="{BBE41C27-F9C7-B1FC-E096-6BE010DD536B}"/>
          </ac:spMkLst>
        </pc:spChg>
        <pc:spChg chg="add del mod">
          <ac:chgData name="Ginger Lee Jacobson" userId="S::glj8018@ads.northwestern.edu::3a49910d-c358-4586-b31b-05d58406f615" providerId="AD" clId="Web-{D2C64330-2F63-40DC-3363-A3CA14F59ACD}" dt="2023-01-12T20:04:59.633" v="2067"/>
          <ac:spMkLst>
            <pc:docMk/>
            <pc:sldMk cId="3086748698" sldId="306"/>
            <ac:spMk id="8" creationId="{5F6E69F0-66AB-3CA6-0F19-209A6F479E3A}"/>
          </ac:spMkLst>
        </pc:spChg>
        <pc:picChg chg="del">
          <ac:chgData name="Ginger Lee Jacobson" userId="S::glj8018@ads.northwestern.edu::3a49910d-c358-4586-b31b-05d58406f615" providerId="AD" clId="Web-{D2C64330-2F63-40DC-3363-A3CA14F59ACD}" dt="2023-01-12T20:03:34.381" v="2037"/>
          <ac:picMkLst>
            <pc:docMk/>
            <pc:sldMk cId="3086748698" sldId="306"/>
            <ac:picMk id="6" creationId="{06301A86-CE72-BCF7-075F-E030D18A6055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20:05:39.931" v="2072" actId="1076"/>
          <ac:picMkLst>
            <pc:docMk/>
            <pc:sldMk cId="3086748698" sldId="306"/>
            <ac:picMk id="7" creationId="{498A974E-AC7E-561B-2D5A-A6DB8C3FE473}"/>
          </ac:picMkLst>
        </pc:picChg>
        <pc:picChg chg="add mod">
          <ac:chgData name="Ginger Lee Jacobson" userId="S::glj8018@ads.northwestern.edu::3a49910d-c358-4586-b31b-05d58406f615" providerId="AD" clId="Web-{D2C64330-2F63-40DC-3363-A3CA14F59ACD}" dt="2023-01-12T20:05:44.524" v="2073" actId="1076"/>
          <ac:picMkLst>
            <pc:docMk/>
            <pc:sldMk cId="3086748698" sldId="306"/>
            <ac:picMk id="9" creationId="{61F9093A-A655-C3CF-BEFB-67F09196813C}"/>
          </ac:picMkLst>
        </pc:picChg>
      </pc:sldChg>
      <pc:sldChg chg="addSp modSp new ord addAnim modAnim modNotes">
        <pc:chgData name="Ginger Lee Jacobson" userId="S::glj8018@ads.northwestern.edu::3a49910d-c358-4586-b31b-05d58406f615" providerId="AD" clId="Web-{D2C64330-2F63-40DC-3363-A3CA14F59ACD}" dt="2023-01-12T19:45:24.765" v="948"/>
        <pc:sldMkLst>
          <pc:docMk/>
          <pc:sldMk cId="217017396" sldId="313"/>
        </pc:sldMkLst>
        <pc:spChg chg="mod">
          <ac:chgData name="Ginger Lee Jacobson" userId="S::glj8018@ads.northwestern.edu::3a49910d-c358-4586-b31b-05d58406f615" providerId="AD" clId="Web-{D2C64330-2F63-40DC-3363-A3CA14F59ACD}" dt="2023-01-12T19:02:44.416" v="570" actId="20577"/>
          <ac:spMkLst>
            <pc:docMk/>
            <pc:sldMk cId="217017396" sldId="313"/>
            <ac:spMk id="2" creationId="{779436BB-B4E7-1FE7-0A53-F9C91A403BFD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8:38:15.761" v="101" actId="20577"/>
          <ac:spMkLst>
            <pc:docMk/>
            <pc:sldMk cId="217017396" sldId="313"/>
            <ac:spMk id="3" creationId="{528BB52B-EBAB-08B3-E8EB-2C3D3C1CC1C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8:38:21.933" v="102" actId="1076"/>
          <ac:picMkLst>
            <pc:docMk/>
            <pc:sldMk cId="217017396" sldId="313"/>
            <ac:picMk id="6" creationId="{92CFAA1B-9919-E13F-AE81-117ACD22946F}"/>
          </ac:picMkLst>
        </pc:picChg>
      </pc:sldChg>
      <pc:sldChg chg="addSp delSp modSp new ord addAnim modAnim modNotes">
        <pc:chgData name="Ginger Lee Jacobson" userId="S::glj8018@ads.northwestern.edu::3a49910d-c358-4586-b31b-05d58406f615" providerId="AD" clId="Web-{D2C64330-2F63-40DC-3363-A3CA14F59ACD}" dt="2023-01-12T19:55:09.558" v="1884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D2C64330-2F63-40DC-3363-A3CA14F59ACD}" dt="2023-01-12T18:51:47.418" v="341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03:04.776" v="573" actId="14100"/>
          <ac:spMkLst>
            <pc:docMk/>
            <pc:sldMk cId="3246919771" sldId="314"/>
            <ac:spMk id="3" creationId="{6EF827A7-2289-E38E-ED3B-929361C966B8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02:56.713" v="572" actId="1076"/>
          <ac:picMkLst>
            <pc:docMk/>
            <pc:sldMk cId="3246919771" sldId="314"/>
            <ac:picMk id="6" creationId="{30A36CAA-12AC-164E-9CF9-F950053EDF3E}"/>
          </ac:picMkLst>
        </pc:picChg>
        <pc:picChg chg="add del mod">
          <ac:chgData name="Ginger Lee Jacobson" userId="S::glj8018@ads.northwestern.edu::3a49910d-c358-4586-b31b-05d58406f615" providerId="AD" clId="Web-{D2C64330-2F63-40DC-3363-A3CA14F59ACD}" dt="2023-01-12T19:02:17.384" v="559"/>
          <ac:picMkLst>
            <pc:docMk/>
            <pc:sldMk cId="3246919771" sldId="314"/>
            <ac:picMk id="7" creationId="{955CF3CC-CAC5-9D37-D48B-7A895FCD583E}"/>
          </ac:picMkLst>
        </pc:picChg>
      </pc:sldChg>
      <pc:sldChg chg="addSp modSp new ord modNotes">
        <pc:chgData name="Ginger Lee Jacobson" userId="S::glj8018@ads.northwestern.edu::3a49910d-c358-4586-b31b-05d58406f615" providerId="AD" clId="Web-{D2C64330-2F63-40DC-3363-A3CA14F59ACD}" dt="2023-01-12T19:43:13.950" v="927"/>
        <pc:sldMkLst>
          <pc:docMk/>
          <pc:sldMk cId="1781169159" sldId="315"/>
        </pc:sldMkLst>
        <pc:spChg chg="mod">
          <ac:chgData name="Ginger Lee Jacobson" userId="S::glj8018@ads.northwestern.edu::3a49910d-c358-4586-b31b-05d58406f615" providerId="AD" clId="Web-{D2C64330-2F63-40DC-3363-A3CA14F59ACD}" dt="2023-01-12T19:02:38.150" v="567" actId="20577"/>
          <ac:spMkLst>
            <pc:docMk/>
            <pc:sldMk cId="1781169159" sldId="315"/>
            <ac:spMk id="2" creationId="{6C8E7D4D-749C-CD9F-3049-B2E20CDA5864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38:23.725" v="770" actId="20577"/>
          <ac:spMkLst>
            <pc:docMk/>
            <pc:sldMk cId="1781169159" sldId="315"/>
            <ac:spMk id="3" creationId="{32F8CBC3-5F07-ED59-BC75-CCFC39219217}"/>
          </ac:spMkLst>
        </pc:spChg>
        <pc:spChg chg="add mod">
          <ac:chgData name="Ginger Lee Jacobson" userId="S::glj8018@ads.northwestern.edu::3a49910d-c358-4586-b31b-05d58406f615" providerId="AD" clId="Web-{D2C64330-2F63-40DC-3363-A3CA14F59ACD}" dt="2023-01-12T19:38:50.726" v="776" actId="1076"/>
          <ac:spMkLst>
            <pc:docMk/>
            <pc:sldMk cId="1781169159" sldId="315"/>
            <ac:spMk id="7" creationId="{4ECDB805-29BA-C06E-9E3B-84B76CE96F60}"/>
          </ac:spMkLst>
        </pc:spChg>
        <pc:picChg chg="add mod">
          <ac:chgData name="Ginger Lee Jacobson" userId="S::glj8018@ads.northwestern.edu::3a49910d-c358-4586-b31b-05d58406f615" providerId="AD" clId="Web-{D2C64330-2F63-40DC-3363-A3CA14F59ACD}" dt="2023-01-12T19:38:42.226" v="775" actId="1076"/>
          <ac:picMkLst>
            <pc:docMk/>
            <pc:sldMk cId="1781169159" sldId="315"/>
            <ac:picMk id="6" creationId="{3D0BFE3C-73D2-9EFA-FEA4-0F569EF09946}"/>
          </ac:picMkLst>
        </pc:picChg>
      </pc:sldChg>
      <pc:sldChg chg="modSp new">
        <pc:chgData name="Ginger Lee Jacobson" userId="S::glj8018@ads.northwestern.edu::3a49910d-c358-4586-b31b-05d58406f615" providerId="AD" clId="Web-{D2C64330-2F63-40DC-3363-A3CA14F59ACD}" dt="2023-01-12T19:57:19.983" v="1996" actId="20577"/>
        <pc:sldMkLst>
          <pc:docMk/>
          <pc:sldMk cId="114224506" sldId="316"/>
        </pc:sldMkLst>
        <pc:spChg chg="mod">
          <ac:chgData name="Ginger Lee Jacobson" userId="S::glj8018@ads.northwestern.edu::3a49910d-c358-4586-b31b-05d58406f615" providerId="AD" clId="Web-{D2C64330-2F63-40DC-3363-A3CA14F59ACD}" dt="2023-01-12T19:56:18.013" v="1906" actId="20577"/>
          <ac:spMkLst>
            <pc:docMk/>
            <pc:sldMk cId="114224506" sldId="316"/>
            <ac:spMk id="2" creationId="{EB064245-AB47-8D74-7B3B-934FF6FD74C6}"/>
          </ac:spMkLst>
        </pc:spChg>
        <pc:spChg chg="mod">
          <ac:chgData name="Ginger Lee Jacobson" userId="S::glj8018@ads.northwestern.edu::3a49910d-c358-4586-b31b-05d58406f615" providerId="AD" clId="Web-{D2C64330-2F63-40DC-3363-A3CA14F59ACD}" dt="2023-01-12T19:57:19.983" v="1996" actId="20577"/>
          <ac:spMkLst>
            <pc:docMk/>
            <pc:sldMk cId="114224506" sldId="316"/>
            <ac:spMk id="3" creationId="{A272EB3B-24EF-A4CC-1746-099D819109AC}"/>
          </ac:spMkLst>
        </pc:spChg>
      </pc:sldChg>
      <pc:sldChg chg="add del mod replId modShow">
        <pc:chgData name="Ginger Lee Jacobson" userId="S::glj8018@ads.northwestern.edu::3a49910d-c358-4586-b31b-05d58406f615" providerId="AD" clId="Web-{D2C64330-2F63-40DC-3363-A3CA14F59ACD}" dt="2023-01-12T20:22:51.702" v="2084"/>
        <pc:sldMkLst>
          <pc:docMk/>
          <pc:sldMk cId="4293482604" sldId="317"/>
        </pc:sldMkLst>
      </pc:sldChg>
    </pc:docChg>
  </pc:docChgLst>
  <pc:docChgLst>
    <pc:chgData name="Ginger Lee Jacobson" userId="S::glj8018@ads.northwestern.edu::3a49910d-c358-4586-b31b-05d58406f615" providerId="AD" clId="Web-{E56E9AE7-6BFF-978D-732E-10D00211D4EF}"/>
    <pc:docChg chg="addSld delSld modSld sldOrd">
      <pc:chgData name="Ginger Lee Jacobson" userId="S::glj8018@ads.northwestern.edu::3a49910d-c358-4586-b31b-05d58406f615" providerId="AD" clId="Web-{E56E9AE7-6BFF-978D-732E-10D00211D4EF}" dt="2023-01-13T02:44:35.640" v="2415"/>
      <pc:docMkLst>
        <pc:docMk/>
      </pc:docMkLst>
      <pc:sldChg chg="modSp">
        <pc:chgData name="Ginger Lee Jacobson" userId="S::glj8018@ads.northwestern.edu::3a49910d-c358-4586-b31b-05d58406f615" providerId="AD" clId="Web-{E56E9AE7-6BFF-978D-732E-10D00211D4EF}" dt="2023-01-12T21:54:07.142" v="2" actId="20577"/>
        <pc:sldMkLst>
          <pc:docMk/>
          <pc:sldMk cId="837207602" sldId="282"/>
        </pc:sldMkLst>
        <pc:spChg chg="mod">
          <ac:chgData name="Ginger Lee Jacobson" userId="S::glj8018@ads.northwestern.edu::3a49910d-c358-4586-b31b-05d58406f615" providerId="AD" clId="Web-{E56E9AE7-6BFF-978D-732E-10D00211D4EF}" dt="2023-01-12T21:54:07.142" v="2" actId="20577"/>
          <ac:spMkLst>
            <pc:docMk/>
            <pc:sldMk cId="837207602" sldId="282"/>
            <ac:spMk id="4" creationId="{E01374D5-3FDC-ACF5-3153-58548A78F13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1:54:01.205" v="0" actId="20577"/>
          <ac:spMkLst>
            <pc:docMk/>
            <pc:sldMk cId="837207602" sldId="282"/>
            <ac:spMk id="250" creationId="{00000000-0000-0000-0000-000000000000}"/>
          </ac:spMkLst>
        </pc:spChg>
      </pc:sldChg>
      <pc:sldChg chg="modSp addAnim modAnim modNotes">
        <pc:chgData name="Ginger Lee Jacobson" userId="S::glj8018@ads.northwestern.edu::3a49910d-c358-4586-b31b-05d58406f615" providerId="AD" clId="Web-{E56E9AE7-6BFF-978D-732E-10D00211D4EF}" dt="2023-01-13T01:19:10.110" v="1362"/>
        <pc:sldMkLst>
          <pc:docMk/>
          <pc:sldMk cId="930816888" sldId="288"/>
        </pc:sldMkLst>
        <pc:spChg chg="mod">
          <ac:chgData name="Ginger Lee Jacobson" userId="S::glj8018@ads.northwestern.edu::3a49910d-c358-4586-b31b-05d58406f615" providerId="AD" clId="Web-{E56E9AE7-6BFF-978D-732E-10D00211D4EF}" dt="2023-01-13T01:18:58.313" v="1360" actId="20577"/>
          <ac:spMkLst>
            <pc:docMk/>
            <pc:sldMk cId="930816888" sldId="288"/>
            <ac:spMk id="3" creationId="{8C3CD767-BA56-33DE-19FB-D9CC2C48F430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12:17.539" v="1324"/>
        <pc:sldMkLst>
          <pc:docMk/>
          <pc:sldMk cId="1467023248" sldId="289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1:36:06.849" v="1693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E56E9AE7-6BFF-978D-732E-10D00211D4EF}" dt="2023-01-13T01:24:34.601" v="1506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Sp">
        <pc:chgData name="Ginger Lee Jacobson" userId="S::glj8018@ads.northwestern.edu::3a49910d-c358-4586-b31b-05d58406f615" providerId="AD" clId="Web-{E56E9AE7-6BFF-978D-732E-10D00211D4EF}" dt="2023-01-13T00:10:14.359" v="653" actId="20577"/>
        <pc:sldMkLst>
          <pc:docMk/>
          <pc:sldMk cId="922581880" sldId="292"/>
        </pc:sldMkLst>
        <pc:spChg chg="mod">
          <ac:chgData name="Ginger Lee Jacobson" userId="S::glj8018@ads.northwestern.edu::3a49910d-c358-4586-b31b-05d58406f615" providerId="AD" clId="Web-{E56E9AE7-6BFF-978D-732E-10D00211D4EF}" dt="2023-01-13T00:10:14.359" v="653" actId="20577"/>
          <ac:spMkLst>
            <pc:docMk/>
            <pc:sldMk cId="922581880" sldId="292"/>
            <ac:spMk id="3" creationId="{B35CBA1D-F2EC-22B1-BC24-1D8C6BAC00F7}"/>
          </ac:spMkLst>
        </pc:spChg>
      </pc:sldChg>
      <pc:sldChg chg="del">
        <pc:chgData name="Ginger Lee Jacobson" userId="S::glj8018@ads.northwestern.edu::3a49910d-c358-4586-b31b-05d58406f615" providerId="AD" clId="Web-{E56E9AE7-6BFF-978D-732E-10D00211D4EF}" dt="2023-01-12T21:54:24.580" v="3"/>
        <pc:sldMkLst>
          <pc:docMk/>
          <pc:sldMk cId="1680070822" sldId="293"/>
        </pc:sldMkLst>
      </pc:sldChg>
      <pc:sldChg chg="addSp modSp addAnim delAnim modAnim modNotes">
        <pc:chgData name="Ginger Lee Jacobson" userId="S::glj8018@ads.northwestern.edu::3a49910d-c358-4586-b31b-05d58406f615" providerId="AD" clId="Web-{E56E9AE7-6BFF-978D-732E-10D00211D4EF}" dt="2023-01-13T02:27:43.154" v="2355"/>
        <pc:sldMkLst>
          <pc:docMk/>
          <pc:sldMk cId="2221694099" sldId="294"/>
        </pc:sldMkLst>
        <pc:spChg chg="mod">
          <ac:chgData name="Ginger Lee Jacobson" userId="S::glj8018@ads.northwestern.edu::3a49910d-c358-4586-b31b-05d58406f615" providerId="AD" clId="Web-{E56E9AE7-6BFF-978D-732E-10D00211D4EF}" dt="2023-01-13T02:25:42.652" v="2349" actId="20577"/>
          <ac:spMkLst>
            <pc:docMk/>
            <pc:sldMk cId="2221694099" sldId="294"/>
            <ac:spMk id="2" creationId="{340AD146-D37B-02AD-DF21-4AEAF6920870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40:30.897" v="104" actId="20577"/>
          <ac:spMkLst>
            <pc:docMk/>
            <pc:sldMk cId="2221694099" sldId="294"/>
            <ac:spMk id="3" creationId="{CF76AAE2-66F4-B3FE-C0AA-1E7B887F59DB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14:53.022" v="757" actId="14100"/>
          <ac:picMkLst>
            <pc:docMk/>
            <pc:sldMk cId="2221694099" sldId="294"/>
            <ac:picMk id="6" creationId="{564FFCC3-7062-AC93-0D32-7B6DD6C88883}"/>
          </ac:picMkLst>
        </pc:picChg>
      </pc:sldChg>
      <pc:sldChg chg="addSp delSp modSp addAnim delAnim modAnim modNotes">
        <pc:chgData name="Ginger Lee Jacobson" userId="S::glj8018@ads.northwestern.edu::3a49910d-c358-4586-b31b-05d58406f615" providerId="AD" clId="Web-{E56E9AE7-6BFF-978D-732E-10D00211D4EF}" dt="2023-01-13T02:17:02.169" v="2336"/>
        <pc:sldMkLst>
          <pc:docMk/>
          <pc:sldMk cId="2441557156" sldId="295"/>
        </pc:sldMkLst>
        <pc:spChg chg="mod">
          <ac:chgData name="Ginger Lee Jacobson" userId="S::glj8018@ads.northwestern.edu::3a49910d-c358-4586-b31b-05d58406f615" providerId="AD" clId="Web-{E56E9AE7-6BFF-978D-732E-10D00211D4EF}" dt="2023-01-12T22:25:01.934" v="31" actId="20577"/>
          <ac:spMkLst>
            <pc:docMk/>
            <pc:sldMk cId="2441557156" sldId="295"/>
            <ac:spMk id="2" creationId="{3E1E48C5-6E64-DBA4-8C7C-80D9DE50DB2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3T02:14:25.979" v="2108" actId="20577"/>
          <ac:spMkLst>
            <pc:docMk/>
            <pc:sldMk cId="2441557156" sldId="295"/>
            <ac:spMk id="3" creationId="{7CA46D2D-A778-68E1-4EF0-618ADDD3404B}"/>
          </ac:spMkLst>
        </pc:spChg>
        <pc:spChg chg="add del">
          <ac:chgData name="Ginger Lee Jacobson" userId="S::glj8018@ads.northwestern.edu::3a49910d-c358-4586-b31b-05d58406f615" providerId="AD" clId="Web-{E56E9AE7-6BFF-978D-732E-10D00211D4EF}" dt="2023-01-13T02:03:45.132" v="2095"/>
          <ac:spMkLst>
            <pc:docMk/>
            <pc:sldMk cId="2441557156" sldId="295"/>
            <ac:spMk id="7" creationId="{4B40C1F3-5170-7A39-06FA-F27512C84BC3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8:14.191" v="78" actId="1076"/>
          <ac:picMkLst>
            <pc:docMk/>
            <pc:sldMk cId="2441557156" sldId="295"/>
            <ac:picMk id="6" creationId="{7492CB4E-01A6-093A-6E64-3C12FE1F3624}"/>
          </ac:picMkLst>
        </pc:picChg>
      </pc:sldChg>
      <pc:sldChg chg="addSp delSp modSp addAnim modAnim modNotes">
        <pc:chgData name="Ginger Lee Jacobson" userId="S::glj8018@ads.northwestern.edu::3a49910d-c358-4586-b31b-05d58406f615" providerId="AD" clId="Web-{E56E9AE7-6BFF-978D-732E-10D00211D4EF}" dt="2023-01-13T01:56:17.842" v="2006"/>
        <pc:sldMkLst>
          <pc:docMk/>
          <pc:sldMk cId="1158116147" sldId="299"/>
        </pc:sldMkLst>
        <pc:spChg chg="mod">
          <ac:chgData name="Ginger Lee Jacobson" userId="S::glj8018@ads.northwestern.edu::3a49910d-c358-4586-b31b-05d58406f615" providerId="AD" clId="Web-{E56E9AE7-6BFF-978D-732E-10D00211D4EF}" dt="2023-01-13T01:50:50.117" v="1699" actId="20577"/>
          <ac:spMkLst>
            <pc:docMk/>
            <pc:sldMk cId="1158116147" sldId="299"/>
            <ac:spMk id="3" creationId="{72BA3BD0-066D-3791-B32E-795ACC0C3316}"/>
          </ac:spMkLst>
        </pc:spChg>
        <pc:picChg chg="mod">
          <ac:chgData name="Ginger Lee Jacobson" userId="S::glj8018@ads.northwestern.edu::3a49910d-c358-4586-b31b-05d58406f615" providerId="AD" clId="Web-{E56E9AE7-6BFF-978D-732E-10D00211D4EF}" dt="2023-01-12T22:28:41.909" v="53" actId="1076"/>
          <ac:picMkLst>
            <pc:docMk/>
            <pc:sldMk cId="1158116147" sldId="299"/>
            <ac:picMk id="6" creationId="{F2F6008B-E644-5827-0D52-AB649396FC47}"/>
          </ac:picMkLst>
        </pc:picChg>
        <pc:picChg chg="add del">
          <ac:chgData name="Ginger Lee Jacobson" userId="S::glj8018@ads.northwestern.edu::3a49910d-c358-4586-b31b-05d58406f615" providerId="AD" clId="Web-{E56E9AE7-6BFF-978D-732E-10D00211D4EF}" dt="2023-01-13T00:06:16.321" v="632"/>
          <ac:picMkLst>
            <pc:docMk/>
            <pc:sldMk cId="1158116147" sldId="299"/>
            <ac:picMk id="8" creationId="{61E32D2D-7AD4-C142-A72C-FA3ED628C189}"/>
          </ac:picMkLst>
        </pc:picChg>
      </pc:sldChg>
      <pc:sldChg chg="addSp modSp ord modNotes">
        <pc:chgData name="Ginger Lee Jacobson" userId="S::glj8018@ads.northwestern.edu::3a49910d-c358-4586-b31b-05d58406f615" providerId="AD" clId="Web-{E56E9AE7-6BFF-978D-732E-10D00211D4EF}" dt="2023-01-13T01:14:53.136" v="1348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E56E9AE7-6BFF-978D-732E-10D00211D4EF}" dt="2023-01-13T00:03:03.019" v="580" actId="20577"/>
          <ac:spMkLst>
            <pc:docMk/>
            <pc:sldMk cId="824764711" sldId="300"/>
            <ac:spMk id="3" creationId="{E734A82D-A943-360B-0A2E-BBD555F97DAF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3T00:03:13.863" v="583" actId="1076"/>
          <ac:picMkLst>
            <pc:docMk/>
            <pc:sldMk cId="824764711" sldId="300"/>
            <ac:picMk id="7" creationId="{85041D34-C288-4340-0759-98BD6CFC7DC9}"/>
          </ac:picMkLst>
        </pc:pic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0:18:55.670" v="840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56E9AE7-6BFF-978D-732E-10D00211D4EF}" dt="2023-01-13T00:18:53.482" v="837" actId="20577"/>
          <ac:spMkLst>
            <pc:docMk/>
            <pc:sldMk cId="231020705" sldId="305"/>
            <ac:spMk id="3" creationId="{B7C77041-94D9-0617-23E6-BAACA63EFCA3}"/>
          </ac:spMkLst>
        </pc:spChg>
        <pc:picChg chg="del mod">
          <ac:chgData name="Ginger Lee Jacobson" userId="S::glj8018@ads.northwestern.edu::3a49910d-c358-4586-b31b-05d58406f615" providerId="AD" clId="Web-{E56E9AE7-6BFF-978D-732E-10D00211D4EF}" dt="2023-01-13T00:16:34.931" v="758"/>
          <ac:picMkLst>
            <pc:docMk/>
            <pc:sldMk cId="231020705" sldId="305"/>
            <ac:picMk id="6" creationId="{F45149F6-65EA-4253-DB83-A2E132CB7A0A}"/>
          </ac:picMkLst>
        </pc:picChg>
      </pc:sldChg>
      <pc:sldChg chg="modSp">
        <pc:chgData name="Ginger Lee Jacobson" userId="S::glj8018@ads.northwestern.edu::3a49910d-c358-4586-b31b-05d58406f615" providerId="AD" clId="Web-{E56E9AE7-6BFF-978D-732E-10D00211D4EF}" dt="2023-01-12T22:28:31.815" v="51" actId="20577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56E9AE7-6BFF-978D-732E-10D00211D4EF}" dt="2023-01-12T22:28:31.815" v="51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56E9AE7-6BFF-978D-732E-10D00211D4EF}" dt="2023-01-13T01:45:09.047" v="1695"/>
        <pc:sldMkLst>
          <pc:docMk/>
          <pc:sldMk cId="1606653251" sldId="307"/>
        </pc:sldMkLst>
      </pc:sldChg>
      <pc:sldChg chg="addSp modSp modNotes">
        <pc:chgData name="Ginger Lee Jacobson" userId="S::glj8018@ads.northwestern.edu::3a49910d-c358-4586-b31b-05d58406f615" providerId="AD" clId="Web-{E56E9AE7-6BFF-978D-732E-10D00211D4EF}" dt="2023-01-13T02:25:07.667" v="2347"/>
        <pc:sldMkLst>
          <pc:docMk/>
          <pc:sldMk cId="1622357749" sldId="310"/>
        </pc:sldMkLst>
        <pc:spChg chg="mod">
          <ac:chgData name="Ginger Lee Jacobson" userId="S::glj8018@ads.northwestern.edu::3a49910d-c358-4586-b31b-05d58406f615" providerId="AD" clId="Web-{E56E9AE7-6BFF-978D-732E-10D00211D4EF}" dt="2023-01-12T22:51:38.119" v="186" actId="1076"/>
          <ac:spMkLst>
            <pc:docMk/>
            <pc:sldMk cId="1622357749" sldId="310"/>
            <ac:spMk id="2" creationId="{DA76D551-D935-B605-4BA3-8E184C30C903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2:39:12.927" v="91" actId="20577"/>
          <ac:spMkLst>
            <pc:docMk/>
            <pc:sldMk cId="1622357749" sldId="310"/>
            <ac:spMk id="3" creationId="{A4FCEDB0-0C1F-8E75-6EA3-CEA25E8BC792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39:38.630" v="94" actId="1076"/>
          <ac:picMkLst>
            <pc:docMk/>
            <pc:sldMk cId="1622357749" sldId="310"/>
            <ac:picMk id="6" creationId="{3A428789-0094-8359-0885-337A6D18CD71}"/>
          </ac:picMkLst>
        </pc:picChg>
        <pc:picChg chg="add mod">
          <ac:chgData name="Ginger Lee Jacobson" userId="S::glj8018@ads.northwestern.edu::3a49910d-c358-4586-b31b-05d58406f615" providerId="AD" clId="Web-{E56E9AE7-6BFF-978D-732E-10D00211D4EF}" dt="2023-01-12T22:52:20.323" v="188" actId="1076"/>
          <ac:picMkLst>
            <pc:docMk/>
            <pc:sldMk cId="1622357749" sldId="310"/>
            <ac:picMk id="7" creationId="{2E960739-2E84-F58C-3D78-FD379FD327D0}"/>
          </ac:picMkLst>
        </pc:picChg>
      </pc:sldChg>
      <pc:sldChg chg="modNotes">
        <pc:chgData name="Ginger Lee Jacobson" userId="S::glj8018@ads.northwestern.edu::3a49910d-c358-4586-b31b-05d58406f615" providerId="AD" clId="Web-{E56E9AE7-6BFF-978D-732E-10D00211D4EF}" dt="2023-01-13T00:16:51.213" v="764"/>
        <pc:sldMkLst>
          <pc:docMk/>
          <pc:sldMk cId="467008381" sldId="311"/>
        </pc:sldMkLst>
      </pc:sldChg>
      <pc:sldChg chg="modNotes">
        <pc:chgData name="Ginger Lee Jacobson" userId="S::glj8018@ads.northwestern.edu::3a49910d-c358-4586-b31b-05d58406f615" providerId="AD" clId="Web-{E56E9AE7-6BFF-978D-732E-10D00211D4EF}" dt="2023-01-13T02:43:49.952" v="2400"/>
        <pc:sldMkLst>
          <pc:docMk/>
          <pc:sldMk cId="217017396" sldId="313"/>
        </pc:sldMkLst>
      </pc:sldChg>
      <pc:sldChg chg="modSp modNotes">
        <pc:chgData name="Ginger Lee Jacobson" userId="S::glj8018@ads.northwestern.edu::3a49910d-c358-4586-b31b-05d58406f615" providerId="AD" clId="Web-{E56E9AE7-6BFF-978D-732E-10D00211D4EF}" dt="2023-01-13T02:35:19.345" v="2388"/>
        <pc:sldMkLst>
          <pc:docMk/>
          <pc:sldMk cId="3246919771" sldId="314"/>
        </pc:sldMkLst>
        <pc:spChg chg="mod">
          <ac:chgData name="Ginger Lee Jacobson" userId="S::glj8018@ads.northwestern.edu::3a49910d-c358-4586-b31b-05d58406f615" providerId="AD" clId="Web-{E56E9AE7-6BFF-978D-732E-10D00211D4EF}" dt="2023-01-12T23:13:08.294" v="227" actId="20577"/>
          <ac:spMkLst>
            <pc:docMk/>
            <pc:sldMk cId="3246919771" sldId="314"/>
            <ac:spMk id="2" creationId="{B113C1AA-73D9-335C-9DA9-0F4C88280474}"/>
          </ac:spMkLst>
        </pc:spChg>
        <pc:spChg chg="mod">
          <ac:chgData name="Ginger Lee Jacobson" userId="S::glj8018@ads.northwestern.edu::3a49910d-c358-4586-b31b-05d58406f615" providerId="AD" clId="Web-{E56E9AE7-6BFF-978D-732E-10D00211D4EF}" dt="2023-01-12T23:12:53.263" v="223" actId="20577"/>
          <ac:spMkLst>
            <pc:docMk/>
            <pc:sldMk cId="3246919771" sldId="314"/>
            <ac:spMk id="3" creationId="{6EF827A7-2289-E38E-ED3B-929361C966B8}"/>
          </ac:spMkLst>
        </pc:spChg>
      </pc:sldChg>
      <pc:sldChg chg="delSp modSp addAnim modAnim modNotes">
        <pc:chgData name="Ginger Lee Jacobson" userId="S::glj8018@ads.northwestern.edu::3a49910d-c358-4586-b31b-05d58406f615" providerId="AD" clId="Web-{E56E9AE7-6BFF-978D-732E-10D00211D4EF}" dt="2023-01-13T02:44:35.640" v="2415"/>
        <pc:sldMkLst>
          <pc:docMk/>
          <pc:sldMk cId="1781169159" sldId="315"/>
        </pc:sldMkLst>
        <pc:spChg chg="del mod">
          <ac:chgData name="Ginger Lee Jacobson" userId="S::glj8018@ads.northwestern.edu::3a49910d-c358-4586-b31b-05d58406f615" providerId="AD" clId="Web-{E56E9AE7-6BFF-978D-732E-10D00211D4EF}" dt="2023-01-13T00:56:15.143" v="1097"/>
          <ac:spMkLst>
            <pc:docMk/>
            <pc:sldMk cId="1781169159" sldId="315"/>
            <ac:spMk id="7" creationId="{4ECDB805-29BA-C06E-9E3B-84B76CE96F60}"/>
          </ac:spMkLst>
        </pc:spChg>
      </pc:sldChg>
      <pc:sldChg chg="addSp modSp new ord modNotes">
        <pc:chgData name="Ginger Lee Jacobson" userId="S::glj8018@ads.northwestern.edu::3a49910d-c358-4586-b31b-05d58406f615" providerId="AD" clId="Web-{E56E9AE7-6BFF-978D-732E-10D00211D4EF}" dt="2023-01-12T22:30:15.521" v="60"/>
        <pc:sldMkLst>
          <pc:docMk/>
          <pc:sldMk cId="380680441" sldId="317"/>
        </pc:sldMkLst>
        <pc:spChg chg="mod">
          <ac:chgData name="Ginger Lee Jacobson" userId="S::glj8018@ads.northwestern.edu::3a49910d-c358-4586-b31b-05d58406f615" providerId="AD" clId="Web-{E56E9AE7-6BFF-978D-732E-10D00211D4EF}" dt="2023-01-12T22:28:26.971" v="49" actId="20577"/>
          <ac:spMkLst>
            <pc:docMk/>
            <pc:sldMk cId="380680441" sldId="317"/>
            <ac:spMk id="2" creationId="{6AC2FEA9-E339-E7DC-2427-6AF144521865}"/>
          </ac:spMkLst>
        </pc:spChg>
        <pc:picChg chg="add mod">
          <ac:chgData name="Ginger Lee Jacobson" userId="S::glj8018@ads.northwestern.edu::3a49910d-c358-4586-b31b-05d58406f615" providerId="AD" clId="Web-{E56E9AE7-6BFF-978D-732E-10D00211D4EF}" dt="2023-01-12T22:28:03.377" v="37" actId="1076"/>
          <ac:picMkLst>
            <pc:docMk/>
            <pc:sldMk cId="380680441" sldId="317"/>
            <ac:picMk id="6" creationId="{B4F63B30-926F-6E9F-DD20-6F1D70D24255}"/>
          </ac:picMkLst>
        </pc:picChg>
      </pc:sldChg>
      <pc:sldChg chg="modSp add ord replId">
        <pc:chgData name="Ginger Lee Jacobson" userId="S::glj8018@ads.northwestern.edu::3a49910d-c358-4586-b31b-05d58406f615" providerId="AD" clId="Web-{E56E9AE7-6BFF-978D-732E-10D00211D4EF}" dt="2023-01-13T02:23:25.568" v="2344" actId="20577"/>
        <pc:sldMkLst>
          <pc:docMk/>
          <pc:sldMk cId="348769654" sldId="318"/>
        </pc:sldMkLst>
        <pc:spChg chg="mod">
          <ac:chgData name="Ginger Lee Jacobson" userId="S::glj8018@ads.northwestern.edu::3a49910d-c358-4586-b31b-05d58406f615" providerId="AD" clId="Web-{E56E9AE7-6BFF-978D-732E-10D00211D4EF}" dt="2023-01-13T02:23:25.568" v="2344" actId="20577"/>
          <ac:spMkLst>
            <pc:docMk/>
            <pc:sldMk cId="348769654" sldId="318"/>
            <ac:spMk id="3" creationId="{EC9AA3F7-FC6E-575A-F3F6-82A49486401E}"/>
          </ac:spMkLst>
        </pc:spChg>
      </pc:sldChg>
      <pc:sldChg chg="modSp add del ord replId modNotes">
        <pc:chgData name="Ginger Lee Jacobson" userId="S::glj8018@ads.northwestern.edu::3a49910d-c358-4586-b31b-05d58406f615" providerId="AD" clId="Web-{E56E9AE7-6BFF-978D-732E-10D00211D4EF}" dt="2023-01-13T00:08:40.872" v="645"/>
        <pc:sldMkLst>
          <pc:docMk/>
          <pc:sldMk cId="1718279858" sldId="318"/>
        </pc:sldMkLst>
        <pc:spChg chg="mod">
          <ac:chgData name="Ginger Lee Jacobson" userId="S::glj8018@ads.northwestern.edu::3a49910d-c358-4586-b31b-05d58406f615" providerId="AD" clId="Web-{E56E9AE7-6BFF-978D-732E-10D00211D4EF}" dt="2023-01-13T00:07:15.354" v="636" actId="20577"/>
          <ac:spMkLst>
            <pc:docMk/>
            <pc:sldMk cId="1718279858" sldId="318"/>
            <ac:spMk id="3" creationId="{E734A82D-A943-360B-0A2E-BBD555F97DAF}"/>
          </ac:spMkLst>
        </pc:spChg>
      </pc:sldChg>
      <pc:sldChg chg="add del replId">
        <pc:chgData name="Ginger Lee Jacobson" userId="S::glj8018@ads.northwestern.edu::3a49910d-c358-4586-b31b-05d58406f615" providerId="AD" clId="Web-{E56E9AE7-6BFF-978D-732E-10D00211D4EF}" dt="2023-01-13T02:23:03.864" v="2338"/>
        <pc:sldMkLst>
          <pc:docMk/>
          <pc:sldMk cId="2421213757" sldId="31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7"/>
        <pc:sldMkLst>
          <pc:docMk/>
          <pc:sldMk cId="4210956555" sldId="31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6"/>
        <pc:sldMkLst>
          <pc:docMk/>
          <pc:sldMk cId="3585142309" sldId="32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5"/>
        <pc:sldMkLst>
          <pc:docMk/>
          <pc:sldMk cId="3060701722" sldId="32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4"/>
        <pc:sldMkLst>
          <pc:docMk/>
          <pc:sldMk cId="2840235721" sldId="32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3"/>
        <pc:sldMkLst>
          <pc:docMk/>
          <pc:sldMk cId="3261146390" sldId="32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2"/>
        <pc:sldMkLst>
          <pc:docMk/>
          <pc:sldMk cId="1275026656" sldId="32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1"/>
        <pc:sldMkLst>
          <pc:docMk/>
          <pc:sldMk cId="2071232182" sldId="32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20"/>
        <pc:sldMkLst>
          <pc:docMk/>
          <pc:sldMk cId="3057719866" sldId="32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89" v="619"/>
        <pc:sldMkLst>
          <pc:docMk/>
          <pc:sldMk cId="19316478" sldId="32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8"/>
        <pc:sldMkLst>
          <pc:docMk/>
          <pc:sldMk cId="1177653922" sldId="32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7"/>
        <pc:sldMkLst>
          <pc:docMk/>
          <pc:sldMk cId="553917349" sldId="32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6"/>
        <pc:sldMkLst>
          <pc:docMk/>
          <pc:sldMk cId="3623262155" sldId="330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5"/>
        <pc:sldMkLst>
          <pc:docMk/>
          <pc:sldMk cId="3349984866" sldId="331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4"/>
        <pc:sldMkLst>
          <pc:docMk/>
          <pc:sldMk cId="510502448" sldId="332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3"/>
        <pc:sldMkLst>
          <pc:docMk/>
          <pc:sldMk cId="3870770819" sldId="333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73" v="612"/>
        <pc:sldMkLst>
          <pc:docMk/>
          <pc:sldMk cId="1175076076" sldId="334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1"/>
        <pc:sldMkLst>
          <pc:docMk/>
          <pc:sldMk cId="2387197563" sldId="335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10"/>
        <pc:sldMkLst>
          <pc:docMk/>
          <pc:sldMk cId="1252041695" sldId="336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9"/>
        <pc:sldMkLst>
          <pc:docMk/>
          <pc:sldMk cId="3691281325" sldId="337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8"/>
        <pc:sldMkLst>
          <pc:docMk/>
          <pc:sldMk cId="442681610" sldId="338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7"/>
        <pc:sldMkLst>
          <pc:docMk/>
          <pc:sldMk cId="116177821" sldId="339"/>
        </pc:sldMkLst>
      </pc:sldChg>
      <pc:sldChg chg="add del replId">
        <pc:chgData name="Ginger Lee Jacobson" userId="S::glj8018@ads.northwestern.edu::3a49910d-c358-4586-b31b-05d58406f615" providerId="AD" clId="Web-{E56E9AE7-6BFF-978D-732E-10D00211D4EF}" dt="2023-01-13T00:05:32.758" v="606"/>
        <pc:sldMkLst>
          <pc:docMk/>
          <pc:sldMk cId="3867254972" sldId="340"/>
        </pc:sldMkLst>
      </pc:sldChg>
    </pc:docChg>
  </pc:docChgLst>
  <pc:docChgLst>
    <pc:chgData name="John Patrick Johnson" userId="S::jpj8711@ads.northwestern.edu::fe18dc51-e5c5-41f0-a67f-64543119935e" providerId="AD" clId="Web-{562DAB7D-436C-1602-E72E-908B982172E0}"/>
    <pc:docChg chg="addSld modSld sldOrd">
      <pc:chgData name="John Patrick Johnson" userId="S::jpj8711@ads.northwestern.edu::fe18dc51-e5c5-41f0-a67f-64543119935e" providerId="AD" clId="Web-{562DAB7D-436C-1602-E72E-908B982172E0}" dt="2022-06-28T02:29:01.140" v="29" actId="20577"/>
      <pc:docMkLst>
        <pc:docMk/>
      </pc:docMkLst>
      <pc:sldChg chg="modSp add ord replId">
        <pc:chgData name="John Patrick Johnson" userId="S::jpj8711@ads.northwestern.edu::fe18dc51-e5c5-41f0-a67f-64543119935e" providerId="AD" clId="Web-{562DAB7D-436C-1602-E72E-908B982172E0}" dt="2022-06-28T02:29:01.140" v="29" actId="20577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562DAB7D-436C-1602-E72E-908B982172E0}" dt="2022-06-28T02:27:47.187" v="6" actId="20577"/>
          <ac:spMkLst>
            <pc:docMk/>
            <pc:sldMk cId="4134066138" sldId="285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562DAB7D-436C-1602-E72E-908B982172E0}" dt="2022-06-28T02:29:01.140" v="29" actId="20577"/>
          <ac:spMkLst>
            <pc:docMk/>
            <pc:sldMk cId="4134066138" sldId="285"/>
            <ac:spMk id="253" creationId="{00000000-0000-0000-0000-000000000000}"/>
          </ac:spMkLst>
        </pc:sp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0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0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0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7BF889F4-D4B8-7017-D4B4-EF72E124E6BB}"/>
    <pc:docChg chg="delSld modSld sldOrd">
      <pc:chgData name="John Patrick Johnson" userId="S::jpj8711@ads.northwestern.edu::fe18dc51-e5c5-41f0-a67f-64543119935e" providerId="AD" clId="Web-{7BF889F4-D4B8-7017-D4B4-EF72E124E6BB}" dt="2023-01-08T01:31:37.742" v="680"/>
      <pc:docMkLst>
        <pc:docMk/>
      </pc:docMkLst>
      <pc:sldChg chg="modSp">
        <pc:chgData name="John Patrick Johnson" userId="S::jpj8711@ads.northwestern.edu::fe18dc51-e5c5-41f0-a67f-64543119935e" providerId="AD" clId="Web-{7BF889F4-D4B8-7017-D4B4-EF72E124E6BB}" dt="2023-01-07T20:29:35.821" v="35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BF889F4-D4B8-7017-D4B4-EF72E124E6BB}" dt="2023-01-07T20:29:35.821" v="35" actId="20577"/>
          <ac:spMkLst>
            <pc:docMk/>
            <pc:sldMk cId="0" sldId="256"/>
            <ac:spMk id="49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06:32.578" v="235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7BF889F4-D4B8-7017-D4B4-EF72E124E6BB}" dt="2023-01-07T21:06:32.578" v="235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1:06:19.921" v="231" actId="14100"/>
          <ac:spMkLst>
            <pc:docMk/>
            <pc:sldMk cId="0" sldId="259"/>
            <ac:spMk id="7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7T21:11:34.086" v="415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7BF889F4-D4B8-7017-D4B4-EF72E124E6BB}" dt="2023-01-07T21:11:34.086" v="415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 ord">
        <pc:chgData name="John Patrick Johnson" userId="S::jpj8711@ads.northwestern.edu::fe18dc51-e5c5-41f0-a67f-64543119935e" providerId="AD" clId="Web-{7BF889F4-D4B8-7017-D4B4-EF72E124E6BB}" dt="2023-01-08T01:31:24.507" v="679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7BF889F4-D4B8-7017-D4B4-EF72E124E6BB}" dt="2023-01-08T01:31:24.507" v="679" actId="20577"/>
          <ac:spMkLst>
            <pc:docMk/>
            <pc:sldMk cId="0" sldId="262"/>
            <ac:spMk id="103" creationId="{00000000-0000-0000-0000-000000000000}"/>
          </ac:spMkLst>
        </pc:spChg>
      </pc:sldChg>
      <pc:sldChg chg="addSp delSp modSp ord addAnim modAnim">
        <pc:chgData name="John Patrick Johnson" userId="S::jpj8711@ads.northwestern.edu::fe18dc51-e5c5-41f0-a67f-64543119935e" providerId="AD" clId="Web-{7BF889F4-D4B8-7017-D4B4-EF72E124E6BB}" dt="2023-01-07T22:05:10.455" v="652"/>
        <pc:sldMkLst>
          <pc:docMk/>
          <pc:sldMk cId="0" sldId="280"/>
        </pc:sldMkLst>
        <pc:spChg chg="add mod">
          <ac:chgData name="John Patrick Johnson" userId="S::jpj8711@ads.northwestern.edu::fe18dc51-e5c5-41f0-a67f-64543119935e" providerId="AD" clId="Web-{7BF889F4-D4B8-7017-D4B4-EF72E124E6BB}" dt="2023-01-07T22:03:16.749" v="633" actId="14100"/>
          <ac:spMkLst>
            <pc:docMk/>
            <pc:sldMk cId="0" sldId="280"/>
            <ac:spMk id="5" creationId="{B64D9B12-D05E-D196-1CEC-9C9E33B9CC0F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2:04:44.782" v="645" actId="20577"/>
          <ac:spMkLst>
            <pc:docMk/>
            <pc:sldMk cId="0" sldId="280"/>
            <ac:spMk id="7" creationId="{B1E2236B-464B-AA49-A124-3E054A3AC455}"/>
          </ac:spMkLst>
        </pc:spChg>
        <pc:spChg chg="mod">
          <ac:chgData name="John Patrick Johnson" userId="S::jpj8711@ads.northwestern.edu::fe18dc51-e5c5-41f0-a67f-64543119935e" providerId="AD" clId="Web-{7BF889F4-D4B8-7017-D4B4-EF72E124E6BB}" dt="2023-01-07T22:02:38.170" v="620" actId="14100"/>
          <ac:spMkLst>
            <pc:docMk/>
            <pc:sldMk cId="0" sldId="280"/>
            <ac:spMk id="290" creationId="{00000000-0000-0000-0000-000000000000}"/>
          </ac:spMkLst>
        </pc:spChg>
        <pc:picChg chg="del mod">
          <ac:chgData name="John Patrick Johnson" userId="S::jpj8711@ads.northwestern.edu::fe18dc51-e5c5-41f0-a67f-64543119935e" providerId="AD" clId="Web-{7BF889F4-D4B8-7017-D4B4-EF72E124E6BB}" dt="2023-01-07T22:05:10.455" v="652"/>
          <ac:picMkLst>
            <pc:docMk/>
            <pc:sldMk cId="0" sldId="280"/>
            <ac:picMk id="3" creationId="{11A58728-FE18-8B7B-F0DE-2722E887D8BF}"/>
          </ac:picMkLst>
        </pc:picChg>
        <pc:picChg chg="add mod">
          <ac:chgData name="John Patrick Johnson" userId="S::jpj8711@ads.northwestern.edu::fe18dc51-e5c5-41f0-a67f-64543119935e" providerId="AD" clId="Web-{7BF889F4-D4B8-7017-D4B4-EF72E124E6BB}" dt="2023-01-07T22:05:05.861" v="649" actId="1076"/>
          <ac:picMkLst>
            <pc:docMk/>
            <pc:sldMk cId="0" sldId="280"/>
            <ac:picMk id="8" creationId="{3982F08A-63A5-51F7-67BC-B202A343FBFF}"/>
          </ac:picMkLst>
        </pc:picChg>
      </pc:sldChg>
      <pc:sldChg chg="addSp delSp modSp ord">
        <pc:chgData name="John Patrick Johnson" userId="S::jpj8711@ads.northwestern.edu::fe18dc51-e5c5-41f0-a67f-64543119935e" providerId="AD" clId="Web-{7BF889F4-D4B8-7017-D4B4-EF72E124E6BB}" dt="2023-01-07T21:03:16.137" v="158" actId="20577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7BF889F4-D4B8-7017-D4B4-EF72E124E6BB}" dt="2023-01-07T20:54:59.597" v="130"/>
          <ac:spMkLst>
            <pc:docMk/>
            <pc:sldMk cId="837207602" sldId="282"/>
            <ac:spMk id="3" creationId="{52588039-4CD5-A745-394E-9E48A5A8FD86}"/>
          </ac:spMkLst>
        </pc:spChg>
        <pc:spChg chg="add mod">
          <ac:chgData name="John Patrick Johnson" userId="S::jpj8711@ads.northwestern.edu::fe18dc51-e5c5-41f0-a67f-64543119935e" providerId="AD" clId="Web-{7BF889F4-D4B8-7017-D4B4-EF72E124E6BB}" dt="2023-01-07T21:03:16.137" v="158" actId="20577"/>
          <ac:spMkLst>
            <pc:docMk/>
            <pc:sldMk cId="837207602" sldId="282"/>
            <ac:spMk id="4" creationId="{E01374D5-3FDC-ACF5-3153-58548A78F130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1.019" v="131"/>
          <ac:spMkLst>
            <pc:docMk/>
            <pc:sldMk cId="837207602" sldId="282"/>
            <ac:spMk id="9" creationId="{62565879-8A2E-EBF5-A9DD-54B47D47CBC4}"/>
          </ac:spMkLst>
        </pc:spChg>
        <pc:spChg chg="del">
          <ac:chgData name="John Patrick Johnson" userId="S::jpj8711@ads.northwestern.edu::fe18dc51-e5c5-41f0-a67f-64543119935e" providerId="AD" clId="Web-{7BF889F4-D4B8-7017-D4B4-EF72E124E6BB}" dt="2023-01-07T20:55:02.269" v="132"/>
          <ac:spMkLst>
            <pc:docMk/>
            <pc:sldMk cId="837207602" sldId="282"/>
            <ac:spMk id="10" creationId="{296C0996-A7E3-346C-DB01-05F03B03BF90}"/>
          </ac:spMkLst>
        </pc:spChg>
      </pc:sldChg>
      <pc:sldChg chg="del">
        <pc:chgData name="John Patrick Johnson" userId="S::jpj8711@ads.northwestern.edu::fe18dc51-e5c5-41f0-a67f-64543119935e" providerId="AD" clId="Web-{7BF889F4-D4B8-7017-D4B4-EF72E124E6BB}" dt="2023-01-08T01:31:37.742" v="680"/>
        <pc:sldMkLst>
          <pc:docMk/>
          <pc:sldMk cId="2491928269" sldId="283"/>
        </pc:sldMkLst>
      </pc:sldChg>
    </pc:docChg>
  </pc:docChgLst>
  <pc:docChgLst>
    <pc:chgData name="Ginger Lee Jacobson" userId="S::glj8018@ads.northwestern.edu::3a49910d-c358-4586-b31b-05d58406f615" providerId="AD" clId="Web-{946CF19A-3AC4-E5A6-60D6-F039AAF001F9}"/>
    <pc:docChg chg="mod addSld modSld sldOrd">
      <pc:chgData name="Ginger Lee Jacobson" userId="S::glj8018@ads.northwestern.edu::3a49910d-c358-4586-b31b-05d58406f615" providerId="AD" clId="Web-{946CF19A-3AC4-E5A6-60D6-F039AAF001F9}" dt="2023-01-10T22:25:39.864" v="1208"/>
      <pc:docMkLst>
        <pc:docMk/>
      </pc:docMkLst>
      <pc:sldChg chg="ord addCm modCm">
        <pc:chgData name="Ginger Lee Jacobson" userId="S::glj8018@ads.northwestern.edu::3a49910d-c358-4586-b31b-05d58406f615" providerId="AD" clId="Web-{946CF19A-3AC4-E5A6-60D6-F039AAF001F9}" dt="2023-01-10T17:19:35.603" v="547"/>
        <pc:sldMkLst>
          <pc:docMk/>
          <pc:sldMk cId="60139911" sldId="287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00:09:28.816" v="517"/>
        <pc:sldMkLst>
          <pc:docMk/>
          <pc:sldMk cId="930816888" sldId="288"/>
        </pc:sldMkLst>
      </pc:sldChg>
      <pc:sldChg chg="modSp ord addAnim modAnim modNotes">
        <pc:chgData name="Ginger Lee Jacobson" userId="S::glj8018@ads.northwestern.edu::3a49910d-c358-4586-b31b-05d58406f615" providerId="AD" clId="Web-{946CF19A-3AC4-E5A6-60D6-F039AAF001F9}" dt="2023-01-10T22:25:39.864" v="1208"/>
        <pc:sldMkLst>
          <pc:docMk/>
          <pc:sldMk cId="1467023248" sldId="289"/>
        </pc:sldMkLst>
        <pc:spChg chg="mod">
          <ac:chgData name="Ginger Lee Jacobson" userId="S::glj8018@ads.northwestern.edu::3a49910d-c358-4586-b31b-05d58406f615" providerId="AD" clId="Web-{946CF19A-3AC4-E5A6-60D6-F039AAF001F9}" dt="2023-01-10T21:17:00.085" v="939" actId="20577"/>
          <ac:spMkLst>
            <pc:docMk/>
            <pc:sldMk cId="1467023248" sldId="289"/>
            <ac:spMk id="3" creationId="{E734A82D-A943-360B-0A2E-BBD555F97DAF}"/>
          </ac:spMkLst>
        </pc:spChg>
        <pc:picChg chg="mod">
          <ac:chgData name="Ginger Lee Jacobson" userId="S::glj8018@ads.northwestern.edu::3a49910d-c358-4586-b31b-05d58406f615" providerId="AD" clId="Web-{946CF19A-3AC4-E5A6-60D6-F039AAF001F9}" dt="2023-01-10T21:00:31.048" v="604" actId="1076"/>
          <ac:picMkLst>
            <pc:docMk/>
            <pc:sldMk cId="1467023248" sldId="289"/>
            <ac:picMk id="6" creationId="{D6008855-D028-2C32-B4D0-7F98676662F6}"/>
          </ac:picMkLst>
        </pc:picChg>
      </pc:sldChg>
      <pc:sldChg chg="modSp">
        <pc:chgData name="Ginger Lee Jacobson" userId="S::glj8018@ads.northwestern.edu::3a49910d-c358-4586-b31b-05d58406f615" providerId="AD" clId="Web-{946CF19A-3AC4-E5A6-60D6-F039AAF001F9}" dt="2023-01-10T18:00:29.328" v="572" actId="20577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946CF19A-3AC4-E5A6-60D6-F039AAF001F9}" dt="2023-01-10T18:00:29.328" v="572" actId="20577"/>
          <ac:spMkLst>
            <pc:docMk/>
            <pc:sldMk cId="2952596098" sldId="291"/>
            <ac:spMk id="2" creationId="{AD4E5853-F924-21C4-C29C-D9916598A4A0}"/>
          </ac:spMkLst>
        </pc:spChg>
      </pc:sldChg>
      <pc:sldChg chg="modNotes">
        <pc:chgData name="Ginger Lee Jacobson" userId="S::glj8018@ads.northwestern.edu::3a49910d-c358-4586-b31b-05d58406f615" providerId="AD" clId="Web-{946CF19A-3AC4-E5A6-60D6-F039AAF001F9}" dt="2023-01-10T21:36:33.926" v="1058"/>
        <pc:sldMkLst>
          <pc:docMk/>
          <pc:sldMk cId="2221694099" sldId="294"/>
        </pc:sldMkLst>
      </pc:sldChg>
      <pc:sldChg chg="modNotes">
        <pc:chgData name="Ginger Lee Jacobson" userId="S::glj8018@ads.northwestern.edu::3a49910d-c358-4586-b31b-05d58406f615" providerId="AD" clId="Web-{946CF19A-3AC4-E5A6-60D6-F039AAF001F9}" dt="2023-01-10T21:58:31.881" v="1085"/>
        <pc:sldMkLst>
          <pc:docMk/>
          <pc:sldMk cId="1158116147" sldId="299"/>
        </pc:sldMkLst>
      </pc:sldChg>
      <pc:sldChg chg="delSp modSp add replId">
        <pc:chgData name="Ginger Lee Jacobson" userId="S::glj8018@ads.northwestern.edu::3a49910d-c358-4586-b31b-05d58406f615" providerId="AD" clId="Web-{946CF19A-3AC4-E5A6-60D6-F039AAF001F9}" dt="2023-01-09T23:38:48.352" v="18" actId="20577"/>
        <pc:sldMkLst>
          <pc:docMk/>
          <pc:sldMk cId="824764711" sldId="300"/>
        </pc:sldMkLst>
        <pc:spChg chg="mod">
          <ac:chgData name="Ginger Lee Jacobson" userId="S::glj8018@ads.northwestern.edu::3a49910d-c358-4586-b31b-05d58406f615" providerId="AD" clId="Web-{946CF19A-3AC4-E5A6-60D6-F039AAF001F9}" dt="2023-01-09T23:38:48.352" v="18" actId="20577"/>
          <ac:spMkLst>
            <pc:docMk/>
            <pc:sldMk cId="824764711" sldId="300"/>
            <ac:spMk id="3" creationId="{E734A82D-A943-360B-0A2E-BBD555F97DAF}"/>
          </ac:spMkLst>
        </pc:spChg>
        <pc:picChg chg="del">
          <ac:chgData name="Ginger Lee Jacobson" userId="S::glj8018@ads.northwestern.edu::3a49910d-c358-4586-b31b-05d58406f615" providerId="AD" clId="Web-{946CF19A-3AC4-E5A6-60D6-F039AAF001F9}" dt="2023-01-09T23:38:42.258" v="16"/>
          <ac:picMkLst>
            <pc:docMk/>
            <pc:sldMk cId="824764711" sldId="300"/>
            <ac:picMk id="6" creationId="{D6008855-D028-2C32-B4D0-7F98676662F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09T23:57:15.957" v="179"/>
        <pc:sldMkLst>
          <pc:docMk/>
          <pc:sldMk cId="1436500664" sldId="301"/>
        </pc:sldMkLst>
        <pc:spChg chg="mod">
          <ac:chgData name="Ginger Lee Jacobson" userId="S::glj8018@ads.northwestern.edu::3a49910d-c358-4586-b31b-05d58406f615" providerId="AD" clId="Web-{946CF19A-3AC4-E5A6-60D6-F039AAF001F9}" dt="2023-01-09T23:54:00.687" v="141" actId="20577"/>
          <ac:spMkLst>
            <pc:docMk/>
            <pc:sldMk cId="1436500664" sldId="301"/>
            <ac:spMk id="2" creationId="{191E36C7-A5B8-75B2-127D-FAD7E8390BFC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09T23:47:40.535" v="84" actId="1076"/>
          <ac:picMkLst>
            <pc:docMk/>
            <pc:sldMk cId="1436500664" sldId="301"/>
            <ac:picMk id="6" creationId="{178D676E-47AD-6FA9-A6E6-344C27A6AE06}"/>
          </ac:picMkLst>
        </pc:picChg>
      </pc:sldChg>
      <pc:sldChg chg="addSp modSp new mod modShow modNotes">
        <pc:chgData name="Ginger Lee Jacobson" userId="S::glj8018@ads.northwestern.edu::3a49910d-c358-4586-b31b-05d58406f615" providerId="AD" clId="Web-{946CF19A-3AC4-E5A6-60D6-F039AAF001F9}" dt="2023-01-10T21:11:04.556" v="921"/>
        <pc:sldMkLst>
          <pc:docMk/>
          <pc:sldMk cId="1901255271" sldId="303"/>
        </pc:sldMkLst>
        <pc:spChg chg="mod">
          <ac:chgData name="Ginger Lee Jacobson" userId="S::glj8018@ads.northwestern.edu::3a49910d-c358-4586-b31b-05d58406f615" providerId="AD" clId="Web-{946CF19A-3AC4-E5A6-60D6-F039AAF001F9}" dt="2023-01-10T21:09:48.366" v="912" actId="20577"/>
          <ac:spMkLst>
            <pc:docMk/>
            <pc:sldMk cId="1901255271" sldId="303"/>
            <ac:spMk id="2" creationId="{591E481A-F48A-B501-69DC-0FD455BE7B67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10:04.351" v="915"/>
          <ac:picMkLst>
            <pc:docMk/>
            <pc:sldMk cId="1901255271" sldId="303"/>
            <ac:picMk id="6" creationId="{26C403D9-66B4-6416-2E5E-5BDEC7CA054B}"/>
          </ac:picMkLst>
        </pc:picChg>
      </pc:sldChg>
      <pc:sldChg chg="modSp new mod modShow modNotes">
        <pc:chgData name="Ginger Lee Jacobson" userId="S::glj8018@ads.northwestern.edu::3a49910d-c358-4586-b31b-05d58406f615" providerId="AD" clId="Web-{946CF19A-3AC4-E5A6-60D6-F039AAF001F9}" dt="2023-01-10T21:23:07.833" v="1013"/>
        <pc:sldMkLst>
          <pc:docMk/>
          <pc:sldMk cId="2673347211" sldId="304"/>
        </pc:sldMkLst>
        <pc:spChg chg="mod">
          <ac:chgData name="Ginger Lee Jacobson" userId="S::glj8018@ads.northwestern.edu::3a49910d-c358-4586-b31b-05d58406f615" providerId="AD" clId="Web-{946CF19A-3AC4-E5A6-60D6-F039AAF001F9}" dt="2023-01-10T21:18:57.996" v="955" actId="20577"/>
          <ac:spMkLst>
            <pc:docMk/>
            <pc:sldMk cId="2673347211" sldId="304"/>
            <ac:spMk id="2" creationId="{0D2572CD-DCEA-5B05-04FF-F98AA9431FC4}"/>
          </ac:spMkLst>
        </pc:spChg>
        <pc:spChg chg="mod">
          <ac:chgData name="Ginger Lee Jacobson" userId="S::glj8018@ads.northwestern.edu::3a49910d-c358-4586-b31b-05d58406f615" providerId="AD" clId="Web-{946CF19A-3AC4-E5A6-60D6-F039AAF001F9}" dt="2023-01-10T21:19:24.075" v="980" actId="20577"/>
          <ac:spMkLst>
            <pc:docMk/>
            <pc:sldMk cId="2673347211" sldId="304"/>
            <ac:spMk id="3" creationId="{4F4C4B9C-A35A-2308-11C7-ABBE3F9A1DB1}"/>
          </ac:spMkLst>
        </pc:spChg>
      </pc:sldChg>
      <pc:sldChg chg="addSp modSp new">
        <pc:chgData name="Ginger Lee Jacobson" userId="S::glj8018@ads.northwestern.edu::3a49910d-c358-4586-b31b-05d58406f615" providerId="AD" clId="Web-{946CF19A-3AC4-E5A6-60D6-F039AAF001F9}" dt="2023-01-10T21:30:53.601" v="1050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946CF19A-3AC4-E5A6-60D6-F039AAF001F9}" dt="2023-01-10T21:30:53.601" v="1050" actId="20577"/>
          <ac:spMkLst>
            <pc:docMk/>
            <pc:sldMk cId="231020705" sldId="305"/>
            <ac:spMk id="3" creationId="{B7C77041-94D9-0617-23E6-BAACA63EFCA3}"/>
          </ac:spMkLst>
        </pc:spChg>
        <pc:picChg chg="add mod">
          <ac:chgData name="Ginger Lee Jacobson" userId="S::glj8018@ads.northwestern.edu::3a49910d-c358-4586-b31b-05d58406f615" providerId="AD" clId="Web-{946CF19A-3AC4-E5A6-60D6-F039AAF001F9}" dt="2023-01-10T21:30:00.333" v="1019" actId="1076"/>
          <ac:picMkLst>
            <pc:docMk/>
            <pc:sldMk cId="231020705" sldId="305"/>
            <ac:picMk id="6" creationId="{F45149F6-65EA-4253-DB83-A2E132CB7A0A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1:49:20.298" v="1070"/>
        <pc:sldMkLst>
          <pc:docMk/>
          <pc:sldMk cId="3086748698" sldId="306"/>
        </pc:sldMkLst>
        <pc:picChg chg="add mod">
          <ac:chgData name="Ginger Lee Jacobson" userId="S::glj8018@ads.northwestern.edu::3a49910d-c358-4586-b31b-05d58406f615" providerId="AD" clId="Web-{946CF19A-3AC4-E5A6-60D6-F039AAF001F9}" dt="2023-01-10T21:36:58.833" v="1064" actId="1076"/>
          <ac:picMkLst>
            <pc:docMk/>
            <pc:sldMk cId="3086748698" sldId="306"/>
            <ac:picMk id="6" creationId="{06301A86-CE72-BCF7-075F-E030D18A6055}"/>
          </ac:picMkLst>
        </pc:picChg>
      </pc:sldChg>
      <pc:sldChg chg="addSp modSp new modNotes">
        <pc:chgData name="Ginger Lee Jacobson" userId="S::glj8018@ads.northwestern.edu::3a49910d-c358-4586-b31b-05d58406f615" providerId="AD" clId="Web-{946CF19A-3AC4-E5A6-60D6-F039AAF001F9}" dt="2023-01-10T22:01:20.434" v="1088"/>
        <pc:sldMkLst>
          <pc:docMk/>
          <pc:sldMk cId="1606653251" sldId="307"/>
        </pc:sldMkLst>
        <pc:picChg chg="add mod">
          <ac:chgData name="Ginger Lee Jacobson" userId="S::glj8018@ads.northwestern.edu::3a49910d-c358-4586-b31b-05d58406f615" providerId="AD" clId="Web-{946CF19A-3AC4-E5A6-60D6-F039AAF001F9}" dt="2023-01-10T21:50:57.083" v="1077" actId="14100"/>
          <ac:picMkLst>
            <pc:docMk/>
            <pc:sldMk cId="1606653251" sldId="307"/>
            <ac:picMk id="6" creationId="{1DC936D0-F424-A6BF-02BD-F8B64A2E7D98}"/>
          </ac:picMkLst>
        </pc:picChg>
      </pc:sldChg>
    </pc:docChg>
  </pc:docChgLst>
  <pc:docChgLst>
    <pc:chgData name="Ginger Lee Jacobson" userId="S::glj8018@ads.northwestern.edu::3a49910d-c358-4586-b31b-05d58406f615" providerId="AD" clId="Web-{96A0F23C-EA1A-DFA0-97BA-C0DF366CBE47}"/>
    <pc:docChg chg="modSld">
      <pc:chgData name="Ginger Lee Jacobson" userId="S::glj8018@ads.northwestern.edu::3a49910d-c358-4586-b31b-05d58406f615" providerId="AD" clId="Web-{96A0F23C-EA1A-DFA0-97BA-C0DF366CBE47}" dt="2023-01-13T15:21:25.464" v="4" actId="20577"/>
      <pc:docMkLst>
        <pc:docMk/>
      </pc:docMkLst>
      <pc:sldChg chg="modSp">
        <pc:chgData name="Ginger Lee Jacobson" userId="S::glj8018@ads.northwestern.edu::3a49910d-c358-4586-b31b-05d58406f615" providerId="AD" clId="Web-{96A0F23C-EA1A-DFA0-97BA-C0DF366CBE47}" dt="2023-01-13T15:21:25.464" v="4" actId="20577"/>
        <pc:sldMkLst>
          <pc:docMk/>
          <pc:sldMk cId="649797171" sldId="309"/>
        </pc:sldMkLst>
        <pc:spChg chg="mod">
          <ac:chgData name="Ginger Lee Jacobson" userId="S::glj8018@ads.northwestern.edu::3a49910d-c358-4586-b31b-05d58406f615" providerId="AD" clId="Web-{96A0F23C-EA1A-DFA0-97BA-C0DF366CBE47}" dt="2023-01-13T15:21:25.464" v="4" actId="20577"/>
          <ac:spMkLst>
            <pc:docMk/>
            <pc:sldMk cId="649797171" sldId="309"/>
            <ac:spMk id="4" creationId="{E01374D5-3FDC-ACF5-3153-58548A78F130}"/>
          </ac:spMkLst>
        </pc:spChg>
      </pc:sldChg>
    </pc:docChg>
  </pc:docChgLst>
  <pc:docChgLst>
    <pc:chgData name="Ginger Lee Jacobson" userId="S::glj8018@ads.northwestern.edu::3a49910d-c358-4586-b31b-05d58406f615" providerId="AD" clId="Web-{B47E2B0F-F16B-73A3-28E6-F2C241DB97E1}"/>
    <pc:docChg chg="addSld modSld">
      <pc:chgData name="Ginger Lee Jacobson" userId="S::glj8018@ads.northwestern.edu::3a49910d-c358-4586-b31b-05d58406f615" providerId="AD" clId="Web-{B47E2B0F-F16B-73A3-28E6-F2C241DB97E1}" dt="2023-01-12T05:52:10.637" v="186"/>
      <pc:docMkLst>
        <pc:docMk/>
      </pc:docMkLst>
      <pc:sldChg chg="modSp modNotes">
        <pc:chgData name="Ginger Lee Jacobson" userId="S::glj8018@ads.northwestern.edu::3a49910d-c358-4586-b31b-05d58406f615" providerId="AD" clId="Web-{B47E2B0F-F16B-73A3-28E6-F2C241DB97E1}" dt="2023-01-12T05:44:20.186" v="42"/>
        <pc:sldMkLst>
          <pc:docMk/>
          <pc:sldMk cId="2952596098" sldId="291"/>
        </pc:sldMkLst>
        <pc:spChg chg="mod">
          <ac:chgData name="Ginger Lee Jacobson" userId="S::glj8018@ads.northwestern.edu::3a49910d-c358-4586-b31b-05d58406f615" providerId="AD" clId="Web-{B47E2B0F-F16B-73A3-28E6-F2C241DB97E1}" dt="2023-01-12T05:39:15.648" v="12" actId="20577"/>
          <ac:spMkLst>
            <pc:docMk/>
            <pc:sldMk cId="2952596098" sldId="291"/>
            <ac:spMk id="3" creationId="{A23D405E-2187-AECB-762D-F922072790B6}"/>
          </ac:spMkLst>
        </pc:spChg>
      </pc:sldChg>
      <pc:sldChg chg="modNotes">
        <pc:chgData name="Ginger Lee Jacobson" userId="S::glj8018@ads.northwestern.edu::3a49910d-c358-4586-b31b-05d58406f615" providerId="AD" clId="Web-{B47E2B0F-F16B-73A3-28E6-F2C241DB97E1}" dt="2023-01-12T05:50:28.791" v="121"/>
        <pc:sldMkLst>
          <pc:docMk/>
          <pc:sldMk cId="649797171" sldId="309"/>
        </pc:sldMkLst>
      </pc:sldChg>
      <pc:sldChg chg="addSp modSp new modNotes">
        <pc:chgData name="Ginger Lee Jacobson" userId="S::glj8018@ads.northwestern.edu::3a49910d-c358-4586-b31b-05d58406f615" providerId="AD" clId="Web-{B47E2B0F-F16B-73A3-28E6-F2C241DB97E1}" dt="2023-01-12T05:52:10.637" v="186"/>
        <pc:sldMkLst>
          <pc:docMk/>
          <pc:sldMk cId="2190516894" sldId="312"/>
        </pc:sldMkLst>
        <pc:spChg chg="mod">
          <ac:chgData name="Ginger Lee Jacobson" userId="S::glj8018@ads.northwestern.edu::3a49910d-c358-4586-b31b-05d58406f615" providerId="AD" clId="Web-{B47E2B0F-F16B-73A3-28E6-F2C241DB97E1}" dt="2023-01-12T05:48:51.254" v="62" actId="20577"/>
          <ac:spMkLst>
            <pc:docMk/>
            <pc:sldMk cId="2190516894" sldId="312"/>
            <ac:spMk id="2" creationId="{9506D5F4-8710-DC0C-739F-EA4019D14FB1}"/>
          </ac:spMkLst>
        </pc:spChg>
        <pc:spChg chg="mod">
          <ac:chgData name="Ginger Lee Jacobson" userId="S::glj8018@ads.northwestern.edu::3a49910d-c358-4586-b31b-05d58406f615" providerId="AD" clId="Web-{B47E2B0F-F16B-73A3-28E6-F2C241DB97E1}" dt="2023-01-12T05:49:49.571" v="117" actId="20577"/>
          <ac:spMkLst>
            <pc:docMk/>
            <pc:sldMk cId="2190516894" sldId="312"/>
            <ac:spMk id="3" creationId="{B0B8F26E-8A9E-444F-A860-441342628F7C}"/>
          </ac:spMkLst>
        </pc:spChg>
        <pc:picChg chg="add mod">
          <ac:chgData name="Ginger Lee Jacobson" userId="S::glj8018@ads.northwestern.edu::3a49910d-c358-4586-b31b-05d58406f615" providerId="AD" clId="Web-{B47E2B0F-F16B-73A3-28E6-F2C241DB97E1}" dt="2023-01-12T05:49:51.946" v="118" actId="1076"/>
          <ac:picMkLst>
            <pc:docMk/>
            <pc:sldMk cId="2190516894" sldId="312"/>
            <ac:picMk id="6" creationId="{64D7D454-BFCE-F152-736D-5240354CEFCF}"/>
          </ac:picMkLst>
        </pc:picChg>
      </pc:sldChg>
    </pc:docChg>
  </pc:docChgLst>
  <pc:docChgLst>
    <pc:chgData name="John Patrick Johnson" userId="S::jpj8711@ads.northwestern.edu::fe18dc51-e5c5-41f0-a67f-64543119935e" providerId="AD" clId="Web-{214CD2D6-61C4-2C24-7F1E-A1F969B61D7D}"/>
    <pc:docChg chg="modSld">
      <pc:chgData name="John Patrick Johnson" userId="S::jpj8711@ads.northwestern.edu::fe18dc51-e5c5-41f0-a67f-64543119935e" providerId="AD" clId="Web-{214CD2D6-61C4-2C24-7F1E-A1F969B61D7D}" dt="2023-01-12T23:25:11.096" v="256"/>
      <pc:docMkLst>
        <pc:docMk/>
      </pc:docMkLst>
      <pc:sldChg chg="modSp">
        <pc:chgData name="John Patrick Johnson" userId="S::jpj8711@ads.northwestern.edu::fe18dc51-e5c5-41f0-a67f-64543119935e" providerId="AD" clId="Web-{214CD2D6-61C4-2C24-7F1E-A1F969B61D7D}" dt="2023-01-12T23:17:51.454" v="36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214CD2D6-61C4-2C24-7F1E-A1F969B61D7D}" dt="2023-01-12T23:17:51.454" v="36" actId="2057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17:46.470" v="32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addAnim modAnim">
        <pc:chgData name="John Patrick Johnson" userId="S::jpj8711@ads.northwestern.edu::fe18dc51-e5c5-41f0-a67f-64543119935e" providerId="AD" clId="Web-{214CD2D6-61C4-2C24-7F1E-A1F969B61D7D}" dt="2023-01-12T23:25:11.096" v="256"/>
        <pc:sldMkLst>
          <pc:docMk/>
          <pc:sldMk cId="0" sldId="261"/>
        </pc:sldMkLst>
        <pc:spChg chg="add del mod">
          <ac:chgData name="John Patrick Johnson" userId="S::jpj8711@ads.northwestern.edu::fe18dc51-e5c5-41f0-a67f-64543119935e" providerId="AD" clId="Web-{214CD2D6-61C4-2C24-7F1E-A1F969B61D7D}" dt="2023-01-12T23:25:11.096" v="256"/>
          <ac:spMkLst>
            <pc:docMk/>
            <pc:sldMk cId="0" sldId="261"/>
            <ac:spMk id="3" creationId="{2E23BE12-A1B4-8932-935E-46DB9E244ED6}"/>
          </ac:spMkLst>
        </pc:spChg>
        <pc:spChg chg="add del mod">
          <ac:chgData name="John Patrick Johnson" userId="S::jpj8711@ads.northwestern.edu::fe18dc51-e5c5-41f0-a67f-64543119935e" providerId="AD" clId="Web-{214CD2D6-61C4-2C24-7F1E-A1F969B61D7D}" dt="2023-01-12T23:25:07.831" v="255"/>
          <ac:spMkLst>
            <pc:docMk/>
            <pc:sldMk cId="0" sldId="261"/>
            <ac:spMk id="4" creationId="{9D31B274-DE0F-3A8B-30A4-7F6AA07D8EEC}"/>
          </ac:spMkLst>
        </pc:spChg>
        <pc:spChg chg="add mod">
          <ac:chgData name="John Patrick Johnson" userId="S::jpj8711@ads.northwestern.edu::fe18dc51-e5c5-41f0-a67f-64543119935e" providerId="AD" clId="Web-{214CD2D6-61C4-2C24-7F1E-A1F969B61D7D}" dt="2023-01-12T23:24:37.550" v="251" actId="14100"/>
          <ac:spMkLst>
            <pc:docMk/>
            <pc:sldMk cId="0" sldId="261"/>
            <ac:spMk id="5" creationId="{38968ADF-FF17-60E6-D348-34F438B576FC}"/>
          </ac:spMkLst>
        </pc:spChg>
        <pc:spChg chg="mod">
          <ac:chgData name="John Patrick Johnson" userId="S::jpj8711@ads.northwestern.edu::fe18dc51-e5c5-41f0-a67f-64543119935e" providerId="AD" clId="Web-{214CD2D6-61C4-2C24-7F1E-A1F969B61D7D}" dt="2023-01-12T23:22:52.503" v="182" actId="20577"/>
          <ac:spMkLst>
            <pc:docMk/>
            <pc:sldMk cId="0" sldId="261"/>
            <ac:spMk id="97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214CD2D6-61C4-2C24-7F1E-A1F969B61D7D}" dt="2023-01-12T23:17:09.032" v="30" actId="1076"/>
        <pc:sldMkLst>
          <pc:docMk/>
          <pc:sldMk cId="837207602" sldId="282"/>
        </pc:sldMkLst>
        <pc:spChg chg="mod">
          <ac:chgData name="John Patrick Johnson" userId="S::jpj8711@ads.northwestern.edu::fe18dc51-e5c5-41f0-a67f-64543119935e" providerId="AD" clId="Web-{214CD2D6-61C4-2C24-7F1E-A1F969B61D7D}" dt="2023-01-12T23:17:09.032" v="30" actId="1076"/>
          <ac:spMkLst>
            <pc:docMk/>
            <pc:sldMk cId="837207602" sldId="282"/>
            <ac:spMk id="4" creationId="{E01374D5-3FDC-ACF5-3153-58548A78F130}"/>
          </ac:spMkLst>
        </pc:spChg>
      </pc:sldChg>
    </pc:docChg>
  </pc:docChgLst>
  <pc:docChgLst>
    <pc:chgData name="John Patrick Johnson" userId="S::jpj8711@ads.northwestern.edu::fe18dc51-e5c5-41f0-a67f-64543119935e" providerId="AD" clId="Web-{A0BF277A-F909-51ED-3905-702FCCB698DA}"/>
    <pc:docChg chg="addSld delSld modSld sldOrd modMainMaster">
      <pc:chgData name="John Patrick Johnson" userId="S::jpj8711@ads.northwestern.edu::fe18dc51-e5c5-41f0-a67f-64543119935e" providerId="AD" clId="Web-{A0BF277A-F909-51ED-3905-702FCCB698DA}" dt="2023-06-06T02:35:51.079" v="296" actId="20577"/>
      <pc:docMkLst>
        <pc:docMk/>
      </pc:docMkLst>
      <pc:sldChg chg="modSp">
        <pc:chgData name="John Patrick Johnson" userId="S::jpj8711@ads.northwestern.edu::fe18dc51-e5c5-41f0-a67f-64543119935e" providerId="AD" clId="Web-{A0BF277A-F909-51ED-3905-702FCCB698DA}" dt="2023-06-06T02:16:38.482" v="67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A0BF277A-F909-51ED-3905-702FCCB698DA}" dt="2023-06-06T02:16:30.779" v="59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8.482" v="67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5:38.293" v="14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59"/>
            <ac:spMk id="7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1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1"/>
            <ac:spMk id="9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2"/>
            <ac:spMk id="10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3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3"/>
            <ac:spMk id="114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4"/>
            <ac:spMk id="126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6"/>
            <ac:spMk id="148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8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8"/>
            <ac:spMk id="16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6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69"/>
            <ac:spMk id="17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0:12.738" v="101" actId="20577"/>
        <pc:sldMkLst>
          <pc:docMk/>
          <pc:sldMk cId="0" sldId="27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20:12.738" v="101" actId="20577"/>
          <ac:spMkLst>
            <pc:docMk/>
            <pc:sldMk cId="0" sldId="272"/>
            <ac:spMk id="20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2"/>
            <ac:spMk id="207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4"/>
            <ac:spMk id="225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0" sldId="27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76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9:27.096" v="100" actId="20577"/>
        <pc:sldMkLst>
          <pc:docMk/>
          <pc:sldMk cId="0" sldId="280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27.096" v="100" actId="20577"/>
          <ac:spMkLst>
            <pc:docMk/>
            <pc:sldMk cId="0" sldId="280"/>
            <ac:spMk id="5" creationId="{B64D9B12-D05E-D196-1CEC-9C9E33B9CC0F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0" sldId="280"/>
            <ac:spMk id="288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9:18.940" v="98" actId="20577"/>
          <ac:spMkLst>
            <pc:docMk/>
            <pc:sldMk cId="0" sldId="280"/>
            <ac:spMk id="290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17:36.187" v="80"/>
        <pc:sldMkLst>
          <pc:docMk/>
          <pc:sldMk cId="837207602" sldId="28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37207602" sldId="282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679406833" sldId="284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79406833" sldId="284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4134066138" sldId="285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34066138" sldId="285"/>
            <ac:spMk id="251" creationId="{00000000-0000-0000-0000-000000000000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6279571" sldId="286"/>
            <ac:spMk id="5" creationId="{03179B4A-32B2-F788-F0FF-E10B9B4B2D8D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7:23.046" v="79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A0BF277A-F909-51ED-3905-702FCCB698DA}" dt="2023-06-06T02:17:23.046" v="79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4" creationId="{F6ADA871-9FF6-D0AE-77F4-9966318D598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0139911" sldId="287"/>
            <ac:spMk id="5" creationId="{94B19315-8350-09A6-84CE-680712F70271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1.525" v="107"/>
        <pc:sldMkLst>
          <pc:docMk/>
          <pc:sldMk cId="930816888" sldId="28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4" creationId="{5C2B4921-0E5E-F287-7D0F-84729C9BBEB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30816888" sldId="288"/>
            <ac:spMk id="5" creationId="{EFACB32E-5C4F-591E-2AAB-0112BEB64EE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9.384" v="105"/>
        <pc:sldMkLst>
          <pc:docMk/>
          <pc:sldMk cId="1467023248" sldId="28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467023248" sldId="289"/>
            <ac:spMk id="5" creationId="{1E1F1398-9A5D-D0C4-2B3B-AD391A2CE883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3.448" v="126"/>
        <pc:sldMkLst>
          <pc:docMk/>
          <pc:sldMk cId="4100909272" sldId="29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4" creationId="{5F465DAC-C5BF-D008-EABF-AD229300C6B1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100909272" sldId="290"/>
            <ac:spMk id="5" creationId="{4C04339A-4FA4-EB88-597B-3D09FC5F2BCC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2.416" v="108"/>
        <pc:sldMkLst>
          <pc:docMk/>
          <pc:sldMk cId="2952596098" sldId="29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4" creationId="{3F064F96-337C-850E-2799-A7AF4868E3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952596098" sldId="291"/>
            <ac:spMk id="5" creationId="{3CF83F3B-EFA5-2878-4601-2FA62540CC9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3.337" v="109"/>
        <pc:sldMkLst>
          <pc:docMk/>
          <pc:sldMk cId="922581880" sldId="29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4" creationId="{30CA4C43-651B-F858-14DE-C991D49B3CA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922581880" sldId="292"/>
            <ac:spMk id="5" creationId="{465CD296-2BE9-7659-C4F5-A7B6BFF3CB5B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213" v="117"/>
        <pc:sldMkLst>
          <pc:docMk/>
          <pc:sldMk cId="2221694099" sldId="29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221694099" sldId="294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1.728" v="115"/>
        <pc:sldMkLst>
          <pc:docMk/>
          <pc:sldMk cId="2441557156" sldId="29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4" creationId="{004BFB73-AA11-C7C3-5F4E-2E58A5D60EE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441557156" sldId="295"/>
            <ac:spMk id="5" creationId="{AE56E583-592C-F0F3-1BEF-D5F2420C63E8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16:33.639" v="60"/>
        <pc:sldMkLst>
          <pc:docMk/>
          <pc:sldMk cId="3050248158" sldId="296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50248158" sldId="296"/>
            <ac:spMk id="177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2:11.057" v="125"/>
        <pc:sldMkLst>
          <pc:docMk/>
          <pc:sldMk cId="2695303178" sldId="29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695303178" sldId="297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4.618" v="103"/>
        <pc:sldMkLst>
          <pc:docMk/>
          <pc:sldMk cId="692865833" sldId="29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92865833" sldId="298"/>
            <ac:spMk id="5" creationId="{03179B4A-32B2-F788-F0FF-E10B9B4B2D8D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853" v="112"/>
        <pc:sldMkLst>
          <pc:docMk/>
          <pc:sldMk cId="1158116147" sldId="299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4" creationId="{D605702D-A96F-C77A-05B4-C621E5E52957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58116147" sldId="299"/>
            <ac:spMk id="5" creationId="{3F043B44-3684-460F-2F7A-D7971D3D11D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0.462" v="106"/>
        <pc:sldMkLst>
          <pc:docMk/>
          <pc:sldMk cId="824764711" sldId="30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4" creationId="{07F45318-EE67-D91C-625B-0E08FF032656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824764711" sldId="300"/>
            <ac:spMk id="5" creationId="{1E1F1398-9A5D-D0C4-2B3B-AD391A2CE883}"/>
          </ac:spMkLst>
        </pc:spChg>
      </pc:sldChg>
      <pc:sldChg chg="delSp modSp">
        <pc:chgData name="John Patrick Johnson" userId="S::jpj8711@ads.northwestern.edu::fe18dc51-e5c5-41f0-a67f-64543119935e" providerId="AD" clId="Web-{A0BF277A-F909-51ED-3905-702FCCB698DA}" dt="2023-06-06T02:21:25.759" v="102"/>
        <pc:sldMkLst>
          <pc:docMk/>
          <pc:sldMk cId="3384434737" sldId="302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" creationId="{00000000-0000-0000-0000-00000000000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21:25.759" v="102"/>
          <ac:spMkLst>
            <pc:docMk/>
            <pc:sldMk cId="3384434737" sldId="302"/>
            <ac:spMk id="17" creationId="{A2E12A2B-F910-4CE2-867E-04380E1AFFC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384434737" sldId="302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5.494" v="119"/>
        <pc:sldMkLst>
          <pc:docMk/>
          <pc:sldMk cId="231020705" sldId="30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4" creationId="{35765062-40B2-9162-39B5-2FC732612C8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31020705" sldId="305"/>
            <ac:spMk id="5" creationId="{61FC71A7-431E-ABF9-2EA3-568FF8DD011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6.759" v="113"/>
        <pc:sldMkLst>
          <pc:docMk/>
          <pc:sldMk cId="3086748698" sldId="30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4" creationId="{937A035B-7409-18A2-C66C-9B774C334D4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086748698" sldId="306"/>
            <ac:spMk id="5" creationId="{15F65755-CC8A-C75A-EA48-F847A7563E07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5.088" v="111"/>
        <pc:sldMkLst>
          <pc:docMk/>
          <pc:sldMk cId="1606653251" sldId="30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4" creationId="{089B60EC-3943-3942-0BDF-B03373528878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06653251" sldId="307"/>
            <ac:spMk id="5" creationId="{7F6DDB25-F113-B602-EC92-001F6F00E608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37.837" v="104"/>
        <pc:sldMkLst>
          <pc:docMk/>
          <pc:sldMk cId="649797171" sldId="309"/>
        </pc:sldMkLst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649797171" sldId="309"/>
            <ac:spMk id="251" creationId="{00000000-0000-0000-0000-000000000000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2.885" v="116"/>
        <pc:sldMkLst>
          <pc:docMk/>
          <pc:sldMk cId="1622357749" sldId="310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4" creationId="{7431F675-D480-541A-2B5D-D723156A0829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622357749" sldId="310"/>
            <ac:spMk id="5" creationId="{02916B7C-F425-6A60-C3B9-A00EF99E5CBE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4.635" v="118"/>
        <pc:sldMkLst>
          <pc:docMk/>
          <pc:sldMk cId="467008381" sldId="311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4" creationId="{963A9A73-23EF-3180-96E1-55A434E55A4C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467008381" sldId="311"/>
            <ac:spMk id="5" creationId="{82A8620B-355B-B547-E3A1-82328DA571E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4.525" v="110"/>
        <pc:sldMkLst>
          <pc:docMk/>
          <pc:sldMk cId="2190516894" sldId="312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4" creationId="{958612A7-3215-9271-BAA1-978121C1DE1E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90516894" sldId="312"/>
            <ac:spMk id="5" creationId="{834D0487-F247-2D85-9CA0-4B8705C3B35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916" v="122"/>
        <pc:sldMkLst>
          <pc:docMk/>
          <pc:sldMk cId="217017396" sldId="313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4" creationId="{B61ECC17-BD18-E4A6-F51E-854F648A7210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217017396" sldId="313"/>
            <ac:spMk id="5" creationId="{F9AB0EB9-1D6B-3AAA-D5CF-A988F62C2DB6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6.338" v="120"/>
        <pc:sldMkLst>
          <pc:docMk/>
          <pc:sldMk cId="3246919771" sldId="314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4" creationId="{75058F8E-6094-693C-6255-2BA7B895283D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246919771" sldId="314"/>
            <ac:spMk id="5" creationId="{11A788A3-C8B3-0324-87A0-E451BED5C839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7.213" v="121"/>
        <pc:sldMkLst>
          <pc:docMk/>
          <pc:sldMk cId="1781169159" sldId="315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4" creationId="{96B97F33-28BA-8CC7-E7BE-3A88D987B632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781169159" sldId="315"/>
            <ac:spMk id="5" creationId="{60457AF8-83CE-B518-0E5C-B42C653ABCCA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59.838" v="123"/>
        <pc:sldMkLst>
          <pc:docMk/>
          <pc:sldMk cId="114224506" sldId="316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4" creationId="{0F2D2942-94E7-2C51-A309-D126227CAF04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114224506" sldId="316"/>
            <ac:spMk id="5" creationId="{FFFB4EC8-46B7-4225-FD23-66BEFFB72D12}"/>
          </ac:spMkLst>
        </pc:spChg>
      </pc:sldChg>
      <pc:sldChg chg="delSp modSp del">
        <pc:chgData name="John Patrick Johnson" userId="S::jpj8711@ads.northwestern.edu::fe18dc51-e5c5-41f0-a67f-64543119935e" providerId="AD" clId="Web-{A0BF277A-F909-51ED-3905-702FCCB698DA}" dt="2023-06-06T02:21:47.666" v="114"/>
        <pc:sldMkLst>
          <pc:docMk/>
          <pc:sldMk cId="380680441" sldId="317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4" creationId="{65AE09F3-95EE-FF4E-3B4C-88A0C7CECC03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80680441" sldId="317"/>
            <ac:spMk id="5" creationId="{7FEAE56A-BF0D-2A07-71D7-7FE33D13573C}"/>
          </ac:spMkLst>
        </pc:spChg>
      </pc:sldChg>
      <pc:sldChg chg="delSp modSp ord">
        <pc:chgData name="John Patrick Johnson" userId="S::jpj8711@ads.northwestern.edu::fe18dc51-e5c5-41f0-a67f-64543119935e" providerId="AD" clId="Web-{A0BF277A-F909-51ED-3905-702FCCB698DA}" dt="2023-06-06T02:22:10.213" v="124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4" creationId="{5D6F9351-75F6-C7A1-4564-32139E3FB6F5}"/>
          </ac:spMkLst>
        </pc:spChg>
        <pc:spChg chg="del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k cId="348769654" sldId="318"/>
            <ac:spMk id="5" creationId="{03179B4A-32B2-F788-F0FF-E10B9B4B2D8D}"/>
          </ac:spMkLst>
        </pc:spChg>
      </pc:sldChg>
      <pc:sldChg chg="modSp add ord replId">
        <pc:chgData name="John Patrick Johnson" userId="S::jpj8711@ads.northwestern.edu::fe18dc51-e5c5-41f0-a67f-64543119935e" providerId="AD" clId="Web-{A0BF277A-F909-51ED-3905-702FCCB698DA}" dt="2023-06-06T02:35:51.079" v="296" actId="20577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A0BF277A-F909-51ED-3905-702FCCB698DA}" dt="2023-06-06T02:32:17.136" v="136" actId="20577"/>
          <ac:spMkLst>
            <pc:docMk/>
            <pc:sldMk cId="679280969" sldId="319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A0BF277A-F909-51ED-3905-702FCCB698DA}" dt="2023-06-06T02:35:51.079" v="296" actId="20577"/>
          <ac:spMkLst>
            <pc:docMk/>
            <pc:sldMk cId="679280969" sldId="319"/>
            <ac:spMk id="3" creationId="{838492E3-91C7-FA09-1EED-65C4220C1E22}"/>
          </ac:spMkLst>
        </pc:spChg>
      </pc:sldChg>
      <pc:sldMasterChg chg="modSp mod modSldLayout">
        <pc:chgData name="John Patrick Johnson" userId="S::jpj8711@ads.northwestern.edu::fe18dc51-e5c5-41f0-a67f-64543119935e" providerId="AD" clId="Web-{A0BF277A-F909-51ED-3905-702FCCB698DA}" dt="2023-06-06T02:16:33.639" v="60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A0BF277A-F909-51ED-3905-702FCCB698DA}" dt="2023-06-06T02:16:33.639" v="60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A0BF277A-F909-51ED-3905-702FCCB698DA}" dt="2023-06-06T02:16:33.639" v="60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A0BF277A-F909-51ED-3905-702FCCB698DA}" dt="2023-06-06T02:16:33.639" v="60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Ginger Lee Jacobson" userId="S::glj8018@ads.northwestern.edu::3a49910d-c358-4586-b31b-05d58406f615" providerId="AD" clId="Web-{E628F8E8-3B2C-D39A-E93B-CEA5452B556E}"/>
    <pc:docChg chg="modSld sldOrd">
      <pc:chgData name="Ginger Lee Jacobson" userId="S::glj8018@ads.northwestern.edu::3a49910d-c358-4586-b31b-05d58406f615" providerId="AD" clId="Web-{E628F8E8-3B2C-D39A-E93B-CEA5452B556E}" dt="2023-01-11T18:34:43.784" v="575" actId="20577"/>
      <pc:docMkLst>
        <pc:docMk/>
      </pc:docMkLst>
      <pc:sldChg chg="modNotes">
        <pc:chgData name="Ginger Lee Jacobson" userId="S::glj8018@ads.northwestern.edu::3a49910d-c358-4586-b31b-05d58406f615" providerId="AD" clId="Web-{E628F8E8-3B2C-D39A-E93B-CEA5452B556E}" dt="2023-01-11T17:59:57.243" v="305"/>
        <pc:sldMkLst>
          <pc:docMk/>
          <pc:sldMk cId="1467023248" sldId="289"/>
        </pc:sldMkLst>
      </pc:sldChg>
      <pc:sldChg chg="modNotes">
        <pc:chgData name="Ginger Lee Jacobson" userId="S::glj8018@ads.northwestern.edu::3a49910d-c358-4586-b31b-05d58406f615" providerId="AD" clId="Web-{E628F8E8-3B2C-D39A-E93B-CEA5452B556E}" dt="2023-01-11T18:23:59.572" v="441"/>
        <pc:sldMkLst>
          <pc:docMk/>
          <pc:sldMk cId="922581880" sldId="292"/>
        </pc:sldMkLst>
      </pc:sldChg>
      <pc:sldChg chg="modSp ord modNotes">
        <pc:chgData name="Ginger Lee Jacobson" userId="S::glj8018@ads.northwestern.edu::3a49910d-c358-4586-b31b-05d58406f615" providerId="AD" clId="Web-{E628F8E8-3B2C-D39A-E93B-CEA5452B556E}" dt="2023-01-11T18:33:08.246" v="548"/>
        <pc:sldMkLst>
          <pc:docMk/>
          <pc:sldMk cId="1680070822" sldId="293"/>
        </pc:sldMkLst>
        <pc:spChg chg="mod">
          <ac:chgData name="Ginger Lee Jacobson" userId="S::glj8018@ads.northwestern.edu::3a49910d-c358-4586-b31b-05d58406f615" providerId="AD" clId="Web-{E628F8E8-3B2C-D39A-E93B-CEA5452B556E}" dt="2023-01-11T18:30:39.143" v="539" actId="20577"/>
          <ac:spMkLst>
            <pc:docMk/>
            <pc:sldMk cId="1680070822" sldId="293"/>
            <ac:spMk id="3" creationId="{72BA3BD0-066D-3791-B32E-795ACC0C331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32.566" v="445"/>
        <pc:sldMkLst>
          <pc:docMk/>
          <pc:sldMk cId="1158116147" sldId="299"/>
        </pc:sldMkLst>
      </pc:sldChg>
      <pc:sldChg chg="modSp">
        <pc:chgData name="Ginger Lee Jacobson" userId="S::glj8018@ads.northwestern.edu::3a49910d-c358-4586-b31b-05d58406f615" providerId="AD" clId="Web-{E628F8E8-3B2C-D39A-E93B-CEA5452B556E}" dt="2023-01-11T18:34:43.784" v="575" actId="20577"/>
        <pc:sldMkLst>
          <pc:docMk/>
          <pc:sldMk cId="231020705" sldId="305"/>
        </pc:sldMkLst>
        <pc:spChg chg="mod">
          <ac:chgData name="Ginger Lee Jacobson" userId="S::glj8018@ads.northwestern.edu::3a49910d-c358-4586-b31b-05d58406f615" providerId="AD" clId="Web-{E628F8E8-3B2C-D39A-E93B-CEA5452B556E}" dt="2023-01-11T18:34:43.784" v="575" actId="20577"/>
          <ac:spMkLst>
            <pc:docMk/>
            <pc:sldMk cId="231020705" sldId="305"/>
            <ac:spMk id="2" creationId="{AC02EA40-F70B-4369-0979-BCE87BA9D872}"/>
          </ac:spMkLst>
        </pc:spChg>
      </pc:sldChg>
      <pc:sldChg chg="modSp modNotes">
        <pc:chgData name="Ginger Lee Jacobson" userId="S::glj8018@ads.northwestern.edu::3a49910d-c358-4586-b31b-05d58406f615" providerId="AD" clId="Web-{E628F8E8-3B2C-D39A-E93B-CEA5452B556E}" dt="2023-01-11T18:33:57.015" v="574"/>
        <pc:sldMkLst>
          <pc:docMk/>
          <pc:sldMk cId="3086748698" sldId="306"/>
        </pc:sldMkLst>
        <pc:spChg chg="mod">
          <ac:chgData name="Ginger Lee Jacobson" userId="S::glj8018@ads.northwestern.edu::3a49910d-c358-4586-b31b-05d58406f615" providerId="AD" clId="Web-{E628F8E8-3B2C-D39A-E93B-CEA5452B556E}" dt="2023-01-11T18:27:12.724" v="485" actId="20577"/>
          <ac:spMkLst>
            <pc:docMk/>
            <pc:sldMk cId="3086748698" sldId="306"/>
            <ac:spMk id="2" creationId="{FA50B57B-38D5-1976-E317-D398317F2D86}"/>
          </ac:spMkLst>
        </pc:spChg>
      </pc:sldChg>
      <pc:sldChg chg="modNotes">
        <pc:chgData name="Ginger Lee Jacobson" userId="S::glj8018@ads.northwestern.edu::3a49910d-c358-4586-b31b-05d58406f615" providerId="AD" clId="Web-{E628F8E8-3B2C-D39A-E93B-CEA5452B556E}" dt="2023-01-11T18:26:46.566" v="481"/>
        <pc:sldMkLst>
          <pc:docMk/>
          <pc:sldMk cId="1606653251" sldId="307"/>
        </pc:sldMkLst>
      </pc:sldChg>
    </pc:docChg>
  </pc:docChgLst>
  <pc:docChgLst>
    <pc:chgData name="John Patrick Johnson" userId="S::jpj8711@ads.northwestern.edu::fe18dc51-e5c5-41f0-a67f-64543119935e" providerId="AD" clId="Web-{DBD49B70-1A98-D2EC-FEF0-4D531CB51AF8}"/>
    <pc:docChg chg="addSld delSld modSld sldOrd modMainMaster">
      <pc:chgData name="John Patrick Johnson" userId="S::jpj8711@ads.northwestern.edu::fe18dc51-e5c5-41f0-a67f-64543119935e" providerId="AD" clId="Web-{DBD49B70-1A98-D2EC-FEF0-4D531CB51AF8}" dt="2023-07-07T01:02:07.067" v="1083"/>
      <pc:docMkLst>
        <pc:docMk/>
      </pc:docMkLst>
      <pc:sldChg chg="modSp">
        <pc:chgData name="John Patrick Johnson" userId="S::jpj8711@ads.northwestern.edu::fe18dc51-e5c5-41f0-a67f-64543119935e" providerId="AD" clId="Web-{DBD49B70-1A98-D2EC-FEF0-4D531CB51AF8}" dt="2023-07-06T19:56:53.654" v="224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6"/>
            <ac:spMk id="2" creationId="{289CA4ED-6DAD-386B-A788-B7C6CAF7438D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59.878" v="5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49:49.815" v="1" actId="20577"/>
          <ac:spMkLst>
            <pc:docMk/>
            <pc:sldMk cId="0" sldId="256"/>
            <ac:spMk id="50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59"/>
            <ac:spMk id="7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6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1"/>
            <ac:spMk id="95" creationId="{00000000-0000-0000-0000-000000000000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37:47.733" v="324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2"/>
            <ac:spMk id="10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9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3"/>
            <ac:spMk id="114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8"/>
        <pc:sldMkLst>
          <pc:docMk/>
          <pc:sldMk cId="0" sldId="26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4"/>
            <ac:spMk id="126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4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6"/>
            <ac:spMk id="14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2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8"/>
            <ac:spMk id="16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1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69"/>
            <ac:spMk id="17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6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2"/>
            <ac:spMk id="207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7"/>
        <pc:sldMkLst>
          <pc:docMk/>
          <pc:sldMk cId="0" sldId="27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4"/>
            <ac:spMk id="225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3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76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36" v="225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0" sldId="280"/>
            <ac:spMk id="288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35"/>
        <pc:sldMkLst>
          <pc:docMk/>
          <pc:sldMk cId="679406833" sldId="284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406833" sldId="284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29"/>
        <pc:sldMkLst>
          <pc:docMk/>
          <pc:sldMk cId="4134066138" sldId="285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4134066138" sldId="285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05.451" v="228"/>
        <pc:sldMkLst>
          <pc:docMk/>
          <pc:sldMk cId="3056279571" sldId="28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6279571" sldId="286"/>
            <ac:spMk id="4" creationId="{5D6F9351-75F6-C7A1-4564-32139E3FB6F5}"/>
          </ac:spMkLst>
        </pc:spChg>
      </pc:sldChg>
      <pc:sldChg chg="modSp modNotes">
        <pc:chgData name="John Patrick Johnson" userId="S::jpj8711@ads.northwestern.edu::fe18dc51-e5c5-41f0-a67f-64543119935e" providerId="AD" clId="Web-{DBD49B70-1A98-D2EC-FEF0-4D531CB51AF8}" dt="2023-07-07T00:59:23.562" v="987" actId="20577"/>
        <pc:sldMkLst>
          <pc:docMk/>
          <pc:sldMk cId="60139911" sldId="287"/>
        </pc:sldMkLst>
        <pc:spChg chg="mod">
          <ac:chgData name="John Patrick Johnson" userId="S::jpj8711@ads.northwestern.edu::fe18dc51-e5c5-41f0-a67f-64543119935e" providerId="AD" clId="Web-{DBD49B70-1A98-D2EC-FEF0-4D531CB51AF8}" dt="2023-07-06T19:50:36.738" v="15" actId="20577"/>
          <ac:spMkLst>
            <pc:docMk/>
            <pc:sldMk cId="60139911" sldId="287"/>
            <ac:spMk id="2" creationId="{B7862AAB-75C5-01E8-7C83-F7CB14768AFA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59:23.562" v="987" actId="20577"/>
          <ac:spMkLst>
            <pc:docMk/>
            <pc:sldMk cId="60139911" sldId="287"/>
            <ac:spMk id="3" creationId="{838492E3-91C7-FA09-1EED-65C4220C1E22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6T19:56:51.060" v="223"/>
          <ac:spMkLst>
            <pc:docMk/>
            <pc:sldMk cId="60139911" sldId="287"/>
            <ac:spMk id="4" creationId="{F6ADA871-9FF6-D0AE-77F4-9966318D598E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1:04.738" v="440"/>
        <pc:sldMkLst>
          <pc:docMk/>
          <pc:sldMk cId="255373530" sldId="288"/>
        </pc:sldMkLst>
        <pc:spChg chg="mod">
          <ac:chgData name="John Patrick Johnson" userId="S::jpj8711@ads.northwestern.edu::fe18dc51-e5c5-41f0-a67f-64543119935e" providerId="AD" clId="Web-{DBD49B70-1A98-D2EC-FEF0-4D531CB51AF8}" dt="2023-07-07T00:39:15.751" v="373" actId="20577"/>
          <ac:spMkLst>
            <pc:docMk/>
            <pc:sldMk cId="255373530" sldId="288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DBD49B70-1A98-D2EC-FEF0-4D531CB51AF8}" dt="2023-07-07T00:39:20.938" v="374" actId="20577"/>
          <ac:spMkLst>
            <pc:docMk/>
            <pc:sldMk cId="255373530" sldId="288"/>
            <ac:spMk id="106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4:20.087" v="537"/>
        <pc:sldMkLst>
          <pc:docMk/>
          <pc:sldMk cId="1858700355" sldId="289"/>
        </pc:sldMkLst>
        <pc:spChg chg="mod">
          <ac:chgData name="John Patrick Johnson" userId="S::jpj8711@ads.northwestern.edu::fe18dc51-e5c5-41f0-a67f-64543119935e" providerId="AD" clId="Web-{DBD49B70-1A98-D2EC-FEF0-4D531CB51AF8}" dt="2023-07-07T00:41:59.552" v="457" actId="20577"/>
          <ac:spMkLst>
            <pc:docMk/>
            <pc:sldMk cId="1858700355" sldId="289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47:52.733" v="623" actId="20577"/>
        <pc:sldMkLst>
          <pc:docMk/>
          <pc:sldMk cId="483301911" sldId="290"/>
        </pc:sldMkLst>
        <pc:spChg chg="mod">
          <ac:chgData name="John Patrick Johnson" userId="S::jpj8711@ads.northwestern.edu::fe18dc51-e5c5-41f0-a67f-64543119935e" providerId="AD" clId="Web-{DBD49B70-1A98-D2EC-FEF0-4D531CB51AF8}" dt="2023-07-07T00:47:52.733" v="623" actId="20577"/>
          <ac:spMkLst>
            <pc:docMk/>
            <pc:sldMk cId="483301911" sldId="290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0:26.377" v="733"/>
        <pc:sldMkLst>
          <pc:docMk/>
          <pc:sldMk cId="589790529" sldId="291"/>
        </pc:sldMkLst>
        <pc:spChg chg="mod">
          <ac:chgData name="John Patrick Johnson" userId="S::jpj8711@ads.northwestern.edu::fe18dc51-e5c5-41f0-a67f-64543119935e" providerId="AD" clId="Web-{DBD49B70-1A98-D2EC-FEF0-4D531CB51AF8}" dt="2023-07-07T00:48:25.577" v="650" actId="20577"/>
          <ac:spMkLst>
            <pc:docMk/>
            <pc:sldMk cId="589790529" sldId="291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1:23.941" v="760" actId="20577"/>
        <pc:sldMkLst>
          <pc:docMk/>
          <pc:sldMk cId="2337994446" sldId="292"/>
        </pc:sldMkLst>
        <pc:spChg chg="mod">
          <ac:chgData name="John Patrick Johnson" userId="S::jpj8711@ads.northwestern.edu::fe18dc51-e5c5-41f0-a67f-64543119935e" providerId="AD" clId="Web-{DBD49B70-1A98-D2EC-FEF0-4D531CB51AF8}" dt="2023-07-07T00:51:23.941" v="760" actId="20577"/>
          <ac:spMkLst>
            <pc:docMk/>
            <pc:sldMk cId="2337994446" sldId="292"/>
            <ac:spMk id="103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DBD49B70-1A98-D2EC-FEF0-4D531CB51AF8}" dt="2023-07-07T00:51:39.785" v="770" actId="20577"/>
        <pc:sldMkLst>
          <pc:docMk/>
          <pc:sldMk cId="2820440089" sldId="293"/>
        </pc:sldMkLst>
        <pc:spChg chg="mod">
          <ac:chgData name="John Patrick Johnson" userId="S::jpj8711@ads.northwestern.edu::fe18dc51-e5c5-41f0-a67f-64543119935e" providerId="AD" clId="Web-{DBD49B70-1A98-D2EC-FEF0-4D531CB51AF8}" dt="2023-07-07T00:51:39.785" v="770" actId="20577"/>
          <ac:spMkLst>
            <pc:docMk/>
            <pc:sldMk cId="2820440089" sldId="293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8:09.826" v="951" actId="20577"/>
        <pc:sldMkLst>
          <pc:docMk/>
          <pc:sldMk cId="2020563753" sldId="294"/>
        </pc:sldMkLst>
        <pc:spChg chg="mod">
          <ac:chgData name="John Patrick Johnson" userId="S::jpj8711@ads.northwestern.edu::fe18dc51-e5c5-41f0-a67f-64543119935e" providerId="AD" clId="Web-{DBD49B70-1A98-D2EC-FEF0-4D531CB51AF8}" dt="2023-07-07T00:58:09.826" v="951" actId="20577"/>
          <ac:spMkLst>
            <pc:docMk/>
            <pc:sldMk cId="2020563753" sldId="294"/>
            <ac:spMk id="103" creationId="{00000000-0000-0000-0000-000000000000}"/>
          </ac:spMkLst>
        </pc:spChg>
      </pc:sldChg>
      <pc:sldChg chg="modSp add ord replId modNotes">
        <pc:chgData name="John Patrick Johnson" userId="S::jpj8711@ads.northwestern.edu::fe18dc51-e5c5-41f0-a67f-64543119935e" providerId="AD" clId="Web-{DBD49B70-1A98-D2EC-FEF0-4D531CB51AF8}" dt="2023-07-07T00:57:55.404" v="943"/>
        <pc:sldMkLst>
          <pc:docMk/>
          <pc:sldMk cId="3521399296" sldId="295"/>
        </pc:sldMkLst>
        <pc:spChg chg="mod">
          <ac:chgData name="John Patrick Johnson" userId="S::jpj8711@ads.northwestern.edu::fe18dc51-e5c5-41f0-a67f-64543119935e" providerId="AD" clId="Web-{DBD49B70-1A98-D2EC-FEF0-4D531CB51AF8}" dt="2023-07-07T00:55:38.588" v="900" actId="20577"/>
          <ac:spMkLst>
            <pc:docMk/>
            <pc:sldMk cId="3521399296" sldId="295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0:59:05.859" v="986"/>
        <pc:sldMkLst>
          <pc:docMk/>
          <pc:sldMk cId="921721755" sldId="296"/>
        </pc:sldMkLst>
        <pc:spChg chg="mod">
          <ac:chgData name="John Patrick Johnson" userId="S::jpj8711@ads.northwestern.edu::fe18dc51-e5c5-41f0-a67f-64543119935e" providerId="AD" clId="Web-{DBD49B70-1A98-D2EC-FEF0-4D531CB51AF8}" dt="2023-07-07T00:58:21.561" v="955" actId="20577"/>
          <ac:spMkLst>
            <pc:docMk/>
            <pc:sldMk cId="921721755" sldId="296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67" v="240"/>
        <pc:sldMkLst>
          <pc:docMk/>
          <pc:sldMk cId="3050248158" sldId="296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050248158" sldId="296"/>
            <ac:spMk id="177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33.830" v="1022"/>
        <pc:sldMkLst>
          <pc:docMk/>
          <pc:sldMk cId="3118411229" sldId="297"/>
        </pc:sldMkLst>
        <pc:spChg chg="mod">
          <ac:chgData name="John Patrick Johnson" userId="S::jpj8711@ads.northwestern.edu::fe18dc51-e5c5-41f0-a67f-64543119935e" providerId="AD" clId="Web-{DBD49B70-1A98-D2EC-FEF0-4D531CB51AF8}" dt="2023-07-07T00:59:56.641" v="991" actId="20577"/>
          <ac:spMkLst>
            <pc:docMk/>
            <pc:sldMk cId="3118411229" sldId="297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0:49.596" v="1030" actId="20577"/>
        <pc:sldMkLst>
          <pc:docMk/>
          <pc:sldMk cId="3903810374" sldId="298"/>
        </pc:sldMkLst>
        <pc:spChg chg="mod">
          <ac:chgData name="John Patrick Johnson" userId="S::jpj8711@ads.northwestern.edu::fe18dc51-e5c5-41f0-a67f-64543119935e" providerId="AD" clId="Web-{DBD49B70-1A98-D2EC-FEF0-4D531CB51AF8}" dt="2023-07-07T01:00:49.596" v="1030" actId="20577"/>
          <ac:spMkLst>
            <pc:docMk/>
            <pc:sldMk cId="3903810374" sldId="298"/>
            <ac:spMk id="103" creationId="{00000000-0000-0000-0000-000000000000}"/>
          </ac:spMkLst>
        </pc:spChg>
      </pc:sldChg>
      <pc:sldChg chg="modSp add replId modNotes">
        <pc:chgData name="John Patrick Johnson" userId="S::jpj8711@ads.northwestern.edu::fe18dc51-e5c5-41f0-a67f-64543119935e" providerId="AD" clId="Web-{DBD49B70-1A98-D2EC-FEF0-4D531CB51AF8}" dt="2023-07-07T01:02:07.067" v="1083"/>
        <pc:sldMkLst>
          <pc:docMk/>
          <pc:sldMk cId="3679391144" sldId="299"/>
        </pc:sldMkLst>
        <pc:spChg chg="mod">
          <ac:chgData name="John Patrick Johnson" userId="S::jpj8711@ads.northwestern.edu::fe18dc51-e5c5-41f0-a67f-64543119935e" providerId="AD" clId="Web-{DBD49B70-1A98-D2EC-FEF0-4D531CB51AF8}" dt="2023-07-07T01:01:16.581" v="1042" actId="20577"/>
          <ac:spMkLst>
            <pc:docMk/>
            <pc:sldMk cId="3679391144" sldId="299"/>
            <ac:spMk id="103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2"/>
        <pc:sldMkLst>
          <pc:docMk/>
          <pc:sldMk cId="3384434737" sldId="302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384434737" sldId="302"/>
            <ac:spMk id="251" creationId="{00000000-0000-0000-0000-000000000000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0"/>
        <pc:sldMkLst>
          <pc:docMk/>
          <pc:sldMk cId="348769654" sldId="318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348769654" sldId="318"/>
            <ac:spMk id="4" creationId="{5D6F9351-75F6-C7A1-4564-32139E3FB6F5}"/>
          </ac:spMkLst>
        </pc:spChg>
      </pc:sldChg>
      <pc:sldChg chg="modSp del">
        <pc:chgData name="John Patrick Johnson" userId="S::jpj8711@ads.northwestern.edu::fe18dc51-e5c5-41f0-a67f-64543119935e" providerId="AD" clId="Web-{DBD49B70-1A98-D2EC-FEF0-4D531CB51AF8}" dt="2023-07-06T19:57:17.452" v="231"/>
        <pc:sldMkLst>
          <pc:docMk/>
          <pc:sldMk cId="679280969" sldId="319"/>
        </pc:sld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k cId="679280969" sldId="319"/>
            <ac:spMk id="4" creationId="{F6ADA871-9FF6-D0AE-77F4-9966318D598E}"/>
          </ac:spMkLst>
        </pc:spChg>
      </pc:sldChg>
      <pc:sldMasterChg chg="modSp mod modSldLayout">
        <pc:chgData name="John Patrick Johnson" userId="S::jpj8711@ads.northwestern.edu::fe18dc51-e5c5-41f0-a67f-64543119935e" providerId="AD" clId="Web-{DBD49B70-1A98-D2EC-FEF0-4D531CB51AF8}" dt="2023-07-06T19:56:53.654" v="224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DBD49B70-1A98-D2EC-FEF0-4D531CB51AF8}" dt="2023-07-06T19:56:53.654" v="224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DBD49B70-1A98-D2EC-FEF0-4D531CB51AF8}" dt="2023-07-06T19:56:53.654" v="224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DBD49B70-1A98-D2EC-FEF0-4D531CB51AF8}" dt="2023-07-06T19:56:53.654" v="224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0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0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0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0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0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0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0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0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0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0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0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0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0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0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0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Print statements, printing to file.</a:t>
            </a:r>
          </a:p>
          <a:p>
            <a:pPr marL="0" indent="0"/>
            <a:r>
              <a:rPr lang="en-US"/>
              <a:t>Discussion: What should you print to file? In what format?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45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11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52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can add any bash shell command to a shell script. Executing it is like having the machine sit there and enter the commands one by one</a:t>
            </a: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14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</a:p>
          <a:p>
            <a:pPr marL="0" indent="0"/>
            <a:r>
              <a:rPr lang="en-US"/>
              <a:t>Your research project will go through many steps from its start to its final output.</a:t>
            </a:r>
          </a:p>
          <a:p>
            <a:pPr marL="0" indent="0"/>
            <a:r>
              <a:rPr lang="en-US"/>
              <a:t>Yesterday we urged you to break your steps down into discrete pieces so that you have a clean record of each step.</a:t>
            </a:r>
          </a:p>
          <a:p>
            <a:pPr marL="0" indent="0"/>
            <a:r>
              <a:rPr lang="en-US"/>
              <a:t>Scripting the overall pipeline is important for documenting which pieces were run and when.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Show examples of how to control execution of a script.</a:t>
            </a:r>
          </a:p>
          <a:p>
            <a:pPr marL="0" indent="0"/>
            <a:r>
              <a:rPr lang="en-US"/>
              <a:t>Maybe one flavor where you use bash, and another where you use a Python wrapper to control it?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713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f42df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24f42df4b_0_4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indent="0"/>
            <a:r>
              <a:rPr lang="en-US"/>
              <a:t>Introduce "exception handling" as a term.</a:t>
            </a:r>
          </a:p>
          <a:p>
            <a:pPr marL="0" indent="0"/>
            <a:r>
              <a:rPr lang="en-US"/>
              <a:t>Consider 3 different scenarios where you have to decide whether to...</a:t>
            </a:r>
          </a:p>
          <a:p>
            <a:pPr marL="171450" indent="-171450">
              <a:buChar char="•"/>
            </a:pPr>
            <a:r>
              <a:rPr lang="en-US"/>
              <a:t>Continue with the rest of the steps, then go back and rerun just the ones that failed?</a:t>
            </a:r>
          </a:p>
          <a:p>
            <a:pPr marL="171450" indent="-171450">
              <a:buChar char="•"/>
            </a:pPr>
            <a:r>
              <a:rPr lang="en-US"/>
              <a:t>Wait and then restart where the job failed</a:t>
            </a:r>
          </a:p>
          <a:p>
            <a:pPr marL="171450" indent="-171450">
              <a:buChar char="•"/>
            </a:pPr>
            <a:r>
              <a:rPr lang="en-US"/>
              <a:t>Abort the process, and fix your code before starting again</a:t>
            </a:r>
          </a:p>
        </p:txBody>
      </p:sp>
      <p:sp>
        <p:nvSpPr>
          <p:cNvPr id="101" name="Google Shape;101;g524f42df4b_0_4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9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Automation and Testing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Automation and Testing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command-line-argumen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edhat.com/sysadmin/arguments-options-bash-scrip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Exceptions-Debugg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stata.com/manuals/pcapture.pdf" TargetMode="External"/><Relationship Id="rId4" Type="http://schemas.openxmlformats.org/officeDocument/2006/relationships/hyperlink" Target="https://realpython.com/python-exception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ssh" TargetMode="External"/><Relationship Id="rId2" Type="http://schemas.openxmlformats.org/officeDocument/2006/relationships/hyperlink" Target="https://www.it.northwestern.edu/departments/it-services-support/research/computing/quest/quest-analytics-nod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2023-phd-worksh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ontab.gur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3 – Automation &amp; Testing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/>
              <a:t>August 15, 2023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3BA-C606-18F5-6651-4D899FEF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Stata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5972-B33F-0F52-53A1-889EE40883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7D832-CC49-BA5F-E87C-F1EDB1C5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0293"/>
            <a:ext cx="7772400" cy="41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BA9B-2C4B-8C8D-E2BF-93A760D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37857-3A97-8F80-0551-848C40E0DE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7AE3-0D38-FFD7-F3B7-2D1A3803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5" y="1143000"/>
            <a:ext cx="4461341" cy="17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8631E-9A4C-3502-5367-8F03EFB1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05" y="3108638"/>
            <a:ext cx="6956570" cy="3044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B456C-DC2A-9889-C706-B60237D06FBC}"/>
              </a:ext>
            </a:extLst>
          </p:cNvPr>
          <p:cNvSpPr txBox="1"/>
          <p:nvPr/>
        </p:nvSpPr>
        <p:spPr>
          <a:xfrm>
            <a:off x="5938345" y="163961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command line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Passing Arguments: Shell Scripts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A97F8-F615-97F8-F2AE-F258186E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36" y="1410832"/>
            <a:ext cx="4140200" cy="2323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4A48CE-D85B-F36E-B7C3-C83E86A9EE72}"/>
              </a:ext>
            </a:extLst>
          </p:cNvPr>
          <p:cNvSpPr txBox="1"/>
          <p:nvPr/>
        </p:nvSpPr>
        <p:spPr>
          <a:xfrm>
            <a:off x="874436" y="387571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Shell Script Arguments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1675B-E67B-0EB3-DD63-48027FA83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77" y="4075769"/>
            <a:ext cx="4051300" cy="1485900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46908B1-DD52-CB0B-9031-240DB14B048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5014636" y="2572766"/>
            <a:ext cx="907991" cy="15030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9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Complex Workflows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0556B-657F-8261-6FEE-322056877260}"/>
              </a:ext>
            </a:extLst>
          </p:cNvPr>
          <p:cNvGrpSpPr/>
          <p:nvPr/>
        </p:nvGrpSpPr>
        <p:grpSpPr>
          <a:xfrm>
            <a:off x="599280" y="1627187"/>
            <a:ext cx="7945439" cy="3603626"/>
            <a:chOff x="627062" y="1174749"/>
            <a:chExt cx="7945439" cy="36036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1AB575-B9E7-AD15-D8BA-DEBA92785A26}"/>
                </a:ext>
              </a:extLst>
            </p:cNvPr>
            <p:cNvSpPr/>
            <p:nvPr/>
          </p:nvSpPr>
          <p:spPr>
            <a:xfrm>
              <a:off x="627063" y="1174750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0BC556-003D-E0E2-98DE-3E7A38C3B16E}"/>
                </a:ext>
              </a:extLst>
            </p:cNvPr>
            <p:cNvSpPr/>
            <p:nvPr/>
          </p:nvSpPr>
          <p:spPr>
            <a:xfrm>
              <a:off x="627062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40E363-2004-F69B-DC36-63C72ABA0091}"/>
                </a:ext>
              </a:extLst>
            </p:cNvPr>
            <p:cNvSpPr/>
            <p:nvPr/>
          </p:nvSpPr>
          <p:spPr>
            <a:xfrm>
              <a:off x="1635125" y="117474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BDAEB2-1788-EBB5-8AB9-5C23B109DA31}"/>
                </a:ext>
              </a:extLst>
            </p:cNvPr>
            <p:cNvSpPr/>
            <p:nvPr/>
          </p:nvSpPr>
          <p:spPr>
            <a:xfrm>
              <a:off x="1635125" y="2158999"/>
              <a:ext cx="912812" cy="912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raw data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B453B11-17F2-2B97-D079-7ED3857831AC}"/>
                </a:ext>
              </a:extLst>
            </p:cNvPr>
            <p:cNvSpPr/>
            <p:nvPr/>
          </p:nvSpPr>
          <p:spPr>
            <a:xfrm>
              <a:off x="2674937" y="1849437"/>
              <a:ext cx="1643062" cy="6191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transformations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3B1995-9B25-D954-5C9A-F928F579D84D}"/>
                </a:ext>
              </a:extLst>
            </p:cNvPr>
            <p:cNvSpPr/>
            <p:nvPr/>
          </p:nvSpPr>
          <p:spPr>
            <a:xfrm>
              <a:off x="4421188" y="1516061"/>
              <a:ext cx="1643062" cy="12938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model-ready data</a:t>
              </a:r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20332E4-CCDB-2E1C-642F-68E4E13B0BF8}"/>
                </a:ext>
              </a:extLst>
            </p:cNvPr>
            <p:cNvSpPr/>
            <p:nvPr/>
          </p:nvSpPr>
          <p:spPr>
            <a:xfrm>
              <a:off x="6238874" y="1825625"/>
              <a:ext cx="1325562" cy="642937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analysis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403252-05D1-1BF2-020B-44B341CC87B0}"/>
                </a:ext>
              </a:extLst>
            </p:cNvPr>
            <p:cNvSpPr/>
            <p:nvPr/>
          </p:nvSpPr>
          <p:spPr>
            <a:xfrm>
              <a:off x="7786688" y="1635123"/>
              <a:ext cx="785813" cy="1254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  <a:cs typeface="Arial"/>
                </a:rPr>
                <a:t>results</a:t>
              </a:r>
              <a:endParaRPr lang="en-US" dirty="0"/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ECC26F68-650F-D0F6-E99D-371A768CD8F2}"/>
                </a:ext>
              </a:extLst>
            </p:cNvPr>
            <p:cNvSpPr/>
            <p:nvPr/>
          </p:nvSpPr>
          <p:spPr>
            <a:xfrm flipH="1">
              <a:off x="2158998" y="3333750"/>
              <a:ext cx="6119812" cy="1444625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obtain more data</a:t>
              </a:r>
            </a:p>
            <a:p>
              <a:pPr algn="ctr"/>
              <a:endParaRPr lang="en-US" dirty="0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5" name="Arrow: Curved Up 24">
              <a:extLst>
                <a:ext uri="{FF2B5EF4-FFF2-40B4-BE49-F238E27FC236}">
                  <a16:creationId xmlns:a16="http://schemas.microsoft.com/office/drawing/2014/main" id="{0D7D227D-E0BA-CDB2-B0DC-82C54C044B4C}"/>
                </a:ext>
              </a:extLst>
            </p:cNvPr>
            <p:cNvSpPr/>
            <p:nvPr/>
          </p:nvSpPr>
          <p:spPr>
            <a:xfrm flipH="1">
              <a:off x="5040312" y="2960686"/>
              <a:ext cx="3317874" cy="1143000"/>
            </a:xfrm>
            <a:prstGeom prst="curvedUp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update inclusion,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cs typeface="Arial"/>
                </a:rPr>
                <a:t>model specs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0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436A-6932-A208-5765-D4D7881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Complex Workflows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79A5B-A180-3E2F-278B-BC0CF0D27B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E8E76-E0BF-20D5-32EF-9A3D6CB4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5" y="1531252"/>
            <a:ext cx="7772400" cy="21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Handle Exceptions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01505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Handle Exceptions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6D0C4-3D4A-E1F9-7CD8-3617CE45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77" y="1143000"/>
            <a:ext cx="5072051" cy="48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What To Do When Runtime Tests Fail?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658524" y="1306692"/>
            <a:ext cx="5238938" cy="141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Keep going, just log results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Stop program execution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Pause and retry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Examine error code and decide what to 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Exception handling in </a:t>
            </a:r>
            <a:r>
              <a:rPr lang="en-US" sz="1800" dirty="0">
                <a:solidFill>
                  <a:schemeClr val="dk1"/>
                </a:solidFill>
                <a:hlinkClick r:id="rId3"/>
              </a:rPr>
              <a:t>R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Exception handling in </a:t>
            </a:r>
            <a:r>
              <a:rPr lang="en-US" sz="1800" dirty="0">
                <a:solidFill>
                  <a:schemeClr val="dk1"/>
                </a:solidFill>
                <a:hlinkClick r:id="rId4"/>
              </a:rPr>
              <a:t>Python</a:t>
            </a: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Exception handling in </a:t>
            </a:r>
            <a:r>
              <a:rPr lang="en-US" sz="1800" dirty="0">
                <a:solidFill>
                  <a:schemeClr val="dk1"/>
                </a:solidFill>
                <a:hlinkClick r:id="rId5"/>
              </a:rPr>
              <a:t>Stata (?)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20901-678C-EB8A-2A6F-DC1AE23FD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90745"/>
            <a:ext cx="7772400" cy="10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Generate Logs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446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F339-73C2-735D-D790-238E1C5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Jupyter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8266F-36E6-7B40-3133-AD9D922A2F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D7F88-33A1-8E30-8D3D-5909BA72C113}"/>
              </a:ext>
            </a:extLst>
          </p:cNvPr>
          <p:cNvSpPr txBox="1"/>
          <p:nvPr/>
        </p:nvSpPr>
        <p:spPr>
          <a:xfrm>
            <a:off x="956345" y="989901"/>
            <a:ext cx="421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</a:t>
            </a:r>
            <a:r>
              <a:rPr lang="en-US" sz="2000" dirty="0"/>
              <a:t> Method: </a:t>
            </a:r>
            <a:r>
              <a:rPr lang="en-US" sz="2000" dirty="0">
                <a:hlinkClick r:id="rId2"/>
              </a:rPr>
              <a:t>Quest Analytic Nodes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2F64D-F360-F798-3C42-2F1BB660C9A9}"/>
              </a:ext>
            </a:extLst>
          </p:cNvPr>
          <p:cNvGrpSpPr/>
          <p:nvPr/>
        </p:nvGrpSpPr>
        <p:grpSpPr>
          <a:xfrm>
            <a:off x="958442" y="1631439"/>
            <a:ext cx="5670958" cy="3811907"/>
            <a:chOff x="805343" y="2274815"/>
            <a:chExt cx="5670958" cy="3811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7569B5-A833-FF75-BC06-918D3B481B90}"/>
                </a:ext>
              </a:extLst>
            </p:cNvPr>
            <p:cNvSpPr txBox="1"/>
            <p:nvPr/>
          </p:nvSpPr>
          <p:spPr>
            <a:xfrm>
              <a:off x="805343" y="2274815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Second</a:t>
              </a:r>
              <a:r>
                <a:rPr lang="en-US" sz="2000" dirty="0"/>
                <a:t> Method: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20638F-3198-BDA6-CA2D-E5D84146E502}"/>
                </a:ext>
              </a:extLst>
            </p:cNvPr>
            <p:cNvSpPr txBox="1"/>
            <p:nvPr/>
          </p:nvSpPr>
          <p:spPr>
            <a:xfrm>
              <a:off x="1174459" y="2783555"/>
              <a:ext cx="530184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First time:</a:t>
              </a:r>
            </a:p>
            <a:p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module load python-miniconda3/4.12.0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create -n </a:t>
              </a:r>
              <a:r>
                <a:rPr lang="en-US" sz="1800" dirty="0" err="1"/>
                <a:t>jup</a:t>
              </a:r>
              <a:r>
                <a:rPr lang="en-US" sz="1800" dirty="0"/>
                <a:t>-env python </a:t>
              </a:r>
              <a:r>
                <a:rPr lang="en-US" sz="1800" dirty="0" err="1"/>
                <a:t>jupyterlab</a:t>
              </a:r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activate </a:t>
              </a:r>
              <a:r>
                <a:rPr lang="en-US" sz="1800" dirty="0" err="1"/>
                <a:t>jup</a:t>
              </a:r>
              <a:r>
                <a:rPr lang="en-US" sz="1800" dirty="0"/>
                <a:t>-env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jupyter</a:t>
              </a:r>
              <a:r>
                <a:rPr lang="en-US" sz="1800" dirty="0"/>
                <a:t> lab --browser=</a:t>
              </a:r>
              <a:r>
                <a:rPr lang="en-US" sz="1800" dirty="0" err="1"/>
                <a:t>firefox</a:t>
              </a:r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596DBC-8541-02BD-BB62-DA346DE5E927}"/>
                </a:ext>
              </a:extLst>
            </p:cNvPr>
            <p:cNvSpPr txBox="1"/>
            <p:nvPr/>
          </p:nvSpPr>
          <p:spPr>
            <a:xfrm>
              <a:off x="1174459" y="4609394"/>
              <a:ext cx="53018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Subsequently:</a:t>
              </a:r>
            </a:p>
            <a:p>
              <a:endParaRPr lang="en-US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module load python-miniconda3/4.12.0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conda</a:t>
              </a:r>
              <a:r>
                <a:rPr lang="en-US" sz="1800" dirty="0"/>
                <a:t> activate </a:t>
              </a:r>
              <a:r>
                <a:rPr lang="en-US" sz="1800" dirty="0" err="1"/>
                <a:t>jup</a:t>
              </a:r>
              <a:r>
                <a:rPr lang="en-US" sz="1800" dirty="0"/>
                <a:t>-env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 err="1"/>
                <a:t>jupyter</a:t>
              </a:r>
              <a:r>
                <a:rPr lang="en-US" sz="1800" dirty="0"/>
                <a:t> lab --browser=</a:t>
              </a:r>
              <a:r>
                <a:rPr lang="en-US" sz="1800" dirty="0" err="1"/>
                <a:t>firefox</a:t>
              </a:r>
              <a:endParaRPr lang="en-US" sz="1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F24A1D-9992-CC32-B3A2-62F19F7FE962}"/>
              </a:ext>
            </a:extLst>
          </p:cNvPr>
          <p:cNvSpPr txBox="1"/>
          <p:nvPr/>
        </p:nvSpPr>
        <p:spPr>
          <a:xfrm>
            <a:off x="998290" y="5668044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Third</a:t>
            </a:r>
            <a:r>
              <a:rPr lang="en-US" sz="2000" dirty="0"/>
              <a:t> Method: </a:t>
            </a:r>
            <a:r>
              <a:rPr lang="en-US" sz="2000" dirty="0">
                <a:hlinkClick r:id="rId3"/>
              </a:rPr>
              <a:t>VSCode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43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Generate Logs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0786A-516F-DE90-2865-F57B7B8E1393}"/>
              </a:ext>
            </a:extLst>
          </p:cNvPr>
          <p:cNvSpPr txBox="1"/>
          <p:nvPr/>
        </p:nvSpPr>
        <p:spPr>
          <a:xfrm>
            <a:off x="1015067" y="114834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GitHub Repository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1760-FDFF-2262-B7A7-03B4CCAE6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98" y="1545356"/>
            <a:ext cx="7454900" cy="4546600"/>
          </a:xfrm>
          <a:prstGeom prst="rect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172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Validate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837522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Validate Output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Automation and Testing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A8FFB-E174-80AF-3EC7-146CCDA2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1" y="2210439"/>
            <a:ext cx="5999177" cy="4084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19EF7E-0BB7-6773-1C1C-C3D86D5D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1" y="1177262"/>
            <a:ext cx="7772400" cy="8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Scheduling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To create a </a:t>
            </a:r>
            <a:r>
              <a:rPr lang="en-US" sz="1700" dirty="0" err="1"/>
              <a:t>cron</a:t>
            </a:r>
            <a:r>
              <a:rPr lang="en-US" sz="1700" dirty="0"/>
              <a:t> job type the following from any node: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 dirty="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Note that you will need to enter your job in a vi editor.  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insert text type “</a:t>
            </a:r>
            <a:r>
              <a:rPr lang="en-US" sz="1700" dirty="0" err="1">
                <a:solidFill>
                  <a:schemeClr val="dk1"/>
                </a:solidFill>
              </a:rPr>
              <a:t>i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text type “esc”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save changes type “:</a:t>
            </a:r>
            <a:r>
              <a:rPr lang="en-US" sz="1700" dirty="0" err="1">
                <a:solidFill>
                  <a:schemeClr val="dk1"/>
                </a:solidFill>
              </a:rPr>
              <a:t>wq</a:t>
            </a:r>
            <a:r>
              <a:rPr lang="en-US" sz="1700" dirty="0">
                <a:solidFill>
                  <a:schemeClr val="dk1"/>
                </a:solidFill>
              </a:rPr>
              <a:t>”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To exit the file without saving changes type “:q!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To enter a </a:t>
            </a:r>
            <a:r>
              <a:rPr lang="en-US" sz="1700" dirty="0" err="1">
                <a:solidFill>
                  <a:schemeClr val="dk1"/>
                </a:solidFill>
              </a:rPr>
              <a:t>cron</a:t>
            </a:r>
            <a:r>
              <a:rPr lang="en-US" sz="1700" dirty="0">
                <a:solidFill>
                  <a:schemeClr val="dk1"/>
                </a:solidFill>
              </a:rPr>
              <a:t> job for the 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 dirty="0">
                <a:solidFill>
                  <a:schemeClr val="dk1"/>
                </a:solidFill>
              </a:rPr>
              <a:t> shell script and print the results to a file: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&gt; ~/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cron_output.txt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 12 * * *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~/fellows_workshop_2022/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Session2_Automation/FEC/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fec_cron.sh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&gt; ~/fellows_workshop_2022/Session2_Automation/</a:t>
            </a:r>
          </a:p>
          <a:p>
            <a:pPr marL="1549400" lvl="0" indent="-1549400"/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fec_cron_output.txt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4" y="1013379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161AA-70C3-8427-6D1D-E5AFCEFE5E07}"/>
              </a:ext>
            </a:extLst>
          </p:cNvPr>
          <p:cNvSpPr txBox="1"/>
          <p:nvPr/>
        </p:nvSpPr>
        <p:spPr>
          <a:xfrm>
            <a:off x="2499919" y="4832765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https://crontab.guru/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926810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E7B-9912-52C0-DADE-3385380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7343-F466-8BEE-3320-0EADA0998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7A770-CAFC-88FC-0E04-401D1E61CB32}"/>
              </a:ext>
            </a:extLst>
          </p:cNvPr>
          <p:cNvGrpSpPr/>
          <p:nvPr/>
        </p:nvGrpSpPr>
        <p:grpSpPr>
          <a:xfrm>
            <a:off x="525516" y="1115735"/>
            <a:ext cx="4491101" cy="3152163"/>
            <a:chOff x="366125" y="1143000"/>
            <a:chExt cx="6117021" cy="4659865"/>
          </a:xfrm>
        </p:grpSpPr>
        <p:pic>
          <p:nvPicPr>
            <p:cNvPr id="6" name="Picture 5" descr="A diagram of a software development process&#10;&#10;Description automatically generated">
              <a:extLst>
                <a:ext uri="{FF2B5EF4-FFF2-40B4-BE49-F238E27FC236}">
                  <a16:creationId xmlns:a16="http://schemas.microsoft.com/office/drawing/2014/main" id="{11C0C36B-1A3C-F46D-90F7-3E7E57757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25" y="1143000"/>
              <a:ext cx="6117021" cy="46598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33B36-FBC6-5F13-A89D-159222E83CAB}"/>
                </a:ext>
              </a:extLst>
            </p:cNvPr>
            <p:cNvSpPr/>
            <p:nvPr/>
          </p:nvSpPr>
          <p:spPr>
            <a:xfrm>
              <a:off x="2646872" y="5129048"/>
              <a:ext cx="1629104" cy="6738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Version Control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150B9E-6C06-294F-05BB-C9092A1EF5F5}"/>
              </a:ext>
            </a:extLst>
          </p:cNvPr>
          <p:cNvSpPr/>
          <p:nvPr/>
        </p:nvSpPr>
        <p:spPr>
          <a:xfrm>
            <a:off x="2843868" y="1023457"/>
            <a:ext cx="2281805" cy="2388765"/>
          </a:xfrm>
          <a:prstGeom prst="rect">
            <a:avLst/>
          </a:prstGeom>
          <a:solidFill>
            <a:schemeClr val="accent1">
              <a:alpha val="19085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8D4A0-9F60-AE4A-A728-4CA51326865C}"/>
              </a:ext>
            </a:extLst>
          </p:cNvPr>
          <p:cNvSpPr txBox="1"/>
          <p:nvPr/>
        </p:nvSpPr>
        <p:spPr>
          <a:xfrm>
            <a:off x="5457038" y="907994"/>
            <a:ext cx="2898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automated scripts for all your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Scripts can be in any programming language(s)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Shell scripts are ways to combine shell commands into a single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Scripts can accept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Runtime tests and logging are crucial for long running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Jobs can be scheduled</a:t>
            </a:r>
          </a:p>
        </p:txBody>
      </p:sp>
    </p:spTree>
    <p:extLst>
      <p:ext uri="{BB962C8B-B14F-4D97-AF65-F5344CB8AC3E}">
        <p14:creationId xmlns:p14="http://schemas.microsoft.com/office/powerpoint/2010/main" val="42210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DED96-F41A-E33E-9870-5F6F8F3716F9}"/>
              </a:ext>
            </a:extLst>
          </p:cNvPr>
          <p:cNvSpPr txBox="1"/>
          <p:nvPr/>
        </p:nvSpPr>
        <p:spPr>
          <a:xfrm>
            <a:off x="2790497" y="2988986"/>
            <a:ext cx="3563007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Modular &gt; Monolithic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B3FF-E0E4-90A8-B62F-B6242E51661F}"/>
              </a:ext>
            </a:extLst>
          </p:cNvPr>
          <p:cNvSpPr txBox="1"/>
          <p:nvPr/>
        </p:nvSpPr>
        <p:spPr>
          <a:xfrm>
            <a:off x="2861441" y="4342813"/>
            <a:ext cx="3421118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Automatic &gt; Manual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49510-EE99-AB22-588B-2C9C9C350650}"/>
              </a:ext>
            </a:extLst>
          </p:cNvPr>
          <p:cNvSpPr txBox="1"/>
          <p:nvPr/>
        </p:nvSpPr>
        <p:spPr>
          <a:xfrm>
            <a:off x="2514600" y="1635159"/>
            <a:ext cx="4114800" cy="5232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76200">
              <a:schemeClr val="bg2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glow rad="1056831">
                    <a:schemeClr val="accent1">
                      <a:alpha val="40000"/>
                    </a:schemeClr>
                  </a:glow>
                </a:effectLst>
              </a:rPr>
              <a:t>Declarative &gt; Procedural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1D1AD9-119E-C15F-5D99-B5D4E9D99A02}"/>
              </a:ext>
            </a:extLst>
          </p:cNvPr>
          <p:cNvSpPr/>
          <p:nvPr/>
        </p:nvSpPr>
        <p:spPr>
          <a:xfrm>
            <a:off x="2249214" y="4067151"/>
            <a:ext cx="4645572" cy="1040524"/>
          </a:xfrm>
          <a:prstGeom prst="rect">
            <a:avLst/>
          </a:prstGeom>
          <a:solidFill>
            <a:schemeClr val="accent6">
              <a:alpha val="2749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E7B-9912-52C0-DADE-3385380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Yesterday’s Big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B7343-F466-8BEE-3320-0EADA0998A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1C0C36B-1A3C-F46D-90F7-3E7E5775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6" y="1143000"/>
            <a:ext cx="6117021" cy="4659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33B36-FBC6-5F13-A89D-159222E83CAB}"/>
              </a:ext>
            </a:extLst>
          </p:cNvPr>
          <p:cNvSpPr/>
          <p:nvPr/>
        </p:nvSpPr>
        <p:spPr>
          <a:xfrm>
            <a:off x="3720663" y="5129048"/>
            <a:ext cx="1629104" cy="67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24F8D-C0A6-FAD0-0038-2440406B8319}"/>
              </a:ext>
            </a:extLst>
          </p:cNvPr>
          <p:cNvSpPr/>
          <p:nvPr/>
        </p:nvSpPr>
        <p:spPr>
          <a:xfrm>
            <a:off x="4498426" y="974401"/>
            <a:ext cx="3269780" cy="3614377"/>
          </a:xfrm>
          <a:prstGeom prst="rect">
            <a:avLst/>
          </a:prstGeom>
          <a:solidFill>
            <a:schemeClr val="accent1">
              <a:alpha val="19085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+mj-lt"/>
              </a:rPr>
              <a:t>Shell scripts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+mj-lt"/>
              </a:rPr>
              <a:t>Launching code from command line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Scripting multiple commands</a:t>
            </a:r>
            <a:endParaRPr lang="en-US" sz="2000" dirty="0">
              <a:effectLst/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Schedule jobs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strike="sngStrike" dirty="0">
                <a:latin typeface="+mj-lt"/>
              </a:rPr>
              <a:t>Parallel processing</a:t>
            </a:r>
            <a:r>
              <a:rPr lang="en-US" sz="2000" dirty="0">
                <a:latin typeface="+mj-lt"/>
              </a:rPr>
              <a:t> (revisit later)</a:t>
            </a:r>
            <a:endParaRPr lang="en-US" sz="2000" strike="sngStrike" dirty="0">
              <a:latin typeface="+mj-lt"/>
            </a:endParaRPr>
          </a:p>
          <a:p>
            <a:pPr marL="533400" lvl="1" indent="0">
              <a:buNone/>
            </a:pPr>
            <a:endParaRPr lang="en-US" sz="2000" dirty="0">
              <a:effectLst/>
              <a:latin typeface="+mj-lt"/>
            </a:endParaRPr>
          </a:p>
          <a:p>
            <a:pPr marL="114300" indent="0">
              <a:buNone/>
            </a:pPr>
            <a:r>
              <a:rPr lang="en-US" b="1" dirty="0">
                <a:latin typeface="+mj-lt"/>
              </a:rPr>
              <a:t>Runtime Testing</a:t>
            </a:r>
            <a:endParaRPr lang="en-US" b="1" dirty="0">
              <a:effectLst/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Handle exceptions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Generate logs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+mj-lt"/>
              </a:rPr>
              <a:t>Validate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A871-9FF6-D0AE-77F4-9966318D59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Command Line</a:t>
            </a:r>
            <a:endParaRPr dirty="0"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353165" y="1557781"/>
            <a:ext cx="4433582" cy="3154679"/>
          </a:xfrm>
          <a:prstGeom prst="rect">
            <a:avLst/>
          </a:prstGeom>
          <a:noFill/>
          <a:ln w="38100">
            <a:solidFill>
              <a:schemeClr val="dk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launch an R file: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file_name.R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launch a python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</a:t>
            </a:r>
            <a:r>
              <a:rPr lang="en-US" sz="1700" dirty="0" err="1">
                <a:solidFill>
                  <a:schemeClr val="dk1"/>
                </a:solidFill>
              </a:rPr>
              <a:t>stata</a:t>
            </a:r>
            <a:r>
              <a:rPr lang="en-US" sz="1700" dirty="0">
                <a:solidFill>
                  <a:schemeClr val="dk1"/>
                </a:solidFill>
              </a:rPr>
              <a:t> do file: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-b do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file_name.do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2F2DF-D865-23CB-E142-7B55494CB8DD}"/>
              </a:ext>
            </a:extLst>
          </p:cNvPr>
          <p:cNvSpPr txBox="1"/>
          <p:nvPr/>
        </p:nvSpPr>
        <p:spPr>
          <a:xfrm>
            <a:off x="5105211" y="1557781"/>
            <a:ext cx="3685624" cy="2308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Shell scripts:</a:t>
            </a:r>
          </a:p>
          <a:p>
            <a:endParaRPr lang="en-US"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u+x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6229-FAFB-758E-F130-66CE265C8CAD}"/>
              </a:ext>
            </a:extLst>
          </p:cNvPr>
          <p:cNvSpPr txBox="1"/>
          <p:nvPr/>
        </p:nvSpPr>
        <p:spPr>
          <a:xfrm>
            <a:off x="2425631" y="5461594"/>
            <a:ext cx="5359159" cy="40011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How to divide up application logic is up to you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E757987-62E5-522B-0F59-783DE513C50A}"/>
              </a:ext>
            </a:extLst>
          </p:cNvPr>
          <p:cNvCxnSpPr>
            <a:cxnSpLocks/>
            <a:stCxn id="4" idx="1"/>
            <a:endCxn id="114" idx="2"/>
          </p:cNvCxnSpPr>
          <p:nvPr/>
        </p:nvCxnSpPr>
        <p:spPr>
          <a:xfrm rot="10800000" flipH="1">
            <a:off x="2425630" y="4712461"/>
            <a:ext cx="144325" cy="949189"/>
          </a:xfrm>
          <a:prstGeom prst="curvedConnector4">
            <a:avLst>
              <a:gd name="adj1" fmla="val -158393"/>
              <a:gd name="adj2" fmla="val 60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2D39034-FAD1-AF1B-418E-CA9AE2DCB1C2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H="1" flipV="1">
            <a:off x="6948023" y="3866105"/>
            <a:ext cx="836767" cy="1795544"/>
          </a:xfrm>
          <a:prstGeom prst="curvedConnector4">
            <a:avLst>
              <a:gd name="adj1" fmla="val -27319"/>
              <a:gd name="adj2" fmla="val 55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E99627-1C49-F899-093E-99D5F8E5B319}"/>
              </a:ext>
            </a:extLst>
          </p:cNvPr>
          <p:cNvSpPr/>
          <p:nvPr/>
        </p:nvSpPr>
        <p:spPr>
          <a:xfrm>
            <a:off x="914400" y="3926048"/>
            <a:ext cx="4622334" cy="1904301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457200" y="931847"/>
            <a:ext cx="7481484" cy="481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programs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u+x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python-miniconda3/4.12.0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test.py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46FE-0B0F-C4F2-996C-CE1892F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D5A31-F84B-9E30-7806-7217785553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Automation and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6D956-4467-8DF4-265E-5ECE7840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1465"/>
            <a:ext cx="7772400" cy="41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937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1295</Words>
  <Application>Microsoft Macintosh PowerPoint</Application>
  <PresentationFormat>On-screen Show (4:3)</PresentationFormat>
  <Paragraphs>251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Roboto Medium</vt:lpstr>
      <vt:lpstr>Wingdings</vt:lpstr>
      <vt:lpstr>2_Custom Design</vt:lpstr>
      <vt:lpstr>Session 3 – Automation &amp; Testing Data Skills for Research  Kellogg Research Support</vt:lpstr>
      <vt:lpstr>Aside: Jupyter Notebooks</vt:lpstr>
      <vt:lpstr>Automation</vt:lpstr>
      <vt:lpstr>Yesterday’s Big Picture</vt:lpstr>
      <vt:lpstr>Roadmap</vt:lpstr>
      <vt:lpstr>PowerPoint Presentation</vt:lpstr>
      <vt:lpstr>Command Line</vt:lpstr>
      <vt:lpstr>Creating a Shell Script</vt:lpstr>
      <vt:lpstr>Passing Arguments: R</vt:lpstr>
      <vt:lpstr>Passing Arguments: Stata</vt:lpstr>
      <vt:lpstr>Passing Arguments: Python</vt:lpstr>
      <vt:lpstr>Passing Arguments: Shell Scripts</vt:lpstr>
      <vt:lpstr>PowerPoint Presentation</vt:lpstr>
      <vt:lpstr>Complex Workflows</vt:lpstr>
      <vt:lpstr>Scripting Complex Workflows</vt:lpstr>
      <vt:lpstr>PowerPoint Presentation</vt:lpstr>
      <vt:lpstr>Handle Exceptions</vt:lpstr>
      <vt:lpstr>What To Do When Runtime Tests Fail?</vt:lpstr>
      <vt:lpstr>PowerPoint Presentation</vt:lpstr>
      <vt:lpstr>Generate Logs</vt:lpstr>
      <vt:lpstr>PowerPoint Presentation</vt:lpstr>
      <vt:lpstr>Validate Output</vt:lpstr>
      <vt:lpstr>PowerPoint Presentation</vt:lpstr>
      <vt:lpstr>Creating a Cron Job</vt:lpstr>
      <vt:lpstr>Crontab Guide</vt:lpstr>
      <vt:lpstr>Crontab Examples</vt:lpstr>
      <vt:lpstr>PowerPoint Presentation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147</cp:revision>
  <dcterms:modified xsi:type="dcterms:W3CDTF">2023-08-15T12:55:18Z</dcterms:modified>
</cp:coreProperties>
</file>