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320" r:id="rId3"/>
    <p:sldId id="322" r:id="rId4"/>
    <p:sldId id="323" r:id="rId5"/>
    <p:sldId id="292" r:id="rId6"/>
    <p:sldId id="299" r:id="rId7"/>
    <p:sldId id="285" r:id="rId8"/>
    <p:sldId id="321" r:id="rId9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94717"/>
  </p:normalViewPr>
  <p:slideViewPr>
    <p:cSldViewPr snapToGrid="0">
      <p:cViewPr varScale="1">
        <p:scale>
          <a:sx n="85" d="100"/>
          <a:sy n="85" d="100"/>
        </p:scale>
        <p:origin x="1864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Actions to Demonstrate and Explain</a:t>
            </a:r>
            <a:endParaRPr lang="en-US"/>
          </a:p>
          <a:p>
            <a:r>
              <a:rPr lang="en-US"/>
              <a:t>Log into KLC using </a:t>
            </a:r>
            <a:r>
              <a:rPr lang="en-US" err="1"/>
              <a:t>FastX</a:t>
            </a:r>
            <a:r>
              <a:rPr lang="en-US"/>
              <a:t> in browser</a:t>
            </a:r>
          </a:p>
          <a:p>
            <a:r>
              <a:rPr lang="en-US"/>
              <a:t>Navigate directories with cd and ls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Where to store which files?</a:t>
            </a:r>
          </a:p>
          <a:p>
            <a:pPr indent="0"/>
            <a:r>
              <a:rPr lang="en-US"/>
              <a:t>Make a directory with git clone</a:t>
            </a:r>
          </a:p>
          <a:p>
            <a:r>
              <a:rPr lang="en-US"/>
              <a:t>Load module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Note software version</a:t>
            </a:r>
          </a:p>
          <a:p>
            <a:pPr indent="0"/>
            <a:r>
              <a:rPr lang="en-US"/>
              <a:t>Open a file with nano, inspect contents, make a minor change (like update a parameter)</a:t>
            </a:r>
          </a:p>
          <a:p>
            <a:r>
              <a:rPr lang="en-US" dirty="0"/>
              <a:t>Open a program file using a GUI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 program in </a:t>
            </a:r>
            <a:r>
              <a:rPr lang="en-US" dirty="0" err="1"/>
              <a:t>rstudio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Stata .do file in </a:t>
            </a:r>
            <a:r>
              <a:rPr lang="en-US" dirty="0" err="1"/>
              <a:t>xstata</a:t>
            </a:r>
            <a:r>
              <a:rPr lang="en-US" dirty="0"/>
              <a:t>-se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Python in a </a:t>
            </a:r>
            <a:r>
              <a:rPr lang="en-US" dirty="0" err="1"/>
              <a:t>Jupyter</a:t>
            </a:r>
            <a:r>
              <a:rPr lang="en-US" dirty="0"/>
              <a:t> notebook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When to use GUI versus headless batch process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Repeat R, Stata programs from command line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Inspect output</a:t>
            </a:r>
          </a:p>
          <a:p>
            <a:pPr indent="0"/>
            <a:r>
              <a:rPr lang="en-US" dirty="0"/>
              <a:t>Save changes and commit back to GitHub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95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6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llogg.northwestern.edu/research-support/computing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.northwestern.edu/departments/it-services-support/research/computing/quest-software-and-applica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getting-started-nan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hat.com/sysadmin/introduction-vi-editor" TargetMode="External"/><Relationship Id="rId4" Type="http://schemas.openxmlformats.org/officeDocument/2006/relationships/hyperlink" Target="https://www.redhat.com/sysadmin/beginners-guide-ema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efficient-linux-at/9781098113391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1 – KLC Introduction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 dirty="0"/>
              <a:t>August 14,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0530-28B5-4EC9-E9E0-D1D757CF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KLC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C16-F44C-1676-75DB-1343A1ECF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Kellogg Computing</a:t>
            </a:r>
          </a:p>
          <a:p>
            <a:r>
              <a:rPr lang="en-US" dirty="0">
                <a:hlinkClick r:id="rId4"/>
              </a:rPr>
              <a:t>Software Modules</a:t>
            </a:r>
            <a:endParaRPr lang="en-US" dirty="0"/>
          </a:p>
          <a:p>
            <a:r>
              <a:rPr lang="en-US" dirty="0"/>
              <a:t>Open connections and start sessions</a:t>
            </a:r>
          </a:p>
          <a:p>
            <a:r>
              <a:rPr lang="en-US" dirty="0"/>
              <a:t>Open a terminal and use the shell</a:t>
            </a:r>
          </a:p>
          <a:p>
            <a:r>
              <a:rPr lang="en-US" dirty="0"/>
              <a:t>Transfer files to and from KLC</a:t>
            </a:r>
          </a:p>
          <a:p>
            <a:r>
              <a:rPr lang="en-US" dirty="0"/>
              <a:t>Use a text editor</a:t>
            </a:r>
          </a:p>
          <a:p>
            <a:r>
              <a:rPr lang="en-US" dirty="0"/>
              <a:t>Use graphical tools for R, Stata, Python</a:t>
            </a:r>
          </a:p>
          <a:p>
            <a:r>
              <a:rPr lang="en-US" dirty="0"/>
              <a:t>Command line tools for R, Stata, Python</a:t>
            </a:r>
          </a:p>
          <a:p>
            <a:r>
              <a:rPr lang="en-US" dirty="0"/>
              <a:t>Create Conda environments</a:t>
            </a:r>
          </a:p>
          <a:p>
            <a:r>
              <a:rPr lang="en-US" dirty="0"/>
              <a:t>Clone and use Git repos for source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EFBDF-5CFF-AD8F-2F4F-7F9834E22F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3357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54DD-6039-10CC-CCF9-C1171B6D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Programming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7053-41F3-5A70-3F8C-0FE99D84D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notebooks: </a:t>
            </a:r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RStudio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Stata</a:t>
            </a:r>
          </a:p>
          <a:p>
            <a:pPr lvl="1"/>
            <a:r>
              <a:rPr lang="en-US" dirty="0" err="1"/>
              <a:t>XStata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93333-12A5-451B-8E41-9161B3546A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9662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54DD-6039-10CC-CCF9-C1171B6D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Programming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7053-41F3-5A70-3F8C-0FE99D84D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python &lt;</a:t>
            </a:r>
            <a:r>
              <a:rPr lang="en-US" dirty="0" err="1"/>
              <a:t>file.py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python (shell)</a:t>
            </a:r>
          </a:p>
          <a:p>
            <a:r>
              <a:rPr lang="en-US" dirty="0"/>
              <a:t>R</a:t>
            </a:r>
          </a:p>
          <a:p>
            <a:pPr lvl="1"/>
            <a:r>
              <a:rPr lang="en-US" dirty="0" err="1"/>
              <a:t>Rscript</a:t>
            </a:r>
            <a:endParaRPr lang="en-US" dirty="0"/>
          </a:p>
          <a:p>
            <a:pPr lvl="1"/>
            <a:r>
              <a:rPr lang="en-US" dirty="0"/>
              <a:t>R shell</a:t>
            </a:r>
          </a:p>
          <a:p>
            <a:r>
              <a:rPr lang="en-US" dirty="0"/>
              <a:t>Stata</a:t>
            </a:r>
          </a:p>
          <a:p>
            <a:pPr lvl="1"/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93333-12A5-451B-8E41-9161B3546A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61280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</a:t>
            </a:r>
            <a:r>
              <a:rPr lang="en-US" dirty="0" err="1"/>
              <a:t>Conda</a:t>
            </a:r>
            <a:r>
              <a:rPr lang="en-US" dirty="0"/>
              <a:t> Environment (</a:t>
            </a:r>
            <a:r>
              <a:rPr lang="en-US" dirty="0" err="1"/>
              <a:t>yaml</a:t>
            </a:r>
            <a:r>
              <a:rPr lang="en-US" dirty="0"/>
              <a:t> file)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592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The basic commands for creating a </a:t>
            </a:r>
            <a:r>
              <a:rPr lang="en-US" sz="1800" dirty="0" err="1"/>
              <a:t>conda</a:t>
            </a:r>
            <a:r>
              <a:rPr lang="en-US" sz="1800" dirty="0"/>
              <a:t> environment only allow you to install one package at a time. A </a:t>
            </a:r>
            <a:r>
              <a:rPr lang="en-US" sz="1800" dirty="0" err="1"/>
              <a:t>yaml</a:t>
            </a:r>
            <a:r>
              <a:rPr lang="en-US" sz="1800" dirty="0"/>
              <a:t> file allows you to install multiple packages while accounting for dependencies between libraries.  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/>
          </a:p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Using a text editor, create the following file on KLC called 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r_env.yml</a:t>
            </a:r>
            <a:endParaRPr lang="en-US" sz="1800" dirty="0">
              <a:highlight>
                <a:srgbClr val="C0C0C0"/>
              </a:highlight>
            </a:endParaRPr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You can run this file using the mamba module on KLC to create the environment</a:t>
            </a: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</a:t>
            </a: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r_env.yml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  <p:sp>
        <p:nvSpPr>
          <p:cNvPr id="4" name="Google Shape;120;ge6d407e7a1_0_27">
            <a:extLst>
              <a:ext uri="{FF2B5EF4-FFF2-40B4-BE49-F238E27FC236}">
                <a16:creationId xmlns:a16="http://schemas.microsoft.com/office/drawing/2014/main" id="{E91FEBE2-45B1-882D-045B-297420AC379B}"/>
              </a:ext>
            </a:extLst>
          </p:cNvPr>
          <p:cNvSpPr/>
          <p:nvPr/>
        </p:nvSpPr>
        <p:spPr>
          <a:xfrm>
            <a:off x="2075366" y="2505354"/>
            <a:ext cx="4272600" cy="2886361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r_env.yml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begin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r_env.yml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name: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r_env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channels: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-forge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dependencies: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r-base = 4.1.1</a:t>
            </a: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data.table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end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r_env.yml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Activating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OR any version of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python-anaconda3/2019.10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Then run this line to activate the environment: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sample_r_env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sample_r_env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sample_r_env.yml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WRDSl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Text Editors on KLC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312351" cy="52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KLC has several text editors available for you to use. The links below provide the basic syntax for other text editors available to you:</a:t>
            </a:r>
            <a:endParaRPr lang="en-US" dirty="0"/>
          </a:p>
          <a:p>
            <a:endParaRPr lang="en-US" sz="1800" b="1" dirty="0"/>
          </a:p>
          <a:p>
            <a:r>
              <a:rPr lang="en-US" sz="1800" b="1" dirty="0"/>
              <a:t>Nano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nano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3"/>
              </a:rPr>
              <a:t>https://www.redhat.com/sysadmin/getting-started-nano</a:t>
            </a:r>
            <a:endParaRPr lang="en-US" dirty="0"/>
          </a:p>
          <a:p>
            <a:endParaRPr lang="en-US" sz="1800" dirty="0"/>
          </a:p>
          <a:p>
            <a:r>
              <a:rPr lang="en-US" sz="1800" b="1" dirty="0"/>
              <a:t>Emacs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emacs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4"/>
              </a:rPr>
              <a:t>https://www.redhat.com/sysadmin/beginners-guide-emacs</a:t>
            </a:r>
            <a:endParaRPr lang="en-US" dirty="0"/>
          </a:p>
          <a:p>
            <a:endParaRPr lang="en-US" sz="1800" dirty="0"/>
          </a:p>
          <a:p>
            <a:r>
              <a:rPr lang="en-US" sz="1800" b="1" dirty="0"/>
              <a:t>Vi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vi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5"/>
              </a:rPr>
              <a:t>https://www.redhat.com/sysadmin/introduction-vi-editor</a:t>
            </a:r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pPr marL="742950" indent="-285750">
              <a:buChar char="•"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06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5689-83D6-2B4F-3518-AC2C2427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Level Up on the Command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3C564-0265-83AD-F207-F550D2A59F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pic>
        <p:nvPicPr>
          <p:cNvPr id="6" name="Picture 5" descr="A book cover with a bird on a branch&#10;&#10;Description automatically generated">
            <a:extLst>
              <a:ext uri="{FF2B5EF4-FFF2-40B4-BE49-F238E27FC236}">
                <a16:creationId xmlns:a16="http://schemas.microsoft.com/office/drawing/2014/main" id="{842FFD97-B570-2511-BF52-666E53BF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80" y="1035050"/>
            <a:ext cx="3657600" cy="4787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B93A21-6D9F-B665-EDD7-53BF96A3F13B}"/>
              </a:ext>
            </a:extLst>
          </p:cNvPr>
          <p:cNvSpPr txBox="1"/>
          <p:nvPr/>
        </p:nvSpPr>
        <p:spPr>
          <a:xfrm>
            <a:off x="1765737" y="6011034"/>
            <a:ext cx="590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https://learning.oreilly.com/library/view/efficient-linux-at/9781098113391/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5610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861837E-CCC2-8D45-88BB-A3F052DC5D5B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826</Words>
  <Application>Microsoft Macintosh PowerPoint</Application>
  <PresentationFormat>On-screen Show (4:3)</PresentationFormat>
  <Paragraphs>148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Symbol</vt:lpstr>
      <vt:lpstr>2_Custom Design</vt:lpstr>
      <vt:lpstr>Session 1 – KLC Introduction Data Skills for Research  Kellogg Research Support</vt:lpstr>
      <vt:lpstr>Common KLC Tasks</vt:lpstr>
      <vt:lpstr>Graphical Programming Tools</vt:lpstr>
      <vt:lpstr>Command Line Programming Tools</vt:lpstr>
      <vt:lpstr>Creating a Conda Environment (yaml file)</vt:lpstr>
      <vt:lpstr>Activating a Conda Environment</vt:lpstr>
      <vt:lpstr>Text Editors on KLC</vt:lpstr>
      <vt:lpstr> Level Up on the 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William Karl Thompson</cp:lastModifiedBy>
  <cp:revision>271</cp:revision>
  <dcterms:modified xsi:type="dcterms:W3CDTF">2023-08-14T17:58:37Z</dcterms:modified>
</cp:coreProperties>
</file>