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330" r:id="rId3"/>
    <p:sldId id="332" r:id="rId4"/>
    <p:sldId id="288" r:id="rId5"/>
    <p:sldId id="300" r:id="rId6"/>
    <p:sldId id="301" r:id="rId7"/>
    <p:sldId id="289" r:id="rId8"/>
    <p:sldId id="303" r:id="rId9"/>
    <p:sldId id="290" r:id="rId10"/>
    <p:sldId id="291" r:id="rId11"/>
    <p:sldId id="292" r:id="rId12"/>
    <p:sldId id="295" r:id="rId13"/>
    <p:sldId id="293" r:id="rId14"/>
    <p:sldId id="296" r:id="rId15"/>
    <p:sldId id="294" r:id="rId16"/>
    <p:sldId id="297" r:id="rId17"/>
    <p:sldId id="298" r:id="rId18"/>
    <p:sldId id="302" r:id="rId19"/>
    <p:sldId id="299" r:id="rId20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408686E2-2733-9AEC-07CB-C4BA5B3B6039}" v="303" dt="2023-01-08T23:53:46.176"/>
    <p1510:client id="{562DAB7D-436C-1602-E72E-908B982172E0}" v="30" dt="2022-06-28T02:29:01.140"/>
    <p1510:client id="{5B461979-0560-DDDF-28AF-DB41A86C378B}" v="170" dt="2023-01-11T17:48:20.138"/>
    <p1510:client id="{668F8379-564E-6FFA-BF83-164FAD0330CE}" v="112" dt="2023-07-10T18:38:10.944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D628B4F-1AF7-41A4-53A3-8915467B12F8}" v="196" dt="2023-07-13T20:43:50.68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DB785244-A3AD-42A8-BFDA-EE2C0AC997EF}" v="1123" dt="2023-07-10T18:56:16.355"/>
    <p1510:client id="{DBD49B70-1A98-D2EC-FEF0-4D531CB51AF8}" v="461" dt="2023-07-07T01:01:18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BD628B4F-1AF7-41A4-53A3-8915467B12F8}"/>
    <pc:docChg chg="addSld modSld">
      <pc:chgData name="John Patrick Johnson" userId="S::jpj8711@ads.northwestern.edu::fe18dc51-e5c5-41f0-a67f-64543119935e" providerId="AD" clId="Web-{BD628B4F-1AF7-41A4-53A3-8915467B12F8}" dt="2023-07-13T20:43:50.688" v="182" actId="20577"/>
      <pc:docMkLst>
        <pc:docMk/>
      </pc:docMkLst>
      <pc:sldChg chg="addSp delSp modSp">
        <pc:chgData name="John Patrick Johnson" userId="S::jpj8711@ads.northwestern.edu::fe18dc51-e5c5-41f0-a67f-64543119935e" providerId="AD" clId="Web-{BD628B4F-1AF7-41A4-53A3-8915467B12F8}" dt="2023-07-13T20:43:50.688" v="182" actId="20577"/>
        <pc:sldMkLst>
          <pc:docMk/>
          <pc:sldMk cId="1858700355" sldId="289"/>
        </pc:sldMkLst>
        <pc:spChg chg="del">
          <ac:chgData name="John Patrick Johnson" userId="S::jpj8711@ads.northwestern.edu::fe18dc51-e5c5-41f0-a67f-64543119935e" providerId="AD" clId="Web-{BD628B4F-1AF7-41A4-53A3-8915467B12F8}" dt="2023-07-13T20:27:44.802" v="8"/>
          <ac:spMkLst>
            <pc:docMk/>
            <pc:sldMk cId="1858700355" sldId="289"/>
            <ac:spMk id="3" creationId="{0EE775F2-FF99-FBEE-EA0A-0BA8F9D07AA5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6.204" v="71" actId="20577"/>
          <ac:spMkLst>
            <pc:docMk/>
            <pc:sldMk cId="1858700355" sldId="289"/>
            <ac:spMk id="10" creationId="{CB1AB575-B9E7-AD15-D8BA-DEBA92785A26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5:04.814" v="75" actId="20577"/>
          <ac:spMkLst>
            <pc:docMk/>
            <pc:sldMk cId="1858700355" sldId="289"/>
            <ac:spMk id="11" creationId="{150BC556-003D-E0E2-98DE-3E7A38C3B16E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9.001" v="72" actId="20577"/>
          <ac:spMkLst>
            <pc:docMk/>
            <pc:sldMk cId="1858700355" sldId="289"/>
            <ac:spMk id="12" creationId="{F940E363-2004-F69B-DC36-63C72ABA009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31.626" v="73" actId="20577"/>
          <ac:spMkLst>
            <pc:docMk/>
            <pc:sldMk cId="1858700355" sldId="289"/>
            <ac:spMk id="13" creationId="{20BDAEB2-1788-EBB5-8AB9-5C23B109DA3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38.703" v="61" actId="1076"/>
          <ac:spMkLst>
            <pc:docMk/>
            <pc:sldMk cId="1858700355" sldId="289"/>
            <ac:spMk id="14" creationId="{AB453B11-17F2-2B97-D079-7ED3857831A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6:25.645" v="93" actId="20577"/>
          <ac:spMkLst>
            <pc:docMk/>
            <pc:sldMk cId="1858700355" sldId="289"/>
            <ac:spMk id="15" creationId="{643B1995-9B25-D954-5C9A-F928F579D84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52.219" v="64" actId="1076"/>
          <ac:spMkLst>
            <pc:docMk/>
            <pc:sldMk cId="1858700355" sldId="289"/>
            <ac:spMk id="16" creationId="{020332E4-CCDB-2E1C-642F-68E4E13B0BF8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6:39.676" v="96" actId="14100"/>
          <ac:spMkLst>
            <pc:docMk/>
            <pc:sldMk cId="1858700355" sldId="289"/>
            <ac:spMk id="17" creationId="{99403252-05D1-1BF2-020B-44B341CC87B0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5:25.080" v="81"/>
          <ac:spMkLst>
            <pc:docMk/>
            <pc:sldMk cId="1858700355" sldId="289"/>
            <ac:spMk id="18" creationId="{1BD4F13D-9BE5-B588-DAB7-D4FE0330DD7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7:31.490" v="97"/>
          <ac:spMkLst>
            <pc:docMk/>
            <pc:sldMk cId="1858700355" sldId="289"/>
            <ac:spMk id="19" creationId="{17079895-49D9-907E-FB2A-921CD689750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50.688" v="182" actId="20577"/>
          <ac:spMkLst>
            <pc:docMk/>
            <pc:sldMk cId="1858700355" sldId="289"/>
            <ac:spMk id="21" creationId="{ECC26F68-650F-D0F6-E99D-371A768CD8F2}"/>
          </ac:spMkLst>
        </pc:spChg>
        <pc:spChg chg="add del">
          <ac:chgData name="John Patrick Johnson" userId="S::jpj8711@ads.northwestern.edu::fe18dc51-e5c5-41f0-a67f-64543119935e" providerId="AD" clId="Web-{BD628B4F-1AF7-41A4-53A3-8915467B12F8}" dt="2023-07-13T20:41:25.356" v="131"/>
          <ac:spMkLst>
            <pc:docMk/>
            <pc:sldMk cId="1858700355" sldId="289"/>
            <ac:spMk id="22" creationId="{7B1AF5F0-8893-8767-FBBA-FC49EB757125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2.200" v="137"/>
          <ac:spMkLst>
            <pc:docMk/>
            <pc:sldMk cId="1858700355" sldId="289"/>
            <ac:spMk id="23" creationId="{FE6199F3-DBF6-AD91-A1BC-DC6084E5224B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1.200" v="136"/>
          <ac:spMkLst>
            <pc:docMk/>
            <pc:sldMk cId="1858700355" sldId="289"/>
            <ac:spMk id="24" creationId="{E7AD1E6D-3AA4-CEFD-9C50-4A4012EF7DF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42.703" v="181" actId="14100"/>
          <ac:spMkLst>
            <pc:docMk/>
            <pc:sldMk cId="1858700355" sldId="289"/>
            <ac:spMk id="25" creationId="{0D7D227D-E0BA-CDB2-B0DC-82C54C044B4C}"/>
          </ac:spMkLst>
        </pc:spChg>
        <pc:spChg chg="mod">
          <ac:chgData name="John Patrick Johnson" userId="S::jpj8711@ads.northwestern.edu::fe18dc51-e5c5-41f0-a67f-64543119935e" providerId="AD" clId="Web-{BD628B4F-1AF7-41A4-53A3-8915467B12F8}" dt="2023-07-13T20:40:53.917" v="125"/>
          <ac:spMkLst>
            <pc:docMk/>
            <pc:sldMk cId="1858700355" sldId="289"/>
            <ac:spMk id="103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BD628B4F-1AF7-41A4-53A3-8915467B12F8}" dt="2023-07-13T20:27:42.771" v="7"/>
          <ac:picMkLst>
            <pc:docMk/>
            <pc:sldMk cId="1858700355" sldId="289"/>
            <ac:picMk id="2" creationId="{42CFC1A3-9D84-2332-6566-095A2C5F4274}"/>
          </ac:picMkLst>
        </pc:picChg>
        <pc:inkChg chg="del">
          <ac:chgData name="John Patrick Johnson" userId="S::jpj8711@ads.northwestern.edu::fe18dc51-e5c5-41f0-a67f-64543119935e" providerId="AD" clId="Web-{BD628B4F-1AF7-41A4-53A3-8915467B12F8}" dt="2023-07-13T20:27:33.974" v="1"/>
          <ac:inkMkLst>
            <pc:docMk/>
            <pc:sldMk cId="1858700355" sldId="289"/>
            <ac:inkMk id="4" creationId="{34789597-2139-2617-AB20-88ACC53B0F1C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5.365" v="2"/>
          <ac:inkMkLst>
            <pc:docMk/>
            <pc:sldMk cId="1858700355" sldId="289"/>
            <ac:inkMk id="5" creationId="{70B431AF-8C4A-FCF1-6ACE-DC8579FDF4D1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7.943" v="4"/>
          <ac:inkMkLst>
            <pc:docMk/>
            <pc:sldMk cId="1858700355" sldId="289"/>
            <ac:inkMk id="6" creationId="{6A8BED62-FA2E-E925-FDAE-9CF86DD87F62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6.349" v="3"/>
          <ac:inkMkLst>
            <pc:docMk/>
            <pc:sldMk cId="1858700355" sldId="289"/>
            <ac:inkMk id="7" creationId="{C7FF7A62-025F-30DF-7482-FAAFE4D99C47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9.099" v="5"/>
          <ac:inkMkLst>
            <pc:docMk/>
            <pc:sldMk cId="1858700355" sldId="289"/>
            <ac:inkMk id="8" creationId="{712E8666-E45F-BD79-89C4-E27BD764A990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41.505" v="6"/>
          <ac:inkMkLst>
            <pc:docMk/>
            <pc:sldMk cId="1858700355" sldId="289"/>
            <ac:inkMk id="9" creationId="{D7078F0E-3F4E-4F4C-1304-FA447CA19170}"/>
          </ac:inkMkLst>
        </pc:inkChg>
        <pc:cxnChg chg="add del mod">
          <ac:chgData name="John Patrick Johnson" userId="S::jpj8711@ads.northwestern.edu::fe18dc51-e5c5-41f0-a67f-64543119935e" providerId="AD" clId="Web-{BD628B4F-1AF7-41A4-53A3-8915467B12F8}" dt="2023-07-13T20:38:12.866" v="103"/>
          <ac:cxnSpMkLst>
            <pc:docMk/>
            <pc:sldMk cId="1858700355" sldId="289"/>
            <ac:cxnSpMk id="20" creationId="{5472B87C-C649-7BE7-C16E-BF7AE9971C3D}"/>
          </ac:cxnSpMkLst>
        </pc:cxnChg>
      </pc:sldChg>
      <pc:sldChg chg="add replId">
        <pc:chgData name="John Patrick Johnson" userId="S::jpj8711@ads.northwestern.edu::fe18dc51-e5c5-41f0-a67f-64543119935e" providerId="AD" clId="Web-{BD628B4F-1AF7-41A4-53A3-8915467B12F8}" dt="2023-07-13T20:27:20.067" v="0"/>
        <pc:sldMkLst>
          <pc:docMk/>
          <pc:sldMk cId="2882499510" sldId="303"/>
        </pc:sldMkLst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668F8379-564E-6FFA-BF83-164FAD0330CE}"/>
    <pc:docChg chg="delSld modSld">
      <pc:chgData name="John Patrick Johnson" userId="S::jpj8711@ads.northwestern.edu::fe18dc51-e5c5-41f0-a67f-64543119935e" providerId="AD" clId="Web-{668F8379-564E-6FFA-BF83-164FAD0330CE}" dt="2023-07-10T18:38:10.944" v="110" actId="20577"/>
      <pc:docMkLst>
        <pc:docMk/>
      </pc:docMkLst>
      <pc:sldChg chg="del">
        <pc:chgData name="John Patrick Johnson" userId="S::jpj8711@ads.northwestern.edu::fe18dc51-e5c5-41f0-a67f-64543119935e" providerId="AD" clId="Web-{668F8379-564E-6FFA-BF83-164FAD0330CE}" dt="2023-07-10T17:31:49.717" v="0"/>
        <pc:sldMkLst>
          <pc:docMk/>
          <pc:sldMk cId="60139911" sldId="287"/>
        </pc:sldMkLst>
      </pc:sldChg>
      <pc:sldChg chg="modSp">
        <pc:chgData name="John Patrick Johnson" userId="S::jpj8711@ads.northwestern.edu::fe18dc51-e5c5-41f0-a67f-64543119935e" providerId="AD" clId="Web-{668F8379-564E-6FFA-BF83-164FAD0330CE}" dt="2023-07-10T18:27:30.786" v="72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668F8379-564E-6FFA-BF83-164FAD0330CE}" dt="2023-07-10T18:27:30.786" v="72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668F8379-564E-6FFA-BF83-164FAD0330CE}" dt="2023-07-10T18:38:10.944" v="11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668F8379-564E-6FFA-BF83-164FAD0330CE}" dt="2023-07-10T18:38:10.944" v="110" actId="20577"/>
          <ac:spMkLst>
            <pc:docMk/>
            <pc:sldMk cId="2820440089" sldId="293"/>
            <ac:spMk id="106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William Karl Thompson" userId="S::wkt406@ads.northwestern.edu::f4d321be-7ba8-465d-bd39-c91073d7cf0e" providerId="AD" clId="Web-{DB785244-A3AD-42A8-BFDA-EE2C0AC997EF}"/>
    <pc:docChg chg="addSld modSld">
      <pc:chgData name="William Karl Thompson" userId="S::wkt406@ads.northwestern.edu::f4d321be-7ba8-465d-bd39-c91073d7cf0e" providerId="AD" clId="Web-{DB785244-A3AD-42A8-BFDA-EE2C0AC997EF}" dt="2023-07-10T18:56:13.683" v="1123" actId="20577"/>
      <pc:docMkLst>
        <pc:docMk/>
      </pc:docMkLst>
      <pc:sldChg chg="addSp delSp modSp">
        <pc:chgData name="William Karl Thompson" userId="S::wkt406@ads.northwestern.edu::f4d321be-7ba8-465d-bd39-c91073d7cf0e" providerId="AD" clId="Web-{DB785244-A3AD-42A8-BFDA-EE2C0AC997EF}" dt="2023-07-10T17:28:56.004" v="172" actId="1076"/>
        <pc:sldMkLst>
          <pc:docMk/>
          <pc:sldMk cId="1858700355" sldId="289"/>
        </pc:sldMkLst>
        <pc:spChg chg="add mod">
          <ac:chgData name="William Karl Thompson" userId="S::wkt406@ads.northwestern.edu::f4d321be-7ba8-465d-bd39-c91073d7cf0e" providerId="AD" clId="Web-{DB785244-A3AD-42A8-BFDA-EE2C0AC997EF}" dt="2023-07-10T17:28:56.004" v="172" actId="1076"/>
          <ac:spMkLst>
            <pc:docMk/>
            <pc:sldMk cId="1858700355" sldId="289"/>
            <ac:spMk id="3" creationId="{0EE775F2-FF99-FBEE-EA0A-0BA8F9D07AA5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7:41.189" v="131"/>
          <ac:spMkLst>
            <pc:docMk/>
            <pc:sldMk cId="1858700355" sldId="289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7:48.314" v="135" actId="1076"/>
          <ac:picMkLst>
            <pc:docMk/>
            <pc:sldMk cId="1858700355" sldId="289"/>
            <ac:picMk id="2" creationId="{42CFC1A3-9D84-2332-6566-095A2C5F4274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8:25.206" v="158"/>
          <ac:inkMkLst>
            <pc:docMk/>
            <pc:sldMk cId="1858700355" sldId="289"/>
            <ac:inkMk id="4" creationId="{34789597-2139-2617-AB20-88ACC53B0F1C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5.331" v="159"/>
          <ac:inkMkLst>
            <pc:docMk/>
            <pc:sldMk cId="1858700355" sldId="289"/>
            <ac:inkMk id="5" creationId="{70B431AF-8C4A-FCF1-6ACE-DC8579FDF4D1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8.847" v="160"/>
          <ac:inkMkLst>
            <pc:docMk/>
            <pc:sldMk cId="1858700355" sldId="289"/>
            <ac:inkMk id="6" creationId="{6A8BED62-FA2E-E925-FDAE-9CF86DD87F62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1.675" v="161"/>
          <ac:inkMkLst>
            <pc:docMk/>
            <pc:sldMk cId="1858700355" sldId="289"/>
            <ac:inkMk id="7" creationId="{C7FF7A62-025F-30DF-7482-FAAFE4D99C4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4.159" v="162"/>
          <ac:inkMkLst>
            <pc:docMk/>
            <pc:sldMk cId="1858700355" sldId="289"/>
            <ac:inkMk id="8" creationId="{712E8666-E45F-BD79-89C4-E27BD764A99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5.987" v="163"/>
          <ac:inkMkLst>
            <pc:docMk/>
            <pc:sldMk cId="1858700355" sldId="289"/>
            <ac:inkMk id="9" creationId="{D7078F0E-3F4E-4F4C-1304-FA447CA19170}"/>
          </ac:inkMkLst>
        </pc:inkChg>
      </pc:sldChg>
      <pc:sldChg chg="addSp delSp modSp">
        <pc:chgData name="William Karl Thompson" userId="S::wkt406@ads.northwestern.edu::f4d321be-7ba8-465d-bd39-c91073d7cf0e" providerId="AD" clId="Web-{DB785244-A3AD-42A8-BFDA-EE2C0AC997EF}" dt="2023-07-10T17:39:32.223" v="251" actId="20577"/>
        <pc:sldMkLst>
          <pc:docMk/>
          <pc:sldMk cId="483301911" sldId="290"/>
        </pc:sldMkLst>
        <pc:spChg chg="add mod">
          <ac:chgData name="William Karl Thompson" userId="S::wkt406@ads.northwestern.edu::f4d321be-7ba8-465d-bd39-c91073d7cf0e" providerId="AD" clId="Web-{DB785244-A3AD-42A8-BFDA-EE2C0AC997EF}" dt="2023-07-10T17:39:11.831" v="226" actId="20577"/>
          <ac:spMkLst>
            <pc:docMk/>
            <pc:sldMk cId="483301911" sldId="290"/>
            <ac:spMk id="4" creationId="{AEE29A10-5742-5C09-262E-0A15178A0855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39:32.223" v="251" actId="20577"/>
          <ac:spMkLst>
            <pc:docMk/>
            <pc:sldMk cId="483301911" sldId="290"/>
            <ac:spMk id="5" creationId="{22A4E317-1176-5A3B-4BD3-9F2C75E660C6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9:57.630" v="173"/>
          <ac:spMkLst>
            <pc:docMk/>
            <pc:sldMk cId="483301911" sldId="290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30:01.552" v="175" actId="1076"/>
          <ac:picMkLst>
            <pc:docMk/>
            <pc:sldMk cId="483301911" sldId="290"/>
            <ac:picMk id="2" creationId="{FAAF479A-523B-BC70-E534-0ED1A477B5A3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38:38.799" v="206" actId="1076"/>
          <ac:picMkLst>
            <pc:docMk/>
            <pc:sldMk cId="483301911" sldId="290"/>
            <ac:picMk id="3" creationId="{ACD5FF85-CBCE-E5FE-E701-32B66BF6EA47}"/>
          </ac:picMkLst>
        </pc:picChg>
      </pc:sldChg>
      <pc:sldChg chg="modSp">
        <pc:chgData name="William Karl Thompson" userId="S::wkt406@ads.northwestern.edu::f4d321be-7ba8-465d-bd39-c91073d7cf0e" providerId="AD" clId="Web-{DB785244-A3AD-42A8-BFDA-EE2C0AC997EF}" dt="2023-07-10T17:42:21.780" v="277" actId="20577"/>
        <pc:sldMkLst>
          <pc:docMk/>
          <pc:sldMk cId="589790529" sldId="291"/>
        </pc:sldMkLst>
        <pc:spChg chg="mod">
          <ac:chgData name="William Karl Thompson" userId="S::wkt406@ads.northwestern.edu::f4d321be-7ba8-465d-bd39-c91073d7cf0e" providerId="AD" clId="Web-{DB785244-A3AD-42A8-BFDA-EE2C0AC997EF}" dt="2023-07-10T17:42:21.780" v="277" actId="20577"/>
          <ac:spMkLst>
            <pc:docMk/>
            <pc:sldMk cId="589790529" sldId="291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4:55.832" v="477" actId="20577"/>
        <pc:sldMkLst>
          <pc:docMk/>
          <pc:sldMk cId="2337994446" sldId="292"/>
        </pc:sldMkLst>
        <pc:spChg chg="mod">
          <ac:chgData name="William Karl Thompson" userId="S::wkt406@ads.northwestern.edu::f4d321be-7ba8-465d-bd39-c91073d7cf0e" providerId="AD" clId="Web-{DB785244-A3AD-42A8-BFDA-EE2C0AC997EF}" dt="2023-07-10T17:44:55.832" v="477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 modNotes">
        <pc:chgData name="William Karl Thompson" userId="S::wkt406@ads.northwestern.edu::f4d321be-7ba8-465d-bd39-c91073d7cf0e" providerId="AD" clId="Web-{DB785244-A3AD-42A8-BFDA-EE2C0AC997EF}" dt="2023-07-10T18:37:06.487" v="879"/>
        <pc:sldMkLst>
          <pc:docMk/>
          <pc:sldMk cId="2820440089" sldId="293"/>
        </pc:sldMkLst>
        <pc:spChg chg="mod">
          <ac:chgData name="William Karl Thompson" userId="S::wkt406@ads.northwestern.edu::f4d321be-7ba8-465d-bd39-c91073d7cf0e" providerId="AD" clId="Web-{DB785244-A3AD-42A8-BFDA-EE2C0AC997EF}" dt="2023-07-10T17:45:19.177" v="488" actId="20577"/>
          <ac:spMkLst>
            <pc:docMk/>
            <pc:sldMk cId="2820440089" sldId="293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51:29.751" v="932" actId="20577"/>
        <pc:sldMkLst>
          <pc:docMk/>
          <pc:sldMk cId="2020563753" sldId="294"/>
        </pc:sldMkLst>
        <pc:spChg chg="mod">
          <ac:chgData name="William Karl Thompson" userId="S::wkt406@ads.northwestern.edu::f4d321be-7ba8-465d-bd39-c91073d7cf0e" providerId="AD" clId="Web-{DB785244-A3AD-42A8-BFDA-EE2C0AC997EF}" dt="2023-07-10T18:51:29.751" v="932" actId="20577"/>
          <ac:spMkLst>
            <pc:docMk/>
            <pc:sldMk cId="2020563753" sldId="294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33:29.589" v="806" actId="20577"/>
        <pc:sldMkLst>
          <pc:docMk/>
          <pc:sldMk cId="3521399296" sldId="295"/>
        </pc:sldMkLst>
        <pc:spChg chg="mod">
          <ac:chgData name="William Karl Thompson" userId="S::wkt406@ads.northwestern.edu::f4d321be-7ba8-465d-bd39-c91073d7cf0e" providerId="AD" clId="Web-{DB785244-A3AD-42A8-BFDA-EE2C0AC997EF}" dt="2023-07-10T18:33:29.589" v="806" actId="20577"/>
          <ac:spMkLst>
            <pc:docMk/>
            <pc:sldMk cId="3521399296" sldId="295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6:50.758" v="718" actId="20577"/>
        <pc:sldMkLst>
          <pc:docMk/>
          <pc:sldMk cId="921721755" sldId="296"/>
        </pc:sldMkLst>
        <pc:spChg chg="mod">
          <ac:chgData name="William Karl Thompson" userId="S::wkt406@ads.northwestern.edu::f4d321be-7ba8-465d-bd39-c91073d7cf0e" providerId="AD" clId="Web-{DB785244-A3AD-42A8-BFDA-EE2C0AC997EF}" dt="2023-07-10T17:46:50.758" v="718" actId="20577"/>
          <ac:spMkLst>
            <pc:docMk/>
            <pc:sldMk cId="921721755" sldId="296"/>
            <ac:spMk id="106" creationId="{00000000-0000-0000-0000-000000000000}"/>
          </ac:spMkLst>
        </pc:spChg>
      </pc:sldChg>
      <pc:sldChg chg="modNotes">
        <pc:chgData name="William Karl Thompson" userId="S::wkt406@ads.northwestern.edu::f4d321be-7ba8-465d-bd39-c91073d7cf0e" providerId="AD" clId="Web-{DB785244-A3AD-42A8-BFDA-EE2C0AC997EF}" dt="2023-07-10T18:54:17.413" v="994"/>
        <pc:sldMkLst>
          <pc:docMk/>
          <pc:sldMk cId="3118411229" sldId="297"/>
        </pc:sldMkLst>
      </pc:sldChg>
      <pc:sldChg chg="addSp delSp modSp new">
        <pc:chgData name="William Karl Thompson" userId="S::wkt406@ads.northwestern.edu::f4d321be-7ba8-465d-bd39-c91073d7cf0e" providerId="AD" clId="Web-{DB785244-A3AD-42A8-BFDA-EE2C0AC997EF}" dt="2023-07-10T17:20:00.693" v="98" actId="1076"/>
        <pc:sldMkLst>
          <pc:docMk/>
          <pc:sldMk cId="1041923904" sldId="300"/>
        </pc:sldMkLst>
        <pc:spChg chg="mod">
          <ac:chgData name="William Karl Thompson" userId="S::wkt406@ads.northwestern.edu::f4d321be-7ba8-465d-bd39-c91073d7cf0e" providerId="AD" clId="Web-{DB785244-A3AD-42A8-BFDA-EE2C0AC997EF}" dt="2023-07-10T17:13:39.027" v="10" actId="20577"/>
          <ac:spMkLst>
            <pc:docMk/>
            <pc:sldMk cId="1041923904" sldId="300"/>
            <ac:spMk id="2" creationId="{2F355F98-7ABC-B125-D78F-AF9580B8FA09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13:40.543" v="11"/>
          <ac:spMkLst>
            <pc:docMk/>
            <pc:sldMk cId="1041923904" sldId="300"/>
            <ac:spMk id="3" creationId="{4EB0F10A-40E0-9F25-627A-5613A9A48F0A}"/>
          </ac:spMkLst>
        </pc:spChg>
        <pc:spChg chg="add del mod">
          <ac:chgData name="William Karl Thompson" userId="S::wkt406@ads.northwestern.edu::f4d321be-7ba8-465d-bd39-c91073d7cf0e" providerId="AD" clId="Web-{DB785244-A3AD-42A8-BFDA-EE2C0AC997EF}" dt="2023-07-10T17:19:33.583" v="79"/>
          <ac:spMkLst>
            <pc:docMk/>
            <pc:sldMk cId="1041923904" sldId="300"/>
            <ac:spMk id="11" creationId="{A24ACF26-7857-545A-0820-106656AE65C3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0:00.693" v="98" actId="1076"/>
          <ac:spMkLst>
            <pc:docMk/>
            <pc:sldMk cId="1041923904" sldId="300"/>
            <ac:spMk id="22" creationId="{158A2D52-A243-5CB1-D1FD-0AF681D9E4CD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14:55.904" v="19" actId="1076"/>
          <ac:picMkLst>
            <pc:docMk/>
            <pc:sldMk cId="1041923904" sldId="300"/>
            <ac:picMk id="5" creationId="{EDEB6E9E-D7F9-46C3-ACB0-98F4E63BD029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17:17.908" v="23" actId="1076"/>
          <ac:picMkLst>
            <pc:docMk/>
            <pc:sldMk cId="1041923904" sldId="300"/>
            <ac:picMk id="6" creationId="{B62CE8E5-13BA-AEC6-F91A-DB66EAD61880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17:24.002" v="24"/>
          <ac:inkMkLst>
            <pc:docMk/>
            <pc:sldMk cId="1041923904" sldId="300"/>
            <ac:inkMk id="7" creationId="{5395BC17-2510-DDD8-D1F5-687FD833F9A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26.189" v="25"/>
          <ac:inkMkLst>
            <pc:docMk/>
            <pc:sldMk cId="1041923904" sldId="300"/>
            <ac:inkMk id="8" creationId="{F8B905F5-0103-A524-FEA0-5CD18CF53095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2.472" v="26"/>
          <ac:inkMkLst>
            <pc:docMk/>
            <pc:sldMk cId="1041923904" sldId="300"/>
            <ac:inkMk id="9" creationId="{D4CE582A-DFE8-29CF-C935-396693A369FB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4.752" v="27"/>
          <ac:inkMkLst>
            <pc:docMk/>
            <pc:sldMk cId="1041923904" sldId="300"/>
            <ac:inkMk id="10" creationId="{1BBD36BF-9F16-6864-DA3F-EFDBED352793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6.019" v="37"/>
          <ac:inkMkLst>
            <pc:docMk/>
            <pc:sldMk cId="1041923904" sldId="300"/>
            <ac:inkMk id="12" creationId="{B254B65C-68D8-C18D-FAEE-757D61B4CF2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3.660" v="36"/>
          <ac:inkMkLst>
            <pc:docMk/>
            <pc:sldMk cId="1041923904" sldId="300"/>
            <ac:inkMk id="13" creationId="{29976588-6040-03E5-6636-B08E80A64C0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1.848" v="45"/>
          <ac:inkMkLst>
            <pc:docMk/>
            <pc:sldMk cId="1041923904" sldId="300"/>
            <ac:inkMk id="14" creationId="{38480A36-02A0-8C58-518E-1318C701B28D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0.472" v="40"/>
          <ac:inkMkLst>
            <pc:docMk/>
            <pc:sldMk cId="1041923904" sldId="300"/>
            <ac:inkMk id="15" creationId="{70D107B0-A001-0B83-C7F2-F0EC8ABCB1B1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9.020" v="44"/>
          <ac:inkMkLst>
            <pc:docMk/>
            <pc:sldMk cId="1041923904" sldId="300"/>
            <ac:inkMk id="16" creationId="{DF0C42BF-1EB2-CE42-F776-076D9AB84217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5.457" v="43"/>
          <ac:inkMkLst>
            <pc:docMk/>
            <pc:sldMk cId="1041923904" sldId="300"/>
            <ac:inkMk id="17" creationId="{B2BC0430-902A-5CF4-4B85-9E0784A124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6.348" v="47"/>
          <ac:inkMkLst>
            <pc:docMk/>
            <pc:sldMk cId="1041923904" sldId="300"/>
            <ac:inkMk id="18" creationId="{946239B2-AEB4-0F1F-9AF1-E68A8A8D01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06.302" v="64"/>
          <ac:inkMkLst>
            <pc:docMk/>
            <pc:sldMk cId="1041923904" sldId="300"/>
            <ac:inkMk id="19" creationId="{1E42B0DD-00C0-DC67-94CF-77ADBF202882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31.208" v="78"/>
          <ac:inkMkLst>
            <pc:docMk/>
            <pc:sldMk cId="1041923904" sldId="300"/>
            <ac:inkMk id="20" creationId="{687D0004-5C6C-3179-BE4B-DF0BF2585328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28.802" v="77"/>
          <ac:inkMkLst>
            <pc:docMk/>
            <pc:sldMk cId="1041923904" sldId="300"/>
            <ac:inkMk id="21" creationId="{8609998B-0AF0-8B2B-5D5F-AAE438E3C00D}"/>
          </ac:inkMkLst>
        </pc:inkChg>
      </pc:sldChg>
      <pc:sldChg chg="addSp delSp modSp new modNotes">
        <pc:chgData name="William Karl Thompson" userId="S::wkt406@ads.northwestern.edu::f4d321be-7ba8-465d-bd39-c91073d7cf0e" providerId="AD" clId="Web-{DB785244-A3AD-42A8-BFDA-EE2C0AC997EF}" dt="2023-07-10T18:15:25.301" v="754"/>
        <pc:sldMkLst>
          <pc:docMk/>
          <pc:sldMk cId="649610721" sldId="301"/>
        </pc:sldMkLst>
        <pc:spChg chg="mod">
          <ac:chgData name="William Karl Thompson" userId="S::wkt406@ads.northwestern.edu::f4d321be-7ba8-465d-bd39-c91073d7cf0e" providerId="AD" clId="Web-{DB785244-A3AD-42A8-BFDA-EE2C0AC997EF}" dt="2023-07-10T17:22:23.869" v="108" actId="20577"/>
          <ac:spMkLst>
            <pc:docMk/>
            <pc:sldMk cId="649610721" sldId="301"/>
            <ac:spMk id="2" creationId="{49EF24E5-F6B9-F51E-F77D-1B1EF9B04663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2:27.228" v="109"/>
          <ac:spMkLst>
            <pc:docMk/>
            <pc:sldMk cId="649610721" sldId="301"/>
            <ac:spMk id="3" creationId="{7BEC82F2-5792-38C5-6FA9-A81F0E16D9FD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4:59.232" v="130" actId="20577"/>
          <ac:spMkLst>
            <pc:docMk/>
            <pc:sldMk cId="649610721" sldId="301"/>
            <ac:spMk id="9" creationId="{C7416698-C082-F00E-F348-05905FBEFA09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2:38.353" v="113" actId="1076"/>
          <ac:picMkLst>
            <pc:docMk/>
            <pc:sldMk cId="649610721" sldId="301"/>
            <ac:picMk id="5" creationId="{D3EC2418-2376-DE87-8A02-EAD4FEA45CF4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24:33.169" v="117" actId="1076"/>
          <ac:picMkLst>
            <pc:docMk/>
            <pc:sldMk cId="649610721" sldId="301"/>
            <ac:picMk id="6" creationId="{071643ED-035A-12DF-4E9F-2E6DDE4E2D55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4:39.888" v="118"/>
          <ac:inkMkLst>
            <pc:docMk/>
            <pc:sldMk cId="649610721" sldId="301"/>
            <ac:inkMk id="7" creationId="{30E2B6DD-BB79-329C-0EDD-AAAD23832B7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4:42.638" v="119"/>
          <ac:inkMkLst>
            <pc:docMk/>
            <pc:sldMk cId="649610721" sldId="301"/>
            <ac:inkMk id="8" creationId="{0B94CE5A-AC53-D58E-74E6-E11612872F6F}"/>
          </ac:inkMkLst>
        </pc:inkChg>
      </pc:sldChg>
      <pc:sldChg chg="modSp new">
        <pc:chgData name="William Karl Thompson" userId="S::wkt406@ads.northwestern.edu::f4d321be-7ba8-465d-bd39-c91073d7cf0e" providerId="AD" clId="Web-{DB785244-A3AD-42A8-BFDA-EE2C0AC997EF}" dt="2023-07-10T18:56:13.683" v="1123" actId="20577"/>
        <pc:sldMkLst>
          <pc:docMk/>
          <pc:sldMk cId="1709427985" sldId="302"/>
        </pc:sldMkLst>
        <pc:spChg chg="mod">
          <ac:chgData name="William Karl Thompson" userId="S::wkt406@ads.northwestern.edu::f4d321be-7ba8-465d-bd39-c91073d7cf0e" providerId="AD" clId="Web-{DB785244-A3AD-42A8-BFDA-EE2C0AC997EF}" dt="2023-07-10T18:54:47.711" v="1007" actId="20577"/>
          <ac:spMkLst>
            <pc:docMk/>
            <pc:sldMk cId="1709427985" sldId="302"/>
            <ac:spMk id="2" creationId="{308AB1D2-B986-43EB-1613-CBE34F730633}"/>
          </ac:spMkLst>
        </pc:spChg>
        <pc:spChg chg="mod">
          <ac:chgData name="William Karl Thompson" userId="S::wkt406@ads.northwestern.edu::f4d321be-7ba8-465d-bd39-c91073d7cf0e" providerId="AD" clId="Web-{DB785244-A3AD-42A8-BFDA-EE2C0AC997EF}" dt="2023-07-10T18:56:13.683" v="1123" actId="20577"/>
          <ac:spMkLst>
            <pc:docMk/>
            <pc:sldMk cId="1709427985" sldId="302"/>
            <ac:spMk id="3" creationId="{EA2614A2-6A51-ABBB-F5C1-888F3DC3D9B3}"/>
          </ac:spMkLst>
        </pc:spChg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  <pc:docChgLst>
    <pc:chgData name="John Patrick Johnson" userId="S::jpj8711@ads.northwestern.edu::fe18dc51-e5c5-41f0-a67f-64543119935e" providerId="AD" clId="Web-{DBD49B70-1A98-D2EC-FEF0-4D531CB51AF8}"/>
    <pc:docChg chg="addSld delSld modSld sldOrd modMainMaster">
      <pc:chgData name="John Patrick Johnson" userId="S::jpj8711@ads.northwestern.edu::fe18dc51-e5c5-41f0-a67f-64543119935e" providerId="AD" clId="Web-{DBD49B70-1A98-D2EC-FEF0-4D531CB51AF8}" dt="2023-07-07T01:02:07.067" v="1083"/>
      <pc:docMkLst>
        <pc:docMk/>
      </pc:docMkLst>
      <pc:sldChg chg="modSp">
        <pc:chgData name="John Patrick Johnson" userId="S::jpj8711@ads.northwestern.edu::fe18dc51-e5c5-41f0-a67f-64543119935e" providerId="AD" clId="Web-{DBD49B70-1A98-D2EC-FEF0-4D531CB51AF8}" dt="2023-07-06T19:56:53.654" v="224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59.878" v="5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49.815" v="1" actId="20577"/>
          <ac:spMkLst>
            <pc:docMk/>
            <pc:sldMk cId="0" sldId="256"/>
            <ac:spMk id="50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9"/>
            <ac:spMk id="7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6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1"/>
            <ac:spMk id="95" creationId="{00000000-0000-0000-0000-000000000000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37:47.733" v="32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2"/>
            <ac:spMk id="10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9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3"/>
            <ac:spMk id="11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8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4"/>
            <ac:spMk id="126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6"/>
            <ac:spMk id="14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2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8"/>
            <ac:spMk id="16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1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9"/>
            <ac:spMk id="17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6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2"/>
            <ac:spMk id="20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4"/>
            <ac:spMk id="22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3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6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5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80"/>
            <ac:spMk id="28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5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406833" sldId="284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29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4134066138" sldId="285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51" v="228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6279571" sldId="286"/>
            <ac:spMk id="4" creationId="{5D6F9351-75F6-C7A1-4564-32139E3FB6F5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59:23.562" v="987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DBD49B70-1A98-D2EC-FEF0-4D531CB51AF8}" dt="2023-07-06T19:50:36.738" v="15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59:23.562" v="987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56:51.060" v="223"/>
          <ac:spMkLst>
            <pc:docMk/>
            <pc:sldMk cId="60139911" sldId="287"/>
            <ac:spMk id="4" creationId="{F6ADA871-9FF6-D0AE-77F4-9966318D598E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1:04.738" v="440"/>
        <pc:sldMkLst>
          <pc:docMk/>
          <pc:sldMk cId="255373530" sldId="288"/>
        </pc:sldMkLst>
        <pc:spChg chg="mod">
          <ac:chgData name="John Patrick Johnson" userId="S::jpj8711@ads.northwestern.edu::fe18dc51-e5c5-41f0-a67f-64543119935e" providerId="AD" clId="Web-{DBD49B70-1A98-D2EC-FEF0-4D531CB51AF8}" dt="2023-07-07T00:39:15.751" v="373" actId="20577"/>
          <ac:spMkLst>
            <pc:docMk/>
            <pc:sldMk cId="255373530" sldId="288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39:20.938" v="374" actId="20577"/>
          <ac:spMkLst>
            <pc:docMk/>
            <pc:sldMk cId="255373530" sldId="288"/>
            <ac:spMk id="106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4:20.087" v="537"/>
        <pc:sldMkLst>
          <pc:docMk/>
          <pc:sldMk cId="1858700355" sldId="289"/>
        </pc:sldMkLst>
        <pc:spChg chg="mod">
          <ac:chgData name="John Patrick Johnson" userId="S::jpj8711@ads.northwestern.edu::fe18dc51-e5c5-41f0-a67f-64543119935e" providerId="AD" clId="Web-{DBD49B70-1A98-D2EC-FEF0-4D531CB51AF8}" dt="2023-07-07T00:41:59.552" v="457" actId="20577"/>
          <ac:spMkLst>
            <pc:docMk/>
            <pc:sldMk cId="1858700355" sldId="289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7:52.733" v="623" actId="20577"/>
        <pc:sldMkLst>
          <pc:docMk/>
          <pc:sldMk cId="483301911" sldId="290"/>
        </pc:sldMkLst>
        <pc:spChg chg="mod">
          <ac:chgData name="John Patrick Johnson" userId="S::jpj8711@ads.northwestern.edu::fe18dc51-e5c5-41f0-a67f-64543119935e" providerId="AD" clId="Web-{DBD49B70-1A98-D2EC-FEF0-4D531CB51AF8}" dt="2023-07-07T00:47:52.733" v="623" actId="20577"/>
          <ac:spMkLst>
            <pc:docMk/>
            <pc:sldMk cId="483301911" sldId="290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0:26.377" v="733"/>
        <pc:sldMkLst>
          <pc:docMk/>
          <pc:sldMk cId="589790529" sldId="291"/>
        </pc:sldMkLst>
        <pc:spChg chg="mod">
          <ac:chgData name="John Patrick Johnson" userId="S::jpj8711@ads.northwestern.edu::fe18dc51-e5c5-41f0-a67f-64543119935e" providerId="AD" clId="Web-{DBD49B70-1A98-D2EC-FEF0-4D531CB51AF8}" dt="2023-07-07T00:48:25.577" v="650" actId="20577"/>
          <ac:spMkLst>
            <pc:docMk/>
            <pc:sldMk cId="589790529" sldId="291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1:23.941" v="760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DBD49B70-1A98-D2EC-FEF0-4D531CB51AF8}" dt="2023-07-07T00:51:23.941" v="760" actId="20577"/>
          <ac:spMkLst>
            <pc:docMk/>
            <pc:sldMk cId="2337994446" sldId="292"/>
            <ac:spMk id="103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DBD49B70-1A98-D2EC-FEF0-4D531CB51AF8}" dt="2023-07-07T00:51:39.785" v="77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DBD49B70-1A98-D2EC-FEF0-4D531CB51AF8}" dt="2023-07-07T00:51:39.785" v="770" actId="20577"/>
          <ac:spMkLst>
            <pc:docMk/>
            <pc:sldMk cId="2820440089" sldId="293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8:09.826" v="951" actId="20577"/>
        <pc:sldMkLst>
          <pc:docMk/>
          <pc:sldMk cId="2020563753" sldId="294"/>
        </pc:sldMkLst>
        <pc:spChg chg="mod">
          <ac:chgData name="John Patrick Johnson" userId="S::jpj8711@ads.northwestern.edu::fe18dc51-e5c5-41f0-a67f-64543119935e" providerId="AD" clId="Web-{DBD49B70-1A98-D2EC-FEF0-4D531CB51AF8}" dt="2023-07-07T00:58:09.826" v="951" actId="20577"/>
          <ac:spMkLst>
            <pc:docMk/>
            <pc:sldMk cId="2020563753" sldId="294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7:55.404" v="943"/>
        <pc:sldMkLst>
          <pc:docMk/>
          <pc:sldMk cId="3521399296" sldId="295"/>
        </pc:sldMkLst>
        <pc:spChg chg="mod">
          <ac:chgData name="John Patrick Johnson" userId="S::jpj8711@ads.northwestern.edu::fe18dc51-e5c5-41f0-a67f-64543119935e" providerId="AD" clId="Web-{DBD49B70-1A98-D2EC-FEF0-4D531CB51AF8}" dt="2023-07-07T00:55:38.588" v="900" actId="20577"/>
          <ac:spMkLst>
            <pc:docMk/>
            <pc:sldMk cId="3521399296" sldId="295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9:05.859" v="986"/>
        <pc:sldMkLst>
          <pc:docMk/>
          <pc:sldMk cId="921721755" sldId="296"/>
        </pc:sldMkLst>
        <pc:spChg chg="mod">
          <ac:chgData name="John Patrick Johnson" userId="S::jpj8711@ads.northwestern.edu::fe18dc51-e5c5-41f0-a67f-64543119935e" providerId="AD" clId="Web-{DBD49B70-1A98-D2EC-FEF0-4D531CB51AF8}" dt="2023-07-07T00:58:21.561" v="955" actId="20577"/>
          <ac:spMkLst>
            <pc:docMk/>
            <pc:sldMk cId="921721755" sldId="296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0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0248158" sldId="296"/>
            <ac:spMk id="177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33.830" v="1022"/>
        <pc:sldMkLst>
          <pc:docMk/>
          <pc:sldMk cId="3118411229" sldId="297"/>
        </pc:sldMkLst>
        <pc:spChg chg="mod">
          <ac:chgData name="John Patrick Johnson" userId="S::jpj8711@ads.northwestern.edu::fe18dc51-e5c5-41f0-a67f-64543119935e" providerId="AD" clId="Web-{DBD49B70-1A98-D2EC-FEF0-4D531CB51AF8}" dt="2023-07-07T00:59:56.641" v="991" actId="20577"/>
          <ac:spMkLst>
            <pc:docMk/>
            <pc:sldMk cId="3118411229" sldId="297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49.596" v="1030" actId="20577"/>
        <pc:sldMkLst>
          <pc:docMk/>
          <pc:sldMk cId="3903810374" sldId="298"/>
        </pc:sldMkLst>
        <pc:spChg chg="mod">
          <ac:chgData name="John Patrick Johnson" userId="S::jpj8711@ads.northwestern.edu::fe18dc51-e5c5-41f0-a67f-64543119935e" providerId="AD" clId="Web-{DBD49B70-1A98-D2EC-FEF0-4D531CB51AF8}" dt="2023-07-07T01:00:49.596" v="1030" actId="20577"/>
          <ac:spMkLst>
            <pc:docMk/>
            <pc:sldMk cId="3903810374" sldId="298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2:07.067" v="1083"/>
        <pc:sldMkLst>
          <pc:docMk/>
          <pc:sldMk cId="3679391144" sldId="299"/>
        </pc:sldMkLst>
        <pc:spChg chg="mod">
          <ac:chgData name="John Patrick Johnson" userId="S::jpj8711@ads.northwestern.edu::fe18dc51-e5c5-41f0-a67f-64543119935e" providerId="AD" clId="Web-{DBD49B70-1A98-D2EC-FEF0-4D531CB51AF8}" dt="2023-07-07T01:01:16.581" v="1042" actId="20577"/>
          <ac:spMkLst>
            <pc:docMk/>
            <pc:sldMk cId="3679391144" sldId="299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2"/>
        <pc:sldMkLst>
          <pc:docMk/>
          <pc:sldMk cId="3384434737" sldId="30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384434737" sldId="302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0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48769654" sldId="318"/>
            <ac:spMk id="4" creationId="{5D6F9351-75F6-C7A1-4564-32139E3FB6F5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1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280969" sldId="319"/>
            <ac:spMk id="4" creationId="{F6ADA871-9FF6-D0AE-77F4-9966318D598E}"/>
          </ac:spMkLst>
        </pc:spChg>
      </pc:sldChg>
      <pc:sldMasterChg chg="modSp mod modSldLayout">
        <pc:chgData name="John Patrick Johnson" userId="S::jpj8711@ads.northwestern.edu::fe18dc51-e5c5-41f0-a67f-64543119935e" providerId="AD" clId="Web-{DBD49B70-1A98-D2EC-FEF0-4D531CB51AF8}" dt="2023-07-06T19:56:53.654" v="224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15964 8776 16383 0 0,'0'1'0'0'0,"0"2"0"0"0,0 6 0 0 0,0 9 0 0 0,0 9 0 0 0,0 3 0 0 0,0 2 0 0 0,0-1 0 0 0,0-1 0 0 0,0-3 0 0 0,0-3 0 0 0,0-2 0 0 0,0 1 0 0 0,0-3 0 0 0,0-2 0 0 0,0 1 0 0 0,0-2 0 0 0,0-2 0 0 0,0-1 0 0 0,0-2 0 0 0,1-2 0 0 0,0-2 0 0 0,1 1 0 0 0,-1-1 0 0 0,0 0 0 0 0,-1-1 0 0 0,0 1 0 0 0,0 0 0 0 0,2 0 0 0 0,-1 0 0 0 0,0-1 0 0 0,0 0 0 0 0,1-2 0 0 0,0 0 0 0 0,-1 0 0 0 0,0 0 0 0 0,0 0 0 0 0,0 0 0 0 0,-1 1 0 0 0,1-1 0 0 0,0-1 0 0 0,1 1 0 0 0,-1 0 0 0 0,-1 1 0 0 0,1-1 0 0 0,-1 1 0 0 0,0 1 0 0 0,0-1 0 0 0,0 0 0 0 0,0 1 0 0 0,0-1 0 0 0,0 0 0 0 0,0 1 0 0 0,0-1 0 0 0,0 0 0 0 0,0 1 0 0 0,0-1 0 0 0,0 0 0 0 0,0 0 0 0 0,0 1 0 0 0,0-1 0 0 0,0 0 0 0 0,0 0 0 0 0,0 0 0 0 0,0 0 0 0 0,0 0 0 0 0,0 0 0 0 0,0 0 0 0 0,0 0 0 0 0,0 0 0 0 0,0 1 0 0 0,0-1 0 0 0,0 0 0 0 0,0 0 0 0 0,0 0 0 0 0,0-1 0 0 0,0 1 0 0 0,0 0 0 0 0,0-1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17126 12595 16383 0 0,'0'1'0'0'0,"1"1"0"0"0,6 0 0 0 0,3 2 0 0 0,3 3 0 0 0,4 1 0 0 0,3 4 0 0 0,4 2 0 0 0,4 2 0 0 0,2 3 0 0 0,3-1 0 0 0,-1 0 0 0 0,0-1 0 0 0,1-2 0 0 0,-3 0 0 0 0,-1-1 0 0 0,-2 0 0 0 0,-2 1 0 0 0,-1-2 0 0 0,-1 0 0 0 0,-2-1 0 0 0,0 0 0 0 0,-2 1 0 0 0,-3-2 0 0 0,-2 1 0 0 0,0-2 0 0 0,-2 1 0 0 0,-2 1 0 0 0,0-1 0 0 0,-1 0 0 0 0,0 0 0 0 0,-1 0 0 0 0,-1-1 0 0 0,0 0 0 0 0,0 1 0 0 0,0 0 0 0 0,-1 0 0 0 0,1 1 0 0 0,-1-1 0 0 0,1 1 0 0 0,0-2 0 0 0,-2 0 0 0 0,0-2 0 0 0,-1-1 0 0 0,-1-2 0 0 0,-1-5 0 0 0,-1-3 0 0 0,-2-3 0 0 0,-2-3 0 0 0,-1-1 0 0 0,-3-1 0 0 0,-1 1 0 0 0,-1 1 0 0 0,0 0 0 0 0,-1 2 0 0 0,1 1 0 0 0,1 1 0 0 0,0 1 0 0 0,1 0 0 0 0,1 1 0 0 0,-2 1 0 0 0,0 0 0 0 0,0 2 0 0 0,-1-1 0 0 0,-1 1 0 0 0,-1 1 0 0 0,0-1 0 0 0,0 0 0 0 0,-2 0 0 0 0,0 0 0 0 0,-1 0 0 0 0,1 1 0 0 0,1 2 0 0 0,-1 1 0 0 0,2 1 0 0 0,-1 1 0 0 0,0 0 0 0 0,0-1 0 0 0,-1 1 0 0 0,-1 0 0 0 0,0 1 0 0 0,0-1 0 0 0,0 1 0 0 0,0 0 0 0 0,0 0 0 0 0,1 0 0 0 0,0 0 0 0 0,2 0 0 0 0,1-1 0 0 0,1 1 0 0 0,-1-1 0 0 0,2 1 0 0 0,0-1 0 0 0,1 1 0 0 0,-1 0 0 0 0,0 1 0 0 0,1 0 0 0 0,1 0 0 0 0,1-1 0 0 0,1 0 0 0 0,1 0 0 0 0,0-1 0 0 0,2 0 0 0 0,0 1 0 0 0,1-1 0 0 0,0 0 0 0 0,0 0 0 0 0,-1-1 0 0 0,0-1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11715 9924 16383 0 0,'-1'0'0'0'0,"0"2"0"0"0,-1 4 0 0 0,1 8 0 0 0,1 10 0 0 0,-1 14 0 0 0,1 11 0 0 0,0 9 0 0 0,0 9 0 0 0,0 7 0 0 0,0 5 0 0 0,0 7 0 0 0,0 5 0 0 0,0 1 0 0 0,0 3 0 0 0,0 1 0 0 0,0-1 0 0 0,0-1 0 0 0,0 0 0 0 0,0 1 0 0 0,0 1 0 0 0,0 2 0 0 0,0 3 0 0 0,0 3 0 0 0,0 0 0 0 0,0 5 0 0 0,0 2 0 0 0,0 2 0 0 0,0 5 0 0 0,2 2 0 0 0,5-1 0 0 0,5-3 0 0 0,3-2 0 0 0,2-4 0 0 0,3-4 0 0 0,1-6 0 0 0,1-5 0 0 0,0-3 0 0 0,3-2 0 0 0,2-4 0 0 0,1-5 0 0 0,4 0 0 0 0,4-1 0 0 0,5-4 0 0 0,7 0 0 0 0,8 0 0 0 0,5 0 0 0 0,7-1 0 0 0,5 1 0 0 0,4-5 0 0 0,5-3 0 0 0,1-5 0 0 0,3-4 0 0 0,0-8 0 0 0,2-4 0 0 0,0-5 0 0 0,-1-4 0 0 0,-2-1 0 0 0,1-2 0 0 0,0 0 0 0 0,4 0 0 0 0,8 2 0 0 0,8 3 0 0 0,7 1 0 0 0,6 3 0 0 0,1 1 0 0 0,1 1 0 0 0,1 0 0 0 0,1 1 0 0 0,-2-3 0 0 0,-7-2 0 0 0,-8-5 0 0 0,-14-6 0 0 0,-7-4 0 0 0,2 0 0 0 0,0-3 0 0 0,-4-3 0 0 0,-2-2 0 0 0,-1-3 0 0 0,-1-1 0 0 0,1 0 0 0 0,-6-2 0 0 0,-2-2 0 0 0,-2 0 0 0 0,0-2 0 0 0,-2-3 0 0 0,-3-2 0 0 0,-2-2 0 0 0,-2-1 0 0 0,3-1 0 0 0,2-1 0 0 0,1 1 0 0 0,-1-2 0 0 0,1-5 0 0 0,2-2 0 0 0,-6-1 0 0 0,-3 0 0 0 0,-5-1 0 0 0,-3 0 0 0 0,-5 1 0 0 0,-5 1 0 0 0,-6 1 0 0 0,-5 2 0 0 0,-6 0 0 0 0,-6 3 0 0 0,-5 1 0 0 0,-3 1 0 0 0,-3 1 0 0 0,0 0 0 0 0,-1 0 0 0 0,2 0 0 0 0,0 1 0 0 0,4-1 0 0 0,1 0 0 0 0,2 0 0 0 0,-1 0 0 0 0,0 0 0 0 0,-1 0 0 0 0,-3 0 0 0 0,0 0 0 0 0,1 0 0 0 0,-1 0 0 0 0,2 0 0 0 0,1 0 0 0 0,3 0 0 0 0,1 0 0 0 0,0 0 0 0 0,-3 0 0 0 0,-1 0 0 0 0,-2 0 0 0 0,-1 0 0 0 0,-5 0 0 0 0,-2 1 0 0 0,-3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16931 15176 16383 0 0,'1'0'0'0'0,"3"0"0"0"0,2 0 0 0 0,6 0 0 0 0,1 2 0 0 0,4 0 0 0 0,1 4 0 0 0,2 1 0 0 0,3 3 0 0 0,3 2 0 0 0,0 1 0 0 0,1 1 0 0 0,3 3 0 0 0,1 2 0 0 0,0 0 0 0 0,2 3 0 0 0,-1-1 0 0 0,-2-1 0 0 0,-3-1 0 0 0,-3-3 0 0 0,-3-3 0 0 0,-3-1 0 0 0,-3-2 0 0 0,-3-1 0 0 0,-1-1 0 0 0,-2-1 0 0 0,-1-1 0 0 0,-1 2 0 0 0,-1-1 0 0 0,0 1 0 0 0,1 0 0 0 0,1 0 0 0 0,0 1 0 0 0,0-1 0 0 0,-1 0 0 0 0,0-1 0 0 0,0 0 0 0 0,-1 0 0 0 0,1-1 0 0 0,-1 1 0 0 0,-1-1 0 0 0,-1 0 0 0 0,-1 0 0 0 0,0 0 0 0 0,-1 0 0 0 0,-1 0 0 0 0,-1-1 0 0 0,-3-1 0 0 0,-2-2 0 0 0,-3-1 0 0 0,-2 1 0 0 0,-3 0 0 0 0,-2-1 0 0 0,-3 1 0 0 0,-2 1 0 0 0,-2 0 0 0 0,-7 2 0 0 0,-2 1 0 0 0,-2 2 0 0 0,-1 5 0 0 0,-1 3 0 0 0,-1 3 0 0 0,1 3 0 0 0,-2 3 0 0 0,1 2 0 0 0,-2 2 0 0 0,0 2 0 0 0,-1 2 0 0 0,2 0 0 0 0,1-1 0 0 0,4-4 0 0 0,2-2 0 0 0,5-5 0 0 0,5-3 0 0 0,3-3 0 0 0,4-4 0 0 0,4-2 0 0 0,2-2 0 0 0,2-1 0 0 0,0 0 0 0 0,1 0 0 0 0,0-1 0 0 0,0 1 0 0 0,0-1 0 0 0,-1-3 0 0 0,2-4 0 0 0,1-3 0 0 0,1-2 0 0 0,3 0 0 0 0,1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15719 9320 16383 0 0,'0'2'0'0'0,"0"3"0"0"0,0 2 0 0 0,0 0 0 0 0,0 1 0 0 0,0-1 0 0 0,0 2 0 0 0,0 0 0 0 0,0-1 0 0 0,1-1 0 0 0,1-3 0 0 0,1 0 0 0 0,0-1 0 0 0,2-1 0 0 0,0 1 0 0 0,0-1 0 0 0,1 0 0 0 0,0 1 0 0 0,1 0 0 0 0,-1 1 0 0 0,1 0 0 0 0,-1 2 0 0 0,2 0 0 0 0,1 0 0 0 0,2 1 0 0 0,0 0 0 0 0,1 0 0 0 0,-1 0 0 0 0,-1-1 0 0 0,0 1 0 0 0,-1 0 0 0 0,0-2 0 0 0,-1 0 0 0 0,0 0 0 0 0,2 1 0 0 0,0-1 0 0 0,0-1 0 0 0,0 2 0 0 0,1-1 0 0 0,-1 1 0 0 0,-1 0 0 0 0,0 0 0 0 0,-2 0 0 0 0,0-1 0 0 0,0 0 0 0 0,-1 0 0 0 0,-1 0 0 0 0,-1 1 0 0 0,0-1 0 0 0,-1 1 0 0 0,0-2 0 0 0,-1-3 0 0 0,-1-2 0 0 0,0-4 0 0 0,-1-3 0 0 0,1-3 0 0 0,2-2 0 0 0,1-1 0 0 0,1 0 0 0 0,0 0 0 0 0,1 1 0 0 0,-1 1 0 0 0,0 2 0 0 0,-1 2 0 0 0,1 0 0 0 0,0 1 0 0 0,1 1 0 0 0,0-2 0 0 0,0 0 0 0 0,1 1 0 0 0,-1-1 0 0 0,2 1 0 0 0,0-2 0 0 0,0 1 0 0 0,0 0 0 0 0,0-2 0 0 0,-1 1 0 0 0,-1 1 0 0 0,-1 1 0 0 0,-1 1 0 0 0,0 1 0 0 0,0 2 0 0 0,0 2 0 0 0,1 0 0 0 0,-1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20059 13754 16383 0 0,'2315'-29'0'0'0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22088 13299 16383 0 0,'1'1'0'0'0,"2"3"0"0"0,3 3 0 0 0,5 4 0 0 0,3 3 0 0 0,4 4 0 0 0,3 2 0 0 0,4 3 0 0 0,3 2 0 0 0,2 1 0 0 0,-1-1 0 0 0,1-1 0 0 0,-3-2 0 0 0,-2-3 0 0 0,-4-2 0 0 0,-2-4 0 0 0,-4-2 0 0 0,-4-3 0 0 0,-2 0 0 0 0,-1-3 0 0 0,-2-2 0 0 0,-1 0 0 0 0,-1 0 0 0 0,0-2 0 0 0,1 0 0 0 0,0-1 0 0 0,1 2 0 0 0,0-1 0 0 0,0 0 0 0 0,0 1 0 0 0,1 1 0 0 0,-1 1 0 0 0,-1-1 0 0 0,0 1 0 0 0,-1-1 0 0 0,0 2 0 0 0,0-1 0 0 0,0 1 0 0 0,2-1 0 0 0,-1 1 0 0 0,1 0 0 0 0,-1 1 0 0 0,0-1 0 0 0,-1-1 0 0 0,-1 1 0 0 0,-2-1 0 0 0,-2-1 0 0 0,-3-1 0 0 0,0-1 0 0 0,-2 0 0 0 0,-2-1 0 0 0,0 0 0 0 0,0 1 0 0 0,0 1 0 0 0,-1 2 0 0 0,0 1 0 0 0,-1 0 0 0 0,-1-2 0 0 0,-1 1 0 0 0,1 0 0 0 0,-1-1 0 0 0,-1 0 0 0 0,1 0 0 0 0,-1-1 0 0 0,1 1 0 0 0,0 0 0 0 0,1-1 0 0 0,1 1 0 0 0,1-1 0 0 0,1 1 0 0 0,1-1 0 0 0,0 0 0 0 0,1 0 0 0 0,0 0 0 0 0,0 0 0 0 0,-1 0 0 0 0,1 0 0 0 0,0-1 0 0 0,-1 1 0 0 0,0 0 0 0 0,-1 0 0 0 0,0-1 0 0 0,-2 1 0 0 0,0 1 0 0 0,-2 1 0 0 0,0 2 0 0 0,-2 0 0 0 0,0 1 0 0 0,0 0 0 0 0,0 1 0 0 0,-1 2 0 0 0,1 2 0 0 0,1 1 0 0 0,0 0 0 0 0,1 1 0 0 0,-1 0 0 0 0,0 0 0 0 0,0 1 0 0 0,1-1 0 0 0,2-1 0 0 0,1-1 0 0 0,2-1 0 0 0,2-1 0 0 0,0-2 0 0 0,1 0 0 0 0,2-2 0 0 0,0 1 0 0 0,1-2 0 0 0,-1-3 0 0 0,1-2 0 0 0,0-3 0 0 0,0-1 0 0 0,1-2 0 0 0,0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16194 5433 16383 0 0,'0'-1'0'0'0,"4"0"0"0"0,7 0 0 0 0,5 0 0 0 0,8-3 0 0 0,20-5 0 0 0,14-6 0 0 0,8-2 0 0 0,8-3 0 0 0,3-2 0 0 0,1 0 0 0 0,2 0 0 0 0,4-1 0 0 0,1 3 0 0 0,2 0 0 0 0,1 0 0 0 0,1-2 0 0 0,3 0 0 0 0,2-1 0 0 0,1 0 0 0 0,4 1 0 0 0,3 0 0 0 0,-1 2 0 0 0,0 0 0 0 0,-1 2 0 0 0,-11 4 0 0 0,-8 2 0 0 0,-5 2 0 0 0,6 0 0 0 0,1 2 0 0 0,-1 2 0 0 0,-3 3 0 0 0,2 1 0 0 0,1 1 0 0 0,2 1 0 0 0,2 0 0 0 0,1 1 0 0 0,1-1 0 0 0,-7 0 0 0 0,-4 1 0 0 0,-4-1 0 0 0,-3 2 0 0 0,-5 1 0 0 0,-3 5 0 0 0,-4 3 0 0 0,-4 5 0 0 0,-5 4 0 0 0,4 6 0 0 0,-4 1 0 0 0,3 6 0 0 0,-3 1 0 0 0,-3 2 0 0 0,-2 2 0 0 0,-1 2 0 0 0,-2 2 0 0 0,-1 0 0 0 0,-1 2 0 0 0,1 3 0 0 0,-1-2 0 0 0,-3-1 0 0 0,-2-1 0 0 0,1-1 0 0 0,-2 0 0 0 0,-1 0 0 0 0,-2-2 0 0 0,-1 2 0 0 0,-1-2 0 0 0,-1 1 0 0 0,-2-1 0 0 0,-1-2 0 0 0,-1 0 0 0 0,-2-2 0 0 0,-2-2 0 0 0,-2-1 0 0 0,-2-2 0 0 0,-2 0 0 0 0,0 0 0 0 0,-1 1 0 0 0,-1-2 0 0 0,-2 1 0 0 0,0 0 0 0 0,0 0 0 0 0,-1 4 0 0 0,1 0 0 0 0,-1 3 0 0 0,-1 0 0 0 0,-1-1 0 0 0,0 2 0 0 0,-3-1 0 0 0,-1-1 0 0 0,0-3 0 0 0,-1-1 0 0 0,1-1 0 0 0,0 0 0 0 0,-1 0 0 0 0,0 0 0 0 0,-1 3 0 0 0,0 1 0 0 0,0 0 0 0 0,0 1 0 0 0,0 1 0 0 0,0-1 0 0 0,0-1 0 0 0,0-1 0 0 0,0-1 0 0 0,-1-2 0 0 0,-1-2 0 0 0,0-5 0 0 0,0-4 0 0 0,-1-4 0 0 0,1-4 0 0 0,0-3 0 0 0,1-3 0 0 0,1 0 0 0 0,0-2 0 0 0,0 1 0 0 0,0 1 0 0 0,0 3 0 0 0,0 4 0 0 0,0 3 0 0 0,0 4 0 0 0,0 1 0 0 0,0 1 0 0 0,0 0 0 0 0,0 0 0 0 0,0-2 0 0 0,0-2 0 0 0,0-2 0 0 0,0-4 0 0 0,0-2 0 0 0,0-2 0 0 0,0-2 0 0 0,0 0 0 0 0,0-2 0 0 0,0 1 0 0 0,0-1 0 0 0,0 1 0 0 0,0 0 0 0 0,0 0 0 0 0,0 0 0 0 0,0 2 0 0 0,0 0 0 0 0,0 1 0 0 0,0 2 0 0 0,0 2 0 0 0,0 2 0 0 0,0 1 0 0 0,0 1 0 0 0,0 0 0 0 0,0-1 0 0 0,0-2 0 0 0,0-1 0 0 0,0-3 0 0 0,0-1 0 0 0,0-2 0 0 0,0-1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20319 7475 16383 0 0,'1'0'0'0'0,"1"0"0"0"0,3 0 0 0 0,3 1 0 0 0,4 3 0 0 0,3 3 0 0 0,3 1 0 0 0,-1 2 0 0 0,0 1 0 0 0,1 1 0 0 0,0 0 0 0 0,1 2 0 0 0,-1 0 0 0 0,1 0 0 0 0,4 2 0 0 0,1 2 0 0 0,1 1 0 0 0,0 0 0 0 0,0 0 0 0 0,-2-1 0 0 0,-3-3 0 0 0,-2-1 0 0 0,-3-1 0 0 0,-1-1 0 0 0,-3-1 0 0 0,-1 1 0 0 0,-1-1 0 0 0,0 0 0 0 0,0 1 0 0 0,0 1 0 0 0,0-2 0 0 0,-1 0 0 0 0,0-2 0 0 0,-1-1 0 0 0,-1-1 0 0 0,-1-1 0 0 0,0 1 0 0 0,0-1 0 0 0,-1 0 0 0 0,0 0 0 0 0,1 0 0 0 0,0 0 0 0 0,2 0 0 0 0,0 1 0 0 0,2-2 0 0 0,1 0 0 0 0,0 0 0 0 0,0 1 0 0 0,1-1 0 0 0,-1 2 0 0 0,-1-1 0 0 0,0-1 0 0 0,-2 0 0 0 0,0-1 0 0 0,-1 0 0 0 0,1-1 0 0 0,-1-1 0 0 0,-1 0 0 0 0,1-1 0 0 0,0-2 0 0 0,0-1 0 0 0,0 0 0 0 0,1-2 0 0 0,-1-2 0 0 0,1-2 0 0 0,0 0 0 0 0,2 1 0 0 0,-1-1 0 0 0,-1 0 0 0 0,2 1 0 0 0,0 0 0 0 0,0 1 0 0 0,2-2 0 0 0,2-1 0 0 0,4 0 0 0 0,2-1 0 0 0,4-1 0 0 0,3-3 0 0 0,4-1 0 0 0,0 1 0 0 0,0-1 0 0 0,-2 1 0 0 0,-1 1 0 0 0,-4 1 0 0 0,-5 2 0 0 0,-3 1 0 0 0,-3 2 0 0 0,1-2 0 0 0,3-1 0 0 0,3-1 0 0 0,2 0 0 0 0,4-3 0 0 0,2 0 0 0 0,0 0 0 0 0,-1 0 0 0 0,-2 2 0 0 0,-3 0 0 0 0,-4 3 0 0 0,-4 2 0 0 0,-3 1 0 0 0,-2 2 0 0 0,-1 1 0 0 0,-2 1 0 0 0,-1 0 0 0 0,0-1 0 0 0,-1 0 0 0 0,-1-1 0 0 0,1 0 0 0 0,-1 0 0 0 0,0-1 0 0 0,0 1 0 0 0,0 0 0 0 0,1-1 0 0 0,0 0 0 0 0,2-1 0 0 0,-1 1 0 0 0,0 0 0 0 0,0 0 0 0 0,0 0 0 0 0,0 0 0 0 0,1 0 0 0 0,0 2 0 0 0,-1 0 0 0 0,0 0 0 0 0,1 2 0 0 0,0-1 0 0 0,-1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11398 8478 16383 0 0,'-1'0'0'0'0,"4"0"0"0"0,8 0 0 0 0,11 0 0 0 0,9 0 0 0 0,9 0 0 0 0,8 0 0 0 0,8 0 0 0 0,7 0 0 0 0,2 0 0 0 0,9 0 0 0 0,4 0 0 0 0,3 0 0 0 0,7 0 0 0 0,3 0 0 0 0,4 0 0 0 0,4 0 0 0 0,3 0 0 0 0,0 0 0 0 0,-11 0 0 0 0,2 0 0 0 0,-9 0 0 0 0,-8 0 0 0 0,-7 0 0 0 0,-2 0 0 0 0,-6 0 0 0 0,-3 0 0 0 0,-2 2 0 0 0,-2 2 0 0 0,0 3 0 0 0,-3 4 0 0 0,1 3 0 0 0,2 3 0 0 0,-2 2 0 0 0,-1 0 0 0 0,-2 0 0 0 0,-2 0 0 0 0,0 0 0 0 0,-5-2 0 0 0,-4-2 0 0 0,-5-1 0 0 0,-3 0 0 0 0,-3-1 0 0 0,1 2 0 0 0,1 2 0 0 0,3 2 0 0 0,5 4 0 0 0,5 1 0 0 0,7 5 0 0 0,7 4 0 0 0,7 5 0 0 0,5 3 0 0 0,6 1 0 0 0,2 3 0 0 0,4 0 0 0 0,1 0 0 0 0,2-2 0 0 0,3 0 0 0 0,-2-3 0 0 0,0 0 0 0 0,-1 0 0 0 0,1-1 0 0 0,1 1 0 0 0,-1 1 0 0 0,-1 1 0 0 0,0-1 0 0 0,-1 0 0 0 0,-1 0 0 0 0,-9-3 0 0 0,2-1 0 0 0,-4-3 0 0 0,-5-4 0 0 0,-2-3 0 0 0,-5-2 0 0 0,-5-1 0 0 0,-3-1 0 0 0,-3-3 0 0 0,-1 0 0 0 0,-2-1 0 0 0,1-1 0 0 0,4 1 0 0 0,-2-3 0 0 0,0-1 0 0 0,1-1 0 0 0,0-1 0 0 0,-4 0 0 0 0,-2 0 0 0 0,-5-2 0 0 0,-5-1 0 0 0,-6-1 0 0 0,-2-3 0 0 0,-4-1 0 0 0,-3-2 0 0 0,0-2 0 0 0,1 0 0 0 0,0-2 0 0 0,0 1 0 0 0,0 0 0 0 0,-1-1 0 0 0,-2 1 0 0 0,-3 0 0 0 0,-2-1 0 0 0,-1-2 0 0 0,-2-1 0 0 0,-1 0 0 0 0,-1 0 0 0 0,-2-1 0 0 0,-1 0 0 0 0,-1-1 0 0 0,-1 1 0 0 0,0-1 0 0 0,-1 1 0 0 0,-2 1 0 0 0,0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17158 9853 16383 0 0,'-1'0'0'0'0,"2"0"0"0"0,6 0 0 0 0,5 0 0 0 0,5 0 0 0 0,3 0 0 0 0,0 0 0 0 0,-1 1 0 0 0,0 1 0 0 0,-1-1 0 0 0,-4 0 0 0 0,-3 0 0 0 0,-2 0 0 0 0,-3 0 0 0 0,-1 2 0 0 0,-1 0 0 0 0,1 0 0 0 0,0 1 0 0 0,0 1 0 0 0,1 1 0 0 0,0-1 0 0 0,0 0 0 0 0,0 0 0 0 0,1 0 0 0 0,-1 0 0 0 0,-1-1 0 0 0,0 1 0 0 0,0 0 0 0 0,2 2 0 0 0,2 1 0 0 0,0 1 0 0 0,0 1 0 0 0,0-1 0 0 0,-1-1 0 0 0,-1 0 0 0 0,0-1 0 0 0,-2 0 0 0 0,0-2 0 0 0,-1 0 0 0 0,-1-1 0 0 0,-2 1 0 0 0,0 0 0 0 0,-1 1 0 0 0,0-1 0 0 0,-1 1 0 0 0,-2 0 0 0 0,-1-1 0 0 0,-1-1 0 0 0,0 0 0 0 0,-2 0 0 0 0,1 0 0 0 0,-2 1 0 0 0,-1-1 0 0 0,0 1 0 0 0,-2 0 0 0 0,-1 0 0 0 0,-2-1 0 0 0,2 0 0 0 0,0-1 0 0 0,-1 0 0 0 0,1 0 0 0 0,1 0 0 0 0,1 1 0 0 0,1-1 0 0 0,1 1 0 0 0,1 1 0 0 0,1 0 0 0 0,2 1 0 0 0,-1 0 0 0 0,1 0 0 0 0,-1 0 0 0 0,-1 1 0 0 0,1-1 0 0 0,-3 1 0 0 0,0 0 0 0 0,-1 3 0 0 0,-1 1 0 0 0,-1 2 0 0 0,-1 0 0 0 0,0 0 0 0 0,-1-1 0 0 0,0 1 0 0 0,0-1 0 0 0,2-2 0 0 0,0 0 0 0 0,0-2 0 0 0,2-1 0 0 0,1 0 0 0 0,1-1 0 0 0,2-1 0 0 0,1-1 0 0 0,1 0 0 0 0,0-1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12071 9328 16383 0 0,'3'1'0'0'0,"4"3"0"0"0,10 5 0 0 0,9 6 0 0 0,4 5 0 0 0,6 5 0 0 0,5 8 0 0 0,2 3 0 0 0,2 6 0 0 0,1 1 0 0 0,-2 2 0 0 0,3 4 0 0 0,0 2 0 0 0,-3-3 0 0 0,0 4 0 0 0,-1 0 0 0 0,1 1 0 0 0,2 1 0 0 0,2 0 0 0 0,4 4 0 0 0,2 2 0 0 0,4 2 0 0 0,0 1 0 0 0,-1 1 0 0 0,0 2 0 0 0,-1 4 0 0 0,-3 2 0 0 0,0 3 0 0 0,0-1 0 0 0,-2 0 0 0 0,-1 1 0 0 0,0 1 0 0 0,0 0 0 0 0,2 7 0 0 0,3 5 0 0 0,1 3 0 0 0,0 2 0 0 0,-1 1 0 0 0,0-3 0 0 0,1-3 0 0 0,-1-3 0 0 0,2-5 0 0 0,1-8 0 0 0,-2-5 0 0 0,1-6 0 0 0,2-6 0 0 0,0-4 0 0 0,4-4 0 0 0,5-2 0 0 0,5-2 0 0 0,4 1 0 0 0,7-1 0 0 0,4-1 0 0 0,2-2 0 0 0,1-2 0 0 0,3-2 0 0 0,1-4 0 0 0,-2-2 0 0 0,3-3 0 0 0,-1-3 0 0 0,-1-3 0 0 0,-2-3 0 0 0,0-3 0 0 0,-12-2 0 0 0,3-2 0 0 0,-7-1 0 0 0,-5-3 0 0 0,-1 1 0 0 0,-4-1 0 0 0,-4-1 0 0 0,-5 0 0 0 0,-6-1 0 0 0,-4-2 0 0 0,-8 1 0 0 0,-5-1 0 0 0,-4-1 0 0 0,-2-1 0 0 0,-3 0 0 0 0,-1-1 0 0 0,1 0 0 0 0,0 0 0 0 0,1 1 0 0 0,1 1 0 0 0,-1 0 0 0 0,-2-1 0 0 0,-3 0 0 0 0,-3 0 0 0 0,-3-1 0 0 0,-2 0 0 0 0,-2 0 0 0 0,-2 0 0 0 0,-1 0 0 0 0,-1 0 0 0 0,-1 0 0 0 0,0 0 0 0 0,0 0 0 0 0,0 0 0 0 0,0 0 0 0 0,0 0 0 0 0,1 0 0 0 0,-1 0 0 0 0,-1 1 0 0 0,0 0 0 0 0,0 0 0 0 0,-1 2 0 0 0,0-1 0 0 0,0-1 0 0 0,2 1 0 0 0,3 0 0 0 0,3 0 0 0 0,2 0 0 0 0,1 0 0 0 0,2 0 0 0 0,0 0 0 0 0,0 0 0 0 0,1-1 0 0 0,0-1 0 0 0,0 2 0 0 0,0-1 0 0 0,0 1 0 0 0,-2-1 0 0 0,-1 0 0 0 0,0 0 0 0 0,-2-1 0 0 0,-1 0 0 0 0,-1 1 0 0 0,-2 0 0 0 0,-1 1 0 0 0,0-1 0 0 0,-2-1 0 0 0,0 1 0 0 0,2-1 0 0 0,-1 1 0 0 0,2 1 0 0 0,2-1 0 0 0,1 0 0 0 0,-1 0 0 0 0,0-1 0 0 0,-2 0 0 0 0,-1 1 0 0 0,-1-1 0 0 0,-1-1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14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File size, processing time expected?</a:t>
            </a:r>
          </a:p>
          <a:p>
            <a:pPr marL="0" indent="0"/>
            <a:r>
              <a:rPr lang="en-US"/>
              <a:t>Multiple tests (even "redundant" ones) usually help</a:t>
            </a:r>
          </a:p>
          <a:p>
            <a:pPr marL="0" indent="0"/>
            <a:endParaRPr lang="en-US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87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Print statements, printing to file.</a:t>
            </a:r>
          </a:p>
          <a:p>
            <a:pPr marL="0" indent="0"/>
            <a:r>
              <a:rPr lang="en-US"/>
              <a:t>Discussion: What should you print to file? In what format?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45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Introduce "exception handling" as a term.</a:t>
            </a:r>
          </a:p>
          <a:p>
            <a:pPr marL="0" indent="0"/>
            <a:r>
              <a:rPr lang="en-US"/>
              <a:t>Consider 3 different scenarios where you have to decide whether to...</a:t>
            </a:r>
          </a:p>
          <a:p>
            <a:pPr marL="171450" indent="-171450">
              <a:buChar char="•"/>
            </a:pPr>
            <a:r>
              <a:rPr lang="en-US"/>
              <a:t>Continue with the rest of the steps, then go back and rerun just the ones that failed?</a:t>
            </a:r>
          </a:p>
          <a:p>
            <a:pPr marL="171450" indent="-171450">
              <a:buChar char="•"/>
            </a:pPr>
            <a:r>
              <a:rPr lang="en-US"/>
              <a:t>Wait and then restart where the job failed</a:t>
            </a:r>
          </a:p>
          <a:p>
            <a:pPr marL="171450" indent="-171450">
              <a:buChar char="•"/>
            </a:pPr>
            <a:r>
              <a:rPr lang="en-US"/>
              <a:t>Abort the process, and fix your code before starting again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95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Make these things habits</a:t>
            </a:r>
          </a:p>
          <a:p>
            <a:pPr marL="0" indent="0"/>
            <a:r>
              <a:rPr lang="en-US"/>
              <a:t>Run your unit tests, examine changes</a:t>
            </a:r>
          </a:p>
          <a:p>
            <a:pPr marL="0" indent="0"/>
            <a:r>
              <a:rPr lang="en-US"/>
              <a:t>Generate your output (whatever it might be)</a:t>
            </a:r>
          </a:p>
          <a:p>
            <a:pPr marL="0" indent="0"/>
            <a:r>
              <a:rPr lang="en-US"/>
              <a:t>Commit important changes to GitHub</a:t>
            </a:r>
          </a:p>
          <a:p>
            <a:pPr marL="0" indent="0"/>
            <a:r>
              <a:rPr lang="en-US"/>
              <a:t>Update </a:t>
            </a:r>
            <a:r>
              <a:rPr lang="en-US" err="1"/>
              <a:t>conda</a:t>
            </a:r>
            <a:r>
              <a:rPr lang="en-US"/>
              <a:t> environment if needed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30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Needs notes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84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How crontabs work</a:t>
            </a:r>
          </a:p>
          <a:p>
            <a:pPr marL="0" indent="0"/>
            <a:r>
              <a:rPr lang="en-US"/>
              <a:t>Syntax for bash scripts</a:t>
            </a:r>
          </a:p>
          <a:p>
            <a:pPr marL="0" indent="0"/>
            <a:r>
              <a:rPr lang="en-US"/>
              <a:t>Containerizing other things besides package environment?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4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52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Any program leaves a self-documenting record of what steps you run (if you run the program.)</a:t>
            </a:r>
          </a:p>
          <a:p>
            <a:pPr marL="0" indent="0"/>
            <a:r>
              <a:rPr lang="en-US"/>
              <a:t>Discussion point: How might you tell if your program leaves a good record or a poor one?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25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Otrher</a:t>
            </a:r>
            <a:r>
              <a:rPr lang="en-US"/>
              <a:t> examples: 10K collection, WRDS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6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Your research project will go through many steps from its start to its final output.</a:t>
            </a:r>
          </a:p>
          <a:p>
            <a:pPr marL="0" indent="0"/>
            <a:r>
              <a:rPr lang="en-US"/>
              <a:t>Yesterday we urged you to break your steps down into discrete pieces so that you have a clean record of each step.</a:t>
            </a:r>
          </a:p>
          <a:p>
            <a:pPr marL="0" indent="0"/>
            <a:r>
              <a:rPr lang="en-US"/>
              <a:t>Scripting the overall pipeline is important for documenting which pieces were run and when.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Your research project will go through many steps from its start to its final output.</a:t>
            </a:r>
          </a:p>
          <a:p>
            <a:pPr marL="0" indent="0"/>
            <a:r>
              <a:rPr lang="en-US"/>
              <a:t>Yesterday we urged you to break your steps down into discrete pieces so that you have a clean record of each step.</a:t>
            </a:r>
          </a:p>
          <a:p>
            <a:pPr marL="0" indent="0"/>
            <a:r>
              <a:rPr lang="en-US"/>
              <a:t>Scripting the overall pipeline is important for documenting which pieces were run and when.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86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You saw this during the KLC intro yesterday, and it bears repeating; all future sessions will show examples of batch processing.</a:t>
            </a:r>
          </a:p>
          <a:p>
            <a:pPr marL="0" indent="0"/>
            <a:r>
              <a:rPr lang="en-US"/>
              <a:t>Explain background processes and what happens when you launch a process and log out (or get logged out)</a:t>
            </a:r>
          </a:p>
          <a:p>
            <a:pPr marL="0" indent="0"/>
            <a:r>
              <a:rPr lang="en-US"/>
              <a:t>Probably want to do a quick demo of screen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81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The next level: Write a script that will run a sequence of steps one after the other</a:t>
            </a:r>
          </a:p>
          <a:p>
            <a:pPr marL="0" indent="0"/>
            <a:r>
              <a:rPr lang="en-US"/>
              <a:t>Maybe show executable file with single commands as simplest version of this?</a:t>
            </a:r>
          </a:p>
          <a:p>
            <a:pPr marL="0" indent="0"/>
            <a:r>
              <a:rPr lang="en-US"/>
              <a:t>Discussion: What are some things that could go wrong if you just run 1, 2, 3, 4, 5 in a row? 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9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Needs notes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2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Automation and Testing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7.png"/><Relationship Id="rId1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3 – Automation &amp; Testing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/>
              <a:t>August 15, 2023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Next Level: Run Programs in Sequence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Run OpenAI CLI</a:t>
            </a:r>
            <a:endParaRPr lang="en-US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Parse output into JSON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Update Database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79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Test Input Conditions Before Running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Ensure OpenAI API connection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Ensure number of text tokens is under context limit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Does required input file exist?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Does it contain the elements you assume are there?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Controlling The Execution Of Your Script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/>
              <a:t>Executing steps in a pipeline, test output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dk1"/>
                </a:solidFill>
              </a:rPr>
              <a:t>Passing in arguments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9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Test Output Results During Run Time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Test output of OpenAI is valid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Try/catch blocks (various exceptions are possible)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Was output file created? (e.g. quota issue)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4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Logging Output Results During Run Time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/>
              <a:t>Log output to output file – if the program crashes we don't want to lose work (costs time and money)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dk1"/>
                </a:solidFill>
              </a:rPr>
              <a:t>Log errors and exceptions when they occur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dk1"/>
                </a:solidFill>
              </a:rPr>
              <a:t>For long running processes (like </a:t>
            </a:r>
            <a:r>
              <a:rPr lang="en-US" err="1">
                <a:solidFill>
                  <a:schemeClr val="dk1"/>
                </a:solidFill>
              </a:rPr>
              <a:t>cron</a:t>
            </a:r>
            <a:r>
              <a:rPr lang="en-US">
                <a:solidFill>
                  <a:schemeClr val="dk1"/>
                </a:solidFill>
              </a:rPr>
              <a:t> jobs), send some kind of alert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2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What To Do When Run Time Tests Fail?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Keep going, just log results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Stop program execution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Pause and retry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Examine error code and decide what to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Finishing Steps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41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How To Update Conda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81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B1D2-B986-43EB-1613-CBE34F73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14A2-6A51-ABBB-F5C1-888F3DC3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Automate everything</a:t>
            </a:r>
          </a:p>
          <a:p>
            <a:r>
              <a:rPr lang="en-US"/>
              <a:t>Test liberally (development and runtime)</a:t>
            </a:r>
          </a:p>
          <a:p>
            <a:r>
              <a:rPr lang="en-US"/>
              <a:t>Log incremental output on long running jobs</a:t>
            </a:r>
          </a:p>
          <a:p>
            <a:r>
              <a:rPr lang="en-US"/>
              <a:t>Commit changes frequently (coherent state)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544B-D755-1E09-A4AB-2008142194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70942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Further Independent Reading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DED96-F41A-E33E-9870-5F6F8F3716F9}"/>
              </a:ext>
            </a:extLst>
          </p:cNvPr>
          <p:cNvSpPr txBox="1"/>
          <p:nvPr/>
        </p:nvSpPr>
        <p:spPr>
          <a:xfrm>
            <a:off x="2790497" y="2988986"/>
            <a:ext cx="3563007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Modular &gt; Monolithic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B3FF-E0E4-90A8-B62F-B6242E51661F}"/>
              </a:ext>
            </a:extLst>
          </p:cNvPr>
          <p:cNvSpPr txBox="1"/>
          <p:nvPr/>
        </p:nvSpPr>
        <p:spPr>
          <a:xfrm>
            <a:off x="2861441" y="4342813"/>
            <a:ext cx="3421118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Automatic &gt; Manual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49510-EE99-AB22-588B-2C9C9C350650}"/>
              </a:ext>
            </a:extLst>
          </p:cNvPr>
          <p:cNvSpPr txBox="1"/>
          <p:nvPr/>
        </p:nvSpPr>
        <p:spPr>
          <a:xfrm>
            <a:off x="2514600" y="1635159"/>
            <a:ext cx="411480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Declarative &gt; Procedural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1D1AD9-119E-C15F-5D99-B5D4E9D99A02}"/>
              </a:ext>
            </a:extLst>
          </p:cNvPr>
          <p:cNvSpPr/>
          <p:nvPr/>
        </p:nvSpPr>
        <p:spPr>
          <a:xfrm>
            <a:off x="2249214" y="4067151"/>
            <a:ext cx="4645572" cy="1040524"/>
          </a:xfrm>
          <a:prstGeom prst="rect">
            <a:avLst/>
          </a:prstGeom>
          <a:solidFill>
            <a:schemeClr val="accent6">
              <a:alpha val="2749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E7B-9912-52C0-DADE-33853803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B7343-F466-8BEE-3320-0EADA0998A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1C0C36B-1A3C-F46D-90F7-3E7E5775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6" y="1143000"/>
            <a:ext cx="6117021" cy="4659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33B36-FBC6-5F13-A89D-159222E83CAB}"/>
              </a:ext>
            </a:extLst>
          </p:cNvPr>
          <p:cNvSpPr/>
          <p:nvPr/>
        </p:nvSpPr>
        <p:spPr>
          <a:xfrm>
            <a:off x="3720663" y="5129048"/>
            <a:ext cx="1629104" cy="673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499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Any Program Is An Example of Automation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5F98-7ABC-B125-D78F-AF9580B8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Using OpenAI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403E-C2BE-6BE4-A619-08250B429E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EB6E9E-D7F9-46C3-ACB0-98F4E63B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3" y="1524380"/>
            <a:ext cx="7937450" cy="1170188"/>
          </a:xfrm>
          <a:prstGeom prst="rect">
            <a:avLst/>
          </a:prstGeom>
        </p:spPr>
      </p:pic>
      <p:pic>
        <p:nvPicPr>
          <p:cNvPr id="6" name="Picture 6" descr="A text on a page&#10;&#10;Description automatically generated">
            <a:extLst>
              <a:ext uri="{FF2B5EF4-FFF2-40B4-BE49-F238E27FC236}">
                <a16:creationId xmlns:a16="http://schemas.microsoft.com/office/drawing/2014/main" id="{B62CE8E5-13BA-AEC6-F91A-DB66EAD6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8" y="2997894"/>
            <a:ext cx="3855308" cy="2874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95BC17-2510-DDD8-D1F5-687FD833F9A7}"/>
                  </a:ext>
                </a:extLst>
              </p14:cNvPr>
              <p14:cNvContentPartPr/>
              <p14:nvPr/>
            </p14:nvContentPartPr>
            <p14:xfrm>
              <a:off x="3321843" y="2680388"/>
              <a:ext cx="9060" cy="27441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95BC17-2510-DDD8-D1F5-687FD833F9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4420" y="2662406"/>
                <a:ext cx="43558" cy="31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B905F5-0103-A524-FEA0-5CD18CF53095}"/>
                  </a:ext>
                </a:extLst>
              </p14:cNvPr>
              <p14:cNvContentPartPr/>
              <p14:nvPr/>
            </p14:nvContentPartPr>
            <p14:xfrm>
              <a:off x="3240028" y="2861981"/>
              <a:ext cx="169106" cy="9938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B905F5-0103-A524-FEA0-5CD18CF530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038" y="2844041"/>
                <a:ext cx="204726" cy="134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CE582A-DFE8-29CF-C935-396693A369FB}"/>
                  </a:ext>
                </a:extLst>
              </p14:cNvPr>
              <p14:cNvContentPartPr/>
              <p14:nvPr/>
            </p14:nvContentPartPr>
            <p14:xfrm>
              <a:off x="4687913" y="4331412"/>
              <a:ext cx="833466" cy="1034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CE582A-DFE8-29CF-C935-396693A369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9919" y="4314169"/>
                <a:ext cx="869093" cy="44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BD36BF-9F16-6864-DA3F-EFDBED352793}"/>
                  </a:ext>
                </a:extLst>
              </p14:cNvPr>
              <p14:cNvContentPartPr/>
              <p14:nvPr/>
            </p14:nvContentPartPr>
            <p14:xfrm>
              <a:off x="5334110" y="4189334"/>
              <a:ext cx="205203" cy="25740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BD36BF-9F16-6864-DA3F-EFDBED3527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6141" y="4171359"/>
                <a:ext cx="240781" cy="292995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58A2D52-A243-5CB1-D1FD-0AF681D9E4CD}"/>
              </a:ext>
            </a:extLst>
          </p:cNvPr>
          <p:cNvSpPr txBox="1"/>
          <p:nvPr/>
        </p:nvSpPr>
        <p:spPr>
          <a:xfrm>
            <a:off x="5737065" y="4183645"/>
            <a:ext cx="1860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0419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24E5-F6B9-F51E-F77D-1B1EF9B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Using </a:t>
            </a:r>
            <a:r>
              <a:rPr lang="en-US" err="1"/>
              <a:t>OpenAi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2BE14-D83C-A462-17EA-D8A97B0F76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D3EC2418-2376-DE87-8A02-EAD4FEA4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3" y="1360867"/>
            <a:ext cx="4217184" cy="3809694"/>
          </a:xfrm>
          <a:prstGeom prst="rect">
            <a:avLst/>
          </a:prstGeom>
        </p:spPr>
      </p:pic>
      <p:pic>
        <p:nvPicPr>
          <p:cNvPr id="6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71643ED-035A-12DF-4E9F-2E6DDE4E2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01" y="2683610"/>
            <a:ext cx="4102443" cy="2488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E2B6DD-BB79-329C-0EDD-AAAD23832B70}"/>
                  </a:ext>
                </a:extLst>
              </p14:cNvPr>
              <p14:cNvContentPartPr/>
              <p14:nvPr/>
            </p14:nvContentPartPr>
            <p14:xfrm>
              <a:off x="3398625" y="1406420"/>
              <a:ext cx="1625509" cy="102272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E2B6DD-BB79-329C-0EDD-AAAD23832B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0628" y="1388427"/>
                <a:ext cx="1661143" cy="105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94CE5A-AC53-D58E-74E6-E11612872F6F}"/>
                  </a:ext>
                </a:extLst>
              </p14:cNvPr>
              <p14:cNvContentPartPr/>
              <p14:nvPr/>
            </p14:nvContentPartPr>
            <p14:xfrm>
              <a:off x="4774556" y="2246454"/>
              <a:ext cx="521122" cy="18240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94CE5A-AC53-D58E-74E6-E11612872F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6561" y="2228501"/>
                <a:ext cx="556751" cy="21795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7416698-C082-F00E-F348-05905FBEFA09}"/>
              </a:ext>
            </a:extLst>
          </p:cNvPr>
          <p:cNvSpPr txBox="1"/>
          <p:nvPr/>
        </p:nvSpPr>
        <p:spPr>
          <a:xfrm>
            <a:off x="5498756" y="159755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Point and click vs. code</a:t>
            </a:r>
          </a:p>
        </p:txBody>
      </p:sp>
    </p:spTree>
    <p:extLst>
      <p:ext uri="{BB962C8B-B14F-4D97-AF65-F5344CB8AC3E}">
        <p14:creationId xmlns:p14="http://schemas.microsoft.com/office/powerpoint/2010/main" val="64961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/>
              <a:t>Programs Can Script Complex Workflows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0556B-657F-8261-6FEE-322056877260}"/>
              </a:ext>
            </a:extLst>
          </p:cNvPr>
          <p:cNvGrpSpPr/>
          <p:nvPr/>
        </p:nvGrpSpPr>
        <p:grpSpPr>
          <a:xfrm>
            <a:off x="599280" y="1627187"/>
            <a:ext cx="7945439" cy="3603626"/>
            <a:chOff x="627062" y="1174749"/>
            <a:chExt cx="7945439" cy="360362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1AB575-B9E7-AD15-D8BA-DEBA92785A26}"/>
                </a:ext>
              </a:extLst>
            </p:cNvPr>
            <p:cNvSpPr/>
            <p:nvPr/>
          </p:nvSpPr>
          <p:spPr>
            <a:xfrm>
              <a:off x="627063" y="1174750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50BC556-003D-E0E2-98DE-3E7A38C3B16E}"/>
                </a:ext>
              </a:extLst>
            </p:cNvPr>
            <p:cNvSpPr/>
            <p:nvPr/>
          </p:nvSpPr>
          <p:spPr>
            <a:xfrm>
              <a:off x="627062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40E363-2004-F69B-DC36-63C72ABA0091}"/>
                </a:ext>
              </a:extLst>
            </p:cNvPr>
            <p:cNvSpPr/>
            <p:nvPr/>
          </p:nvSpPr>
          <p:spPr>
            <a:xfrm>
              <a:off x="1635125" y="117474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BDAEB2-1788-EBB5-8AB9-5C23B109DA31}"/>
                </a:ext>
              </a:extLst>
            </p:cNvPr>
            <p:cNvSpPr/>
            <p:nvPr/>
          </p:nvSpPr>
          <p:spPr>
            <a:xfrm>
              <a:off x="1635125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B453B11-17F2-2B97-D079-7ED3857831AC}"/>
                </a:ext>
              </a:extLst>
            </p:cNvPr>
            <p:cNvSpPr/>
            <p:nvPr/>
          </p:nvSpPr>
          <p:spPr>
            <a:xfrm>
              <a:off x="2674937" y="1849437"/>
              <a:ext cx="1643062" cy="6191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transformations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3B1995-9B25-D954-5C9A-F928F579D84D}"/>
                </a:ext>
              </a:extLst>
            </p:cNvPr>
            <p:cNvSpPr/>
            <p:nvPr/>
          </p:nvSpPr>
          <p:spPr>
            <a:xfrm>
              <a:off x="4421188" y="1516061"/>
              <a:ext cx="1643062" cy="1293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model-ready data</a:t>
              </a:r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20332E4-CCDB-2E1C-642F-68E4E13B0BF8}"/>
                </a:ext>
              </a:extLst>
            </p:cNvPr>
            <p:cNvSpPr/>
            <p:nvPr/>
          </p:nvSpPr>
          <p:spPr>
            <a:xfrm>
              <a:off x="6238874" y="1825625"/>
              <a:ext cx="1325562" cy="642937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analysis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403252-05D1-1BF2-020B-44B341CC87B0}"/>
                </a:ext>
              </a:extLst>
            </p:cNvPr>
            <p:cNvSpPr/>
            <p:nvPr/>
          </p:nvSpPr>
          <p:spPr>
            <a:xfrm>
              <a:off x="7786688" y="1635123"/>
              <a:ext cx="785813" cy="1254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results</a:t>
              </a:r>
              <a:endParaRPr lang="en-US" dirty="0"/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ECC26F68-650F-D0F6-E99D-371A768CD8F2}"/>
                </a:ext>
              </a:extLst>
            </p:cNvPr>
            <p:cNvSpPr/>
            <p:nvPr/>
          </p:nvSpPr>
          <p:spPr>
            <a:xfrm flipH="1">
              <a:off x="2158998" y="3333750"/>
              <a:ext cx="6119812" cy="1444625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obtain more data</a:t>
              </a:r>
            </a:p>
            <a:p>
              <a:pPr algn="ctr"/>
              <a:endParaRPr lang="en-US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Arrow: Curved Up 24">
              <a:extLst>
                <a:ext uri="{FF2B5EF4-FFF2-40B4-BE49-F238E27FC236}">
                  <a16:creationId xmlns:a16="http://schemas.microsoft.com/office/drawing/2014/main" id="{0D7D227D-E0BA-CDB2-B0DC-82C54C044B4C}"/>
                </a:ext>
              </a:extLst>
            </p:cNvPr>
            <p:cNvSpPr/>
            <p:nvPr/>
          </p:nvSpPr>
          <p:spPr>
            <a:xfrm flipH="1">
              <a:off x="5040312" y="2960686"/>
              <a:ext cx="3317874" cy="1143000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update inclusion,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model specs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0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Programs Can Script Complex Workflows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CFC1A3-9D84-2332-6566-095A2C5F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32" y="1400388"/>
            <a:ext cx="5188072" cy="4233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E775F2-FF99-FBEE-EA0A-0BA8F9D07AA5}"/>
              </a:ext>
            </a:extLst>
          </p:cNvPr>
          <p:cNvSpPr txBox="1"/>
          <p:nvPr/>
        </p:nvSpPr>
        <p:spPr>
          <a:xfrm>
            <a:off x="445725" y="2489004"/>
            <a:ext cx="178996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Read data</a:t>
            </a:r>
          </a:p>
          <a:p>
            <a:pPr marL="342900" indent="-342900">
              <a:buAutoNum type="arabicPeriod"/>
            </a:pPr>
            <a:r>
              <a:rPr lang="en-US"/>
              <a:t>Process data</a:t>
            </a:r>
          </a:p>
          <a:p>
            <a:pPr marL="342900" indent="-342900">
              <a:buAutoNum type="arabicPeriod"/>
            </a:pPr>
            <a:r>
              <a:rPr lang="en-US"/>
              <a:t>Save 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89597-2139-2617-AB20-88ACC53B0F1C}"/>
                  </a:ext>
                </a:extLst>
              </p14:cNvPr>
              <p14:cNvContentPartPr/>
              <p14:nvPr/>
            </p14:nvContentPartPr>
            <p14:xfrm>
              <a:off x="1798445" y="2581093"/>
              <a:ext cx="1996575" cy="573648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89597-2139-2617-AB20-88ACC53B0F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0448" y="2563110"/>
                <a:ext cx="2032209" cy="609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B431AF-8C4A-FCF1-6ACE-DC8579FDF4D1}"/>
                  </a:ext>
                </a:extLst>
              </p14:cNvPr>
              <p14:cNvContentPartPr/>
              <p14:nvPr/>
            </p14:nvContentPartPr>
            <p14:xfrm>
              <a:off x="3696081" y="3039679"/>
              <a:ext cx="145618" cy="17591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B431AF-8C4A-FCF1-6ACE-DC8579FDF4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103" y="3021728"/>
                <a:ext cx="181214" cy="211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8BED62-FA2E-E925-FDAE-9CF86DD87F62}"/>
                  </a:ext>
                </a:extLst>
              </p14:cNvPr>
              <p14:cNvContentPartPr/>
              <p14:nvPr/>
            </p14:nvContentPartPr>
            <p14:xfrm>
              <a:off x="2023143" y="2864636"/>
              <a:ext cx="1876770" cy="12371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8BED62-FA2E-E925-FDAE-9CF86DD87F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5146" y="2846644"/>
                <a:ext cx="1912405" cy="1272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FF7A62-025F-30DF-7482-FAAFE4D99C47}"/>
                  </a:ext>
                </a:extLst>
              </p14:cNvPr>
              <p14:cNvContentPartPr/>
              <p14:nvPr/>
            </p14:nvContentPartPr>
            <p14:xfrm>
              <a:off x="3709543" y="3954507"/>
              <a:ext cx="245338" cy="22887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FF7A62-025F-30DF-7482-FAAFE4D99C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1583" y="3936542"/>
                <a:ext cx="280899" cy="2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2E8666-E45F-BD79-89C4-E27BD764A990}"/>
                  </a:ext>
                </a:extLst>
              </p14:cNvPr>
              <p14:cNvContentPartPr/>
              <p14:nvPr/>
            </p14:nvContentPartPr>
            <p14:xfrm>
              <a:off x="1902378" y="3063434"/>
              <a:ext cx="1939463" cy="192583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2E8666-E45F-BD79-89C4-E27BD764A9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4380" y="3045439"/>
                <a:ext cx="1975099" cy="1961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078F0E-3F4E-4F4C-1304-FA447CA19170}"/>
                  </a:ext>
                </a:extLst>
              </p14:cNvPr>
              <p14:cNvContentPartPr/>
              <p14:nvPr/>
            </p14:nvContentPartPr>
            <p14:xfrm>
              <a:off x="3589377" y="4815548"/>
              <a:ext cx="287347" cy="32842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078F0E-3F4E-4F4C-1304-FA447CA191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1395" y="4797582"/>
                <a:ext cx="322951" cy="364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49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Technique: Batch processing a program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AAF479A-523B-BC70-E534-0ED1A477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1" y="1961658"/>
            <a:ext cx="2743200" cy="3393649"/>
          </a:xfrm>
          <a:prstGeom prst="rect">
            <a:avLst/>
          </a:prstGeom>
        </p:spPr>
      </p:pic>
      <p:pic>
        <p:nvPicPr>
          <p:cNvPr id="3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CD5FF85-CBCE-E5FE-E701-32B66BF6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84" y="2773547"/>
            <a:ext cx="4084790" cy="613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29A10-5742-5C09-262E-0A15178A0855}"/>
              </a:ext>
            </a:extLst>
          </p:cNvPr>
          <p:cNvSpPr txBox="1"/>
          <p:nvPr/>
        </p:nvSpPr>
        <p:spPr>
          <a:xfrm>
            <a:off x="732579" y="132393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Turn function into a CLI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4E317-1176-5A3B-4BD3-9F2C75E660C6}"/>
              </a:ext>
            </a:extLst>
          </p:cNvPr>
          <p:cNvSpPr txBox="1"/>
          <p:nvPr/>
        </p:nvSpPr>
        <p:spPr>
          <a:xfrm>
            <a:off x="4642610" y="218891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Execute CLI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48330191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Macintosh PowerPoint</Application>
  <PresentationFormat>On-screen Show (4:3)</PresentationFormat>
  <Paragraphs>269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Session 3 – Automation &amp; Testing Data Skills for Research  Kellogg Research Support</vt:lpstr>
      <vt:lpstr>Automation</vt:lpstr>
      <vt:lpstr>Big Picture</vt:lpstr>
      <vt:lpstr>Any Program Is An Example of Automation</vt:lpstr>
      <vt:lpstr>Example: Using OpenAI</vt:lpstr>
      <vt:lpstr>Example: Using OpenAi</vt:lpstr>
      <vt:lpstr>Programs Can Script Complex Workflows</vt:lpstr>
      <vt:lpstr>Programs Can Script Complex Workflows</vt:lpstr>
      <vt:lpstr>Technique: Batch processing a program</vt:lpstr>
      <vt:lpstr>Next Level: Run Programs in Sequence</vt:lpstr>
      <vt:lpstr>Test Input Conditions Before Running</vt:lpstr>
      <vt:lpstr>Controlling The Execution Of Your Script</vt:lpstr>
      <vt:lpstr>Test Output Results During Run Time</vt:lpstr>
      <vt:lpstr>Logging Output Results During Run Time</vt:lpstr>
      <vt:lpstr>What To Do When Run Time Tests Fail?</vt:lpstr>
      <vt:lpstr>Finishing Steps</vt:lpstr>
      <vt:lpstr>How To Update Conda</vt:lpstr>
      <vt:lpstr>Takeaways</vt:lpstr>
      <vt:lpstr>Further Independent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100</cp:revision>
  <dcterms:modified xsi:type="dcterms:W3CDTF">2023-08-14T20:54:52Z</dcterms:modified>
</cp:coreProperties>
</file>