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3"/>
  </p:notesMasterIdLst>
  <p:sldIdLst>
    <p:sldId id="256" r:id="rId2"/>
    <p:sldId id="287" r:id="rId3"/>
    <p:sldId id="259" r:id="rId4"/>
    <p:sldId id="261" r:id="rId5"/>
    <p:sldId id="280" r:id="rId6"/>
    <p:sldId id="262" r:id="rId7"/>
    <p:sldId id="268" r:id="rId8"/>
    <p:sldId id="269" r:id="rId9"/>
    <p:sldId id="296" r:id="rId10"/>
    <p:sldId id="263" r:id="rId11"/>
    <p:sldId id="264" r:id="rId12"/>
    <p:sldId id="274" r:id="rId13"/>
    <p:sldId id="272" r:id="rId14"/>
    <p:sldId id="284" r:id="rId15"/>
    <p:sldId id="266" r:id="rId16"/>
    <p:sldId id="276" r:id="rId17"/>
    <p:sldId id="302" r:id="rId18"/>
    <p:sldId id="319" r:id="rId19"/>
    <p:sldId id="318" r:id="rId20"/>
    <p:sldId id="285" r:id="rId21"/>
    <p:sldId id="320" r:id="rId22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4B1213-61EF-BC05-4500-648F8593317F}" name="Ginger Lee Jacobson" initials="GJ" userId="S::glj8018@ads.northwestern.edu::3a49910d-c358-4586-b31b-05d58406f615" providerId="AD"/>
  <p188:author id="{F3797547-0A53-4BAB-BBE8-D3B829EBBE26}" name="John Patrick Johnson" initials="JJ" userId="S::jpj8711@ads.northwestern.edu::fe18dc51-e5c5-41f0-a67f-645431199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764"/>
    <a:srgbClr val="ED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9E6ED-946C-8550-3B7A-BFCD13048C1F}" v="420" dt="2023-01-06T16:26:07.403"/>
    <p1510:client id="{122AA8E1-518A-1D06-9F7F-E8B539A3E746}" v="7" dt="2023-08-07T14:43:58.348"/>
    <p1510:client id="{141099D0-7457-7AFA-9CF7-B723EBA81563}" v="2" dt="2023-01-11T21:22:41.164"/>
    <p1510:client id="{2082941D-0433-84DC-1DEA-DD6F7C31F1C7}" v="203" dt="2022-06-10T18:31:19.167"/>
    <p1510:client id="{214CD2D6-61C4-2C24-7F1E-A1F969B61D7D}" v="287" dt="2023-01-12T23:25:11.096"/>
    <p1510:client id="{2AD4187B-B36B-CC54-8E8E-06A9556FE921}" v="999" dt="2023-01-13T01:45:31.624"/>
    <p1510:client id="{334D0699-4335-8C32-864F-A307B4E30314}" v="197" dt="2023-08-07T14:40:23.289"/>
    <p1510:client id="{408686E2-2733-9AEC-07CB-C4BA5B3B6039}" v="303" dt="2023-01-08T23:53:46.176"/>
    <p1510:client id="{4E74415D-2672-2ACF-778E-A74B637F8DAD}" v="3" dt="2023-07-21T01:00:52.386"/>
    <p1510:client id="{562DAB7D-436C-1602-E72E-908B982172E0}" v="30" dt="2022-06-28T02:29:01.140"/>
    <p1510:client id="{5B461979-0560-DDDF-28AF-DB41A86C378B}" v="170" dt="2023-01-11T17:48:20.138"/>
    <p1510:client id="{7AC93377-18E1-1866-5C11-A99D5AE0897D}" v="14" dt="2023-01-11T20:17:49.298"/>
    <p1510:client id="{7BF889F4-D4B8-7017-D4B4-EF72E124E6BB}" v="832" dt="2023-01-08T01:31:37.742"/>
    <p1510:client id="{946CF19A-3AC4-E5A6-60D6-F039AAF001F9}" v="269" dt="2023-01-10T21:54:37.466"/>
    <p1510:client id="{96A0F23C-EA1A-DFA0-97BA-C0DF366CBE47}" v="8" dt="2023-01-13T15:21:25.480"/>
    <p1510:client id="{98BB133E-2592-D232-A4AF-6EA40E5A7E17}" v="2" dt="2023-01-13T16:12:44.097"/>
    <p1510:client id="{98FCA016-B67A-D48A-07BD-195A9608FD0F}" v="2" dt="2022-07-09T03:17:04.356"/>
    <p1510:client id="{A0BF277A-F909-51ED-3905-702FCCB698DA}" v="303" dt="2023-06-06T02:35:51.438"/>
    <p1510:client id="{A29EF2C3-BCC3-FE84-9E28-8AC5DC878225}" v="268" dt="2023-01-11T21:51:26.734"/>
    <p1510:client id="{A32F9E8B-DABB-46EA-BA82-0D17199FCB6C}" v="204" dt="2019-11-15T02:21:11.744"/>
    <p1510:client id="{A34BEB02-4032-9EEC-160C-7BD550C36278}" v="171" dt="2023-08-14T00:31:28.524"/>
    <p1510:client id="{ABC40ABF-CC0A-4585-9AB1-0C4661091F47}" v="83" dt="2020-01-17T02:05:53.015"/>
    <p1510:client id="{AE6C6439-0ED1-6924-ACC7-1196F0FEF6C6}" v="62" dt="2023-01-05T18:53:54.867"/>
    <p1510:client id="{B270706C-2E8A-DAE0-AD05-13A0EC2FCBFE}" v="355" dt="2023-01-10T04:12:59.024"/>
    <p1510:client id="{B47E2B0F-F16B-73A3-28E6-F2C241DB97E1}" v="92" dt="2023-01-12T05:49:51.946"/>
    <p1510:client id="{BBB03DFF-59C9-E937-81B1-4259F877535E}" v="17" dt="2023-08-07T16:32:14.708"/>
    <p1510:client id="{C0D6B327-BF2E-1EC4-C4D4-83B34B46966D}" v="2335" dt="2022-06-01T13:21:39.492"/>
    <p1510:client id="{D2C64330-2F63-40DC-3363-A3CA14F59ACD}" v="599" dt="2023-01-12T20:23:04.218"/>
    <p1510:client id="{D7AC109B-9928-06B3-F1A9-53C695CCC547}" v="419" dt="2022-06-14T01:05:44.237"/>
    <p1510:client id="{E56E9AE7-6BFF-978D-732E-10D00211D4EF}" v="532" dt="2023-01-13T02:25:42.652"/>
    <p1510:client id="{E628F8E8-3B2C-D39A-E93B-CEA5452B556E}" v="274" dt="2023-01-11T18:34:44.784"/>
    <p1510:client id="{F084DAC7-4E20-1727-1436-A42609EF1E2D}" v="219" dt="2023-01-08T06:15:43.5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25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Patrick Johnson" userId="S::jpj8711@ads.northwestern.edu::fe18dc51-e5c5-41f0-a67f-64543119935e" providerId="AD" clId="Web-{D7AC109B-9928-06B3-F1A9-53C695CCC547}"/>
    <pc:docChg chg="addSld modSld sldOrd">
      <pc:chgData name="John Patrick Johnson" userId="S::jpj8711@ads.northwestern.edu::fe18dc51-e5c5-41f0-a67f-64543119935e" providerId="AD" clId="Web-{D7AC109B-9928-06B3-F1A9-53C695CCC547}" dt="2022-06-14T01:05:44.237" v="408" actId="20577"/>
      <pc:docMkLst>
        <pc:docMk/>
      </pc:docMkLst>
      <pc:sldChg chg="addAnim delAnim modAnim">
        <pc:chgData name="John Patrick Johnson" userId="S::jpj8711@ads.northwestern.edu::fe18dc51-e5c5-41f0-a67f-64543119935e" providerId="AD" clId="Web-{D7AC109B-9928-06B3-F1A9-53C695CCC547}" dt="2022-06-14T00:35:24.806" v="2"/>
        <pc:sldMkLst>
          <pc:docMk/>
          <pc:sldMk cId="0" sldId="259"/>
        </pc:sldMkLst>
      </pc:sldChg>
      <pc:sldChg chg="delAnim">
        <pc:chgData name="John Patrick Johnson" userId="S::jpj8711@ads.northwestern.edu::fe18dc51-e5c5-41f0-a67f-64543119935e" providerId="AD" clId="Web-{D7AC109B-9928-06B3-F1A9-53C695CCC547}" dt="2022-06-14T00:35:51.135" v="3"/>
        <pc:sldMkLst>
          <pc:docMk/>
          <pc:sldMk cId="0" sldId="261"/>
        </pc:sldMkLst>
      </pc:sldChg>
      <pc:sldChg chg="delSp modSp">
        <pc:chgData name="John Patrick Johnson" userId="S::jpj8711@ads.northwestern.edu::fe18dc51-e5c5-41f0-a67f-64543119935e" providerId="AD" clId="Web-{D7AC109B-9928-06B3-F1A9-53C695CCC547}" dt="2022-06-14T00:37:06.651" v="10"/>
        <pc:sldMkLst>
          <pc:docMk/>
          <pc:sldMk cId="0" sldId="263"/>
        </pc:sldMkLst>
        <pc:spChg chg="del mod">
          <ac:chgData name="John Patrick Johnson" userId="S::jpj8711@ads.northwestern.edu::fe18dc51-e5c5-41f0-a67f-64543119935e" providerId="AD" clId="Web-{D7AC109B-9928-06B3-F1A9-53C695CCC547}" dt="2022-06-14T00:37:06.651" v="10"/>
          <ac:spMkLst>
            <pc:docMk/>
            <pc:sldMk cId="0" sldId="263"/>
            <ac:spMk id="10" creationId="{3E33AEFA-7FEB-47C6-A551-2700C75D90D6}"/>
          </ac:spMkLst>
        </pc:spChg>
      </pc:sldChg>
      <pc:sldChg chg="delAnim">
        <pc:chgData name="John Patrick Johnson" userId="S::jpj8711@ads.northwestern.edu::fe18dc51-e5c5-41f0-a67f-64543119935e" providerId="AD" clId="Web-{D7AC109B-9928-06B3-F1A9-53C695CCC547}" dt="2022-06-14T00:37:41.916" v="11"/>
        <pc:sldMkLst>
          <pc:docMk/>
          <pc:sldMk cId="0" sldId="266"/>
        </pc:sldMkLst>
      </pc:sldChg>
      <pc:sldChg chg="modSp delAnim modAnim">
        <pc:chgData name="John Patrick Johnson" userId="S::jpj8711@ads.northwestern.edu::fe18dc51-e5c5-41f0-a67f-64543119935e" providerId="AD" clId="Web-{D7AC109B-9928-06B3-F1A9-53C695CCC547}" dt="2022-06-14T00:36:37.932" v="7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D7AC109B-9928-06B3-F1A9-53C695CCC547}" dt="2022-06-14T00:36:27.416" v="5" actId="1076"/>
          <ac:spMkLst>
            <pc:docMk/>
            <pc:sldMk cId="0" sldId="268"/>
            <ac:spMk id="12" creationId="{7F77E056-C577-DCD6-E10F-B619C64CA4E0}"/>
          </ac:spMkLst>
        </pc:spChg>
      </pc:sldChg>
      <pc:sldChg chg="delSp modSp ord">
        <pc:chgData name="John Patrick Johnson" userId="S::jpj8711@ads.northwestern.edu::fe18dc51-e5c5-41f0-a67f-64543119935e" providerId="AD" clId="Web-{D7AC109B-9928-06B3-F1A9-53C695CCC547}" dt="2022-06-14T00:42:31.902" v="90" actId="1076"/>
        <pc:sldMkLst>
          <pc:docMk/>
          <pc:sldMk cId="837207602" sldId="282"/>
        </pc:sldMkLst>
        <pc:spChg chg="mod">
          <ac:chgData name="John Patrick Johnson" userId="S::jpj8711@ads.northwestern.edu::fe18dc51-e5c5-41f0-a67f-64543119935e" providerId="AD" clId="Web-{D7AC109B-9928-06B3-F1A9-53C695CCC547}" dt="2022-06-14T00:42:31.887" v="88" actId="1076"/>
          <ac:spMkLst>
            <pc:docMk/>
            <pc:sldMk cId="837207602" sldId="282"/>
            <ac:spMk id="3" creationId="{52588039-4CD5-A745-394E-9E48A5A8FD86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42:31.902" v="89" actId="1076"/>
          <ac:spMkLst>
            <pc:docMk/>
            <pc:sldMk cId="837207602" sldId="282"/>
            <ac:spMk id="9" creationId="{62565879-8A2E-EBF5-A9DD-54B47D47CBC4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42:31.902" v="90" actId="1076"/>
          <ac:spMkLst>
            <pc:docMk/>
            <pc:sldMk cId="837207602" sldId="282"/>
            <ac:spMk id="10" creationId="{296C0996-A7E3-346C-DB01-05F03B03BF90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19.151" v="34"/>
          <ac:spMkLst>
            <pc:docMk/>
            <pc:sldMk cId="837207602" sldId="282"/>
            <ac:spMk id="11" creationId="{A1339F41-7577-E7F6-8916-A0D3053CEEEE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22.026" v="35"/>
          <ac:spMkLst>
            <pc:docMk/>
            <pc:sldMk cId="837207602" sldId="282"/>
            <ac:spMk id="12" creationId="{B195C3E0-8603-751F-CEC4-E67817945A60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25.276" v="36"/>
          <ac:spMkLst>
            <pc:docMk/>
            <pc:sldMk cId="837207602" sldId="282"/>
            <ac:spMk id="13" creationId="{4C380D0C-F3C0-6BCB-683A-D06B15F59CA7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38:31.667" v="16" actId="20577"/>
          <ac:spMkLst>
            <pc:docMk/>
            <pc:sldMk cId="837207602" sldId="282"/>
            <ac:spMk id="250" creationId="{00000000-0000-0000-0000-000000000000}"/>
          </ac:spMkLst>
        </pc:spChg>
      </pc:sldChg>
      <pc:sldChg chg="add replId">
        <pc:chgData name="John Patrick Johnson" userId="S::jpj8711@ads.northwestern.edu::fe18dc51-e5c5-41f0-a67f-64543119935e" providerId="AD" clId="Web-{D7AC109B-9928-06B3-F1A9-53C695CCC547}" dt="2022-06-14T00:38:09.573" v="12"/>
        <pc:sldMkLst>
          <pc:docMk/>
          <pc:sldMk cId="2491928269" sldId="283"/>
        </pc:sldMkLst>
      </pc:sldChg>
      <pc:sldChg chg="modSp add ord replId">
        <pc:chgData name="John Patrick Johnson" userId="S::jpj8711@ads.northwestern.edu::fe18dc51-e5c5-41f0-a67f-64543119935e" providerId="AD" clId="Web-{D7AC109B-9928-06B3-F1A9-53C695CCC547}" dt="2022-06-14T01:05:44.237" v="408" actId="20577"/>
        <pc:sldMkLst>
          <pc:docMk/>
          <pc:sldMk cId="679406833" sldId="284"/>
        </pc:sldMkLst>
        <pc:spChg chg="mod">
          <ac:chgData name="John Patrick Johnson" userId="S::jpj8711@ads.northwestern.edu::fe18dc51-e5c5-41f0-a67f-64543119935e" providerId="AD" clId="Web-{D7AC109B-9928-06B3-F1A9-53C695CCC547}" dt="2022-06-14T01:05:35.471" v="404" actId="20577"/>
          <ac:spMkLst>
            <pc:docMk/>
            <pc:sldMk cId="679406833" sldId="284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1:05:44.237" v="408" actId="20577"/>
          <ac:spMkLst>
            <pc:docMk/>
            <pc:sldMk cId="679406833" sldId="284"/>
            <ac:spMk id="253" creationId="{00000000-0000-0000-0000-000000000000}"/>
          </ac:spMkLst>
        </pc:spChg>
      </pc:sldChg>
    </pc:docChg>
  </pc:docChgLst>
  <pc:docChgLst>
    <pc:chgData name="Ginger Lee Jacobson" userId="S::glj8018@ads.northwestern.edu::3a49910d-c358-4586-b31b-05d58406f615" providerId="AD" clId="Web-{E628F8E8-3B2C-D39A-E93B-CEA5452B556E}"/>
    <pc:docChg chg="modSld sldOrd">
      <pc:chgData name="Ginger Lee Jacobson" userId="S::glj8018@ads.northwestern.edu::3a49910d-c358-4586-b31b-05d58406f615" providerId="AD" clId="Web-{E628F8E8-3B2C-D39A-E93B-CEA5452B556E}" dt="2023-01-11T18:34:43.784" v="575" actId="20577"/>
      <pc:docMkLst>
        <pc:docMk/>
      </pc:docMkLst>
      <pc:sldChg chg="modNotes">
        <pc:chgData name="Ginger Lee Jacobson" userId="S::glj8018@ads.northwestern.edu::3a49910d-c358-4586-b31b-05d58406f615" providerId="AD" clId="Web-{E628F8E8-3B2C-D39A-E93B-CEA5452B556E}" dt="2023-01-11T17:59:57.243" v="305"/>
        <pc:sldMkLst>
          <pc:docMk/>
          <pc:sldMk cId="1467023248" sldId="289"/>
        </pc:sldMkLst>
      </pc:sldChg>
      <pc:sldChg chg="modNotes">
        <pc:chgData name="Ginger Lee Jacobson" userId="S::glj8018@ads.northwestern.edu::3a49910d-c358-4586-b31b-05d58406f615" providerId="AD" clId="Web-{E628F8E8-3B2C-D39A-E93B-CEA5452B556E}" dt="2023-01-11T18:23:59.572" v="441"/>
        <pc:sldMkLst>
          <pc:docMk/>
          <pc:sldMk cId="922581880" sldId="292"/>
        </pc:sldMkLst>
      </pc:sldChg>
      <pc:sldChg chg="modSp ord modNotes">
        <pc:chgData name="Ginger Lee Jacobson" userId="S::glj8018@ads.northwestern.edu::3a49910d-c358-4586-b31b-05d58406f615" providerId="AD" clId="Web-{E628F8E8-3B2C-D39A-E93B-CEA5452B556E}" dt="2023-01-11T18:33:08.246" v="548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E628F8E8-3B2C-D39A-E93B-CEA5452B556E}" dt="2023-01-11T18:30:39.143" v="539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modNotes">
        <pc:chgData name="Ginger Lee Jacobson" userId="S::glj8018@ads.northwestern.edu::3a49910d-c358-4586-b31b-05d58406f615" providerId="AD" clId="Web-{E628F8E8-3B2C-D39A-E93B-CEA5452B556E}" dt="2023-01-11T18:26:32.566" v="445"/>
        <pc:sldMkLst>
          <pc:docMk/>
          <pc:sldMk cId="1158116147" sldId="299"/>
        </pc:sldMkLst>
      </pc:sldChg>
      <pc:sldChg chg="modSp">
        <pc:chgData name="Ginger Lee Jacobson" userId="S::glj8018@ads.northwestern.edu::3a49910d-c358-4586-b31b-05d58406f615" providerId="AD" clId="Web-{E628F8E8-3B2C-D39A-E93B-CEA5452B556E}" dt="2023-01-11T18:34:43.784" v="575" actId="20577"/>
        <pc:sldMkLst>
          <pc:docMk/>
          <pc:sldMk cId="231020705" sldId="305"/>
        </pc:sldMkLst>
        <pc:spChg chg="mod">
          <ac:chgData name="Ginger Lee Jacobson" userId="S::glj8018@ads.northwestern.edu::3a49910d-c358-4586-b31b-05d58406f615" providerId="AD" clId="Web-{E628F8E8-3B2C-D39A-E93B-CEA5452B556E}" dt="2023-01-11T18:34:43.784" v="575" actId="20577"/>
          <ac:spMkLst>
            <pc:docMk/>
            <pc:sldMk cId="231020705" sldId="305"/>
            <ac:spMk id="2" creationId="{AC02EA40-F70B-4369-0979-BCE87BA9D872}"/>
          </ac:spMkLst>
        </pc:spChg>
      </pc:sldChg>
      <pc:sldChg chg="modSp modNotes">
        <pc:chgData name="Ginger Lee Jacobson" userId="S::glj8018@ads.northwestern.edu::3a49910d-c358-4586-b31b-05d58406f615" providerId="AD" clId="Web-{E628F8E8-3B2C-D39A-E93B-CEA5452B556E}" dt="2023-01-11T18:33:57.015" v="574"/>
        <pc:sldMkLst>
          <pc:docMk/>
          <pc:sldMk cId="3086748698" sldId="306"/>
        </pc:sldMkLst>
        <pc:spChg chg="mod">
          <ac:chgData name="Ginger Lee Jacobson" userId="S::glj8018@ads.northwestern.edu::3a49910d-c358-4586-b31b-05d58406f615" providerId="AD" clId="Web-{E628F8E8-3B2C-D39A-E93B-CEA5452B556E}" dt="2023-01-11T18:27:12.724" v="485" actId="20577"/>
          <ac:spMkLst>
            <pc:docMk/>
            <pc:sldMk cId="3086748698" sldId="306"/>
            <ac:spMk id="2" creationId="{FA50B57B-38D5-1976-E317-D398317F2D86}"/>
          </ac:spMkLst>
        </pc:spChg>
      </pc:sldChg>
      <pc:sldChg chg="modNotes">
        <pc:chgData name="Ginger Lee Jacobson" userId="S::glj8018@ads.northwestern.edu::3a49910d-c358-4586-b31b-05d58406f615" providerId="AD" clId="Web-{E628F8E8-3B2C-D39A-E93B-CEA5452B556E}" dt="2023-01-11T18:26:46.566" v="481"/>
        <pc:sldMkLst>
          <pc:docMk/>
          <pc:sldMk cId="1606653251" sldId="307"/>
        </pc:sldMkLst>
      </pc:sldChg>
    </pc:docChg>
  </pc:docChgLst>
  <pc:docChgLst>
    <pc:chgData name="Ginger Lee Jacobson" userId="S::glj8018@ads.northwestern.edu::3a49910d-c358-4586-b31b-05d58406f615" providerId="AD" clId="Web-{408686E2-2733-9AEC-07CB-C4BA5B3B6039}"/>
    <pc:docChg chg="addSld modSld sldOrd">
      <pc:chgData name="Ginger Lee Jacobson" userId="S::glj8018@ads.northwestern.edu::3a49910d-c358-4586-b31b-05d58406f615" providerId="AD" clId="Web-{408686E2-2733-9AEC-07CB-C4BA5B3B6039}" dt="2023-01-08T23:55:21.086" v="655"/>
      <pc:docMkLst>
        <pc:docMk/>
      </pc:docMkLst>
      <pc:sldChg chg="modSp modNotes">
        <pc:chgData name="Ginger Lee Jacobson" userId="S::glj8018@ads.northwestern.edu::3a49910d-c358-4586-b31b-05d58406f615" providerId="AD" clId="Web-{408686E2-2733-9AEC-07CB-C4BA5B3B6039}" dt="2023-01-08T23:38:16.876" v="487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408686E2-2733-9AEC-07CB-C4BA5B3B6039}" dt="2023-01-08T23:34:10.178" v="418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modSp modNotes">
        <pc:chgData name="Ginger Lee Jacobson" userId="S::glj8018@ads.northwestern.edu::3a49910d-c358-4586-b31b-05d58406f615" providerId="AD" clId="Web-{408686E2-2733-9AEC-07CB-C4BA5B3B6039}" dt="2023-01-08T23:18:35.112" v="100" actId="2057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408686E2-2733-9AEC-07CB-C4BA5B3B6039}" dt="2023-01-08T23:18:35.112" v="100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addSp modSp modNotes">
        <pc:chgData name="Ginger Lee Jacobson" userId="S::glj8018@ads.northwestern.edu::3a49910d-c358-4586-b31b-05d58406f615" providerId="AD" clId="Web-{408686E2-2733-9AEC-07CB-C4BA5B3B6039}" dt="2023-01-08T23:55:21.086" v="655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408686E2-2733-9AEC-07CB-C4BA5B3B6039}" dt="2023-01-06T21:55:47.070" v="16" actId="20577"/>
          <ac:spMkLst>
            <pc:docMk/>
            <pc:sldMk cId="2221694099" sldId="294"/>
            <ac:spMk id="3" creationId="{CF76AAE2-66F4-B3FE-C0AA-1E7B887F59DB}"/>
          </ac:spMkLst>
        </pc:spChg>
        <pc:picChg chg="add mod">
          <ac:chgData name="Ginger Lee Jacobson" userId="S::glj8018@ads.northwestern.edu::3a49910d-c358-4586-b31b-05d58406f615" providerId="AD" clId="Web-{408686E2-2733-9AEC-07CB-C4BA5B3B6039}" dt="2023-01-06T21:56:17.742" v="22" actId="1076"/>
          <ac:picMkLst>
            <pc:docMk/>
            <pc:sldMk cId="2221694099" sldId="294"/>
            <ac:picMk id="6" creationId="{C47F68B0-D9C6-A308-5968-4617FDAD709E}"/>
          </ac:picMkLst>
        </pc:picChg>
      </pc:sldChg>
      <pc:sldChg chg="modSp modNotes">
        <pc:chgData name="Ginger Lee Jacobson" userId="S::glj8018@ads.northwestern.edu::3a49910d-c358-4586-b31b-05d58406f615" providerId="AD" clId="Web-{408686E2-2733-9AEC-07CB-C4BA5B3B6039}" dt="2023-01-08T23:53:46.176" v="636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408686E2-2733-9AEC-07CB-C4BA5B3B6039}" dt="2023-01-08T23:53:46.176" v="636" actId="20577"/>
          <ac:spMkLst>
            <pc:docMk/>
            <pc:sldMk cId="2441557156" sldId="295"/>
            <ac:spMk id="3" creationId="{7CA46D2D-A778-68E1-4EF0-618ADDD3404B}"/>
          </ac:spMkLst>
        </pc:spChg>
      </pc:sldChg>
      <pc:sldChg chg="addSp modSp add ord replId">
        <pc:chgData name="Ginger Lee Jacobson" userId="S::glj8018@ads.northwestern.edu::3a49910d-c358-4586-b31b-05d58406f615" providerId="AD" clId="Web-{408686E2-2733-9AEC-07CB-C4BA5B3B6039}" dt="2023-01-08T23:48:27.180" v="504" actId="14100"/>
        <pc:sldMkLst>
          <pc:docMk/>
          <pc:sldMk cId="1158116147" sldId="299"/>
        </pc:sldMkLst>
        <pc:spChg chg="mod">
          <ac:chgData name="Ginger Lee Jacobson" userId="S::glj8018@ads.northwestern.edu::3a49910d-c358-4586-b31b-05d58406f615" providerId="AD" clId="Web-{408686E2-2733-9AEC-07CB-C4BA5B3B6039}" dt="2023-01-08T23:44:16.499" v="501" actId="20577"/>
          <ac:spMkLst>
            <pc:docMk/>
            <pc:sldMk cId="1158116147" sldId="299"/>
            <ac:spMk id="3" creationId="{72BA3BD0-066D-3791-B32E-795ACC0C3316}"/>
          </ac:spMkLst>
        </pc:spChg>
        <pc:picChg chg="add mod">
          <ac:chgData name="Ginger Lee Jacobson" userId="S::glj8018@ads.northwestern.edu::3a49910d-c358-4586-b31b-05d58406f615" providerId="AD" clId="Web-{408686E2-2733-9AEC-07CB-C4BA5B3B6039}" dt="2023-01-08T23:48:27.180" v="504" actId="14100"/>
          <ac:picMkLst>
            <pc:docMk/>
            <pc:sldMk cId="1158116147" sldId="299"/>
            <ac:picMk id="6" creationId="{F2F6008B-E644-5827-0D52-AB649396FC47}"/>
          </ac:picMkLst>
        </pc:picChg>
      </pc:sldChg>
    </pc:docChg>
  </pc:docChgLst>
  <pc:docChgLst>
    <pc:chgData name="William Karl Thompson" userId="S::wkt406@ads.northwestern.edu::f4d321be-7ba8-465d-bd39-c91073d7cf0e" providerId="AD" clId="Web-{BBB03DFF-59C9-E937-81B1-4259F877535E}"/>
    <pc:docChg chg="modSld">
      <pc:chgData name="William Karl Thompson" userId="S::wkt406@ads.northwestern.edu::f4d321be-7ba8-465d-bd39-c91073d7cf0e" providerId="AD" clId="Web-{BBB03DFF-59C9-E937-81B1-4259F877535E}" dt="2023-08-07T16:32:12.661" v="15" actId="20577"/>
      <pc:docMkLst>
        <pc:docMk/>
      </pc:docMkLst>
      <pc:sldChg chg="modSp">
        <pc:chgData name="William Karl Thompson" userId="S::wkt406@ads.northwestern.edu::f4d321be-7ba8-465d-bd39-c91073d7cf0e" providerId="AD" clId="Web-{BBB03DFF-59C9-E937-81B1-4259F877535E}" dt="2023-08-07T16:32:12.661" v="15" actId="20577"/>
        <pc:sldMkLst>
          <pc:docMk/>
          <pc:sldMk cId="1335714563" sldId="320"/>
        </pc:sldMkLst>
        <pc:spChg chg="mod">
          <ac:chgData name="William Karl Thompson" userId="S::wkt406@ads.northwestern.edu::f4d321be-7ba8-465d-bd39-c91073d7cf0e" providerId="AD" clId="Web-{BBB03DFF-59C9-E937-81B1-4259F877535E}" dt="2023-08-07T16:32:12.661" v="15" actId="20577"/>
          <ac:spMkLst>
            <pc:docMk/>
            <pc:sldMk cId="1335714563" sldId="320"/>
            <ac:spMk id="3" creationId="{7CF0DC16-F44C-1676-75DB-1343A1ECFA0A}"/>
          </ac:spMkLst>
        </pc:spChg>
      </pc:sldChg>
    </pc:docChg>
  </pc:docChgLst>
  <pc:docChgLst>
    <pc:chgData name="William Karl Thompson" userId="S::wkt406@ads.northwestern.edu::f4d321be-7ba8-465d-bd39-c91073d7cf0e" providerId="AD" clId="Web-{334D0699-4335-8C32-864F-A307B4E30314}"/>
    <pc:docChg chg="addSld delSld modSld">
      <pc:chgData name="William Karl Thompson" userId="S::wkt406@ads.northwestern.edu::f4d321be-7ba8-465d-bd39-c91073d7cf0e" providerId="AD" clId="Web-{334D0699-4335-8C32-864F-A307B4E30314}" dt="2023-08-07T14:40:23.289" v="194" actId="20577"/>
      <pc:docMkLst>
        <pc:docMk/>
      </pc:docMkLst>
      <pc:sldChg chg="modSp new">
        <pc:chgData name="William Karl Thompson" userId="S::wkt406@ads.northwestern.edu::f4d321be-7ba8-465d-bd39-c91073d7cf0e" providerId="AD" clId="Web-{334D0699-4335-8C32-864F-A307B4E30314}" dt="2023-08-07T14:40:23.289" v="194" actId="20577"/>
        <pc:sldMkLst>
          <pc:docMk/>
          <pc:sldMk cId="1335714563" sldId="320"/>
        </pc:sldMkLst>
        <pc:spChg chg="mod">
          <ac:chgData name="William Karl Thompson" userId="S::wkt406@ads.northwestern.edu::f4d321be-7ba8-465d-bd39-c91073d7cf0e" providerId="AD" clId="Web-{334D0699-4335-8C32-864F-A307B4E30314}" dt="2023-08-07T14:35:19.482" v="19" actId="20577"/>
          <ac:spMkLst>
            <pc:docMk/>
            <pc:sldMk cId="1335714563" sldId="320"/>
            <ac:spMk id="2" creationId="{C4BF0530-28B5-4EC9-E9E0-D1D757CFB9C1}"/>
          </ac:spMkLst>
        </pc:spChg>
        <pc:spChg chg="mod">
          <ac:chgData name="William Karl Thompson" userId="S::wkt406@ads.northwestern.edu::f4d321be-7ba8-465d-bd39-c91073d7cf0e" providerId="AD" clId="Web-{334D0699-4335-8C32-864F-A307B4E30314}" dt="2023-08-07T14:40:23.289" v="194" actId="20577"/>
          <ac:spMkLst>
            <pc:docMk/>
            <pc:sldMk cId="1335714563" sldId="320"/>
            <ac:spMk id="3" creationId="{7CF0DC16-F44C-1676-75DB-1343A1ECFA0A}"/>
          </ac:spMkLst>
        </pc:spChg>
      </pc:sldChg>
      <pc:sldChg chg="modSp new del">
        <pc:chgData name="William Karl Thompson" userId="S::wkt406@ads.northwestern.edu::f4d321be-7ba8-465d-bd39-c91073d7cf0e" providerId="AD" clId="Web-{334D0699-4335-8C32-864F-A307B4E30314}" dt="2023-08-07T14:34:38.324" v="7"/>
        <pc:sldMkLst>
          <pc:docMk/>
          <pc:sldMk cId="3637255295" sldId="320"/>
        </pc:sldMkLst>
        <pc:spChg chg="mod">
          <ac:chgData name="William Karl Thompson" userId="S::wkt406@ads.northwestern.edu::f4d321be-7ba8-465d-bd39-c91073d7cf0e" providerId="AD" clId="Web-{334D0699-4335-8C32-864F-A307B4E30314}" dt="2023-08-07T14:33:28.994" v="6" actId="20577"/>
          <ac:spMkLst>
            <pc:docMk/>
            <pc:sldMk cId="3637255295" sldId="320"/>
            <ac:spMk id="2" creationId="{672749F1-89FE-0A0D-7BCC-6FE1DFB871BC}"/>
          </ac:spMkLst>
        </pc:spChg>
      </pc:sldChg>
    </pc:docChg>
  </pc:docChgLst>
  <pc:docChgLst>
    <pc:chgData name="John Patrick Johnson" userId="S::jpj8711@ads.northwestern.edu::fe18dc51-e5c5-41f0-a67f-64543119935e" providerId="AD" clId="Web-{98FCA016-B67A-D48A-07BD-195A9608FD0F}"/>
    <pc:docChg chg="modSld">
      <pc:chgData name="John Patrick Johnson" userId="S::jpj8711@ads.northwestern.edu::fe18dc51-e5c5-41f0-a67f-64543119935e" providerId="AD" clId="Web-{98FCA016-B67A-D48A-07BD-195A9608FD0F}" dt="2022-07-09T03:16:58.496" v="0" actId="20577"/>
      <pc:docMkLst>
        <pc:docMk/>
      </pc:docMkLst>
      <pc:sldChg chg="modSp">
        <pc:chgData name="John Patrick Johnson" userId="S::jpj8711@ads.northwestern.edu::fe18dc51-e5c5-41f0-a67f-64543119935e" providerId="AD" clId="Web-{98FCA016-B67A-D48A-07BD-195A9608FD0F}" dt="2022-07-09T03:16:58.496" v="0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98FCA016-B67A-D48A-07BD-195A9608FD0F}" dt="2022-07-09T03:16:58.496" v="0" actId="20577"/>
          <ac:spMkLst>
            <pc:docMk/>
            <pc:sldMk cId="0" sldId="256"/>
            <ac:spMk id="49" creationId="{00000000-0000-0000-0000-000000000000}"/>
          </ac:spMkLst>
        </pc:spChg>
      </pc:sldChg>
    </pc:docChg>
  </pc:docChgLst>
  <pc:docChgLst>
    <pc:chgData name="William Karl Thompson" userId="S::wkt406@ads.northwestern.edu::f4d321be-7ba8-465d-bd39-c91073d7cf0e" providerId="AD" clId="Web-{122AA8E1-518A-1D06-9F7F-E8B539A3E746}"/>
    <pc:docChg chg="modSld">
      <pc:chgData name="William Karl Thompson" userId="S::wkt406@ads.northwestern.edu::f4d321be-7ba8-465d-bd39-c91073d7cf0e" providerId="AD" clId="Web-{122AA8E1-518A-1D06-9F7F-E8B539A3E746}" dt="2023-08-07T14:43:58.348" v="8" actId="20577"/>
      <pc:docMkLst>
        <pc:docMk/>
      </pc:docMkLst>
      <pc:sldChg chg="modSp modNotes">
        <pc:chgData name="William Karl Thompson" userId="S::wkt406@ads.northwestern.edu::f4d321be-7ba8-465d-bd39-c91073d7cf0e" providerId="AD" clId="Web-{122AA8E1-518A-1D06-9F7F-E8B539A3E746}" dt="2023-08-07T14:43:58.348" v="8" actId="20577"/>
        <pc:sldMkLst>
          <pc:docMk/>
          <pc:sldMk cId="1335714563" sldId="320"/>
        </pc:sldMkLst>
        <pc:spChg chg="mod">
          <ac:chgData name="William Karl Thompson" userId="S::wkt406@ads.northwestern.edu::f4d321be-7ba8-465d-bd39-c91073d7cf0e" providerId="AD" clId="Web-{122AA8E1-518A-1D06-9F7F-E8B539A3E746}" dt="2023-08-07T14:43:58.348" v="8" actId="20577"/>
          <ac:spMkLst>
            <pc:docMk/>
            <pc:sldMk cId="1335714563" sldId="320"/>
            <ac:spMk id="3" creationId="{7CF0DC16-F44C-1676-75DB-1343A1ECFA0A}"/>
          </ac:spMkLst>
        </pc:spChg>
      </pc:sldChg>
    </pc:docChg>
  </pc:docChgLst>
  <pc:docChgLst>
    <pc:chgData clId="Web-{A32F9E8B-DABB-46EA-BA82-0D17199FCB6C}"/>
    <pc:docChg chg="modSld">
      <pc:chgData name="" userId="" providerId="" clId="Web-{A32F9E8B-DABB-46EA-BA82-0D17199FCB6C}" dt="2019-11-15T02:21:11.744" v="201" actId="20577"/>
      <pc:docMkLst>
        <pc:docMk/>
      </pc:docMkLst>
      <pc:sldChg chg="modSp">
        <pc:chgData name="" userId="" providerId="" clId="Web-{A32F9E8B-DABB-46EA-BA82-0D17199FCB6C}" dt="2019-11-15T02:20:49.775" v="193" actId="20577"/>
        <pc:sldMkLst>
          <pc:docMk/>
          <pc:sldMk cId="0" sldId="266"/>
        </pc:sldMkLst>
        <pc:spChg chg="mod">
          <ac:chgData name="" userId="" providerId="" clId="Web-{A32F9E8B-DABB-46EA-BA82-0D17199FCB6C}" dt="2019-11-15T02:20:49.775" v="193" actId="20577"/>
          <ac:spMkLst>
            <pc:docMk/>
            <pc:sldMk cId="0" sldId="266"/>
            <ac:spMk id="147" creationId="{00000000-0000-0000-0000-000000000000}"/>
          </ac:spMkLst>
        </pc:spChg>
        <pc:spChg chg="mod">
          <ac:chgData name="" userId="" providerId="" clId="Web-{A32F9E8B-DABB-46EA-BA82-0D17199FCB6C}" dt="2019-11-15T02:20:10.306" v="189" actId="20577"/>
          <ac:spMkLst>
            <pc:docMk/>
            <pc:sldMk cId="0" sldId="266"/>
            <ac:spMk id="151" creationId="{00000000-0000-0000-0000-000000000000}"/>
          </ac:spMkLst>
        </pc:spChg>
        <pc:picChg chg="mod">
          <ac:chgData name="" userId="" providerId="" clId="Web-{A32F9E8B-DABB-46EA-BA82-0D17199FCB6C}" dt="2019-11-15T02:17:39.368" v="137" actId="1076"/>
          <ac:picMkLst>
            <pc:docMk/>
            <pc:sldMk cId="0" sldId="266"/>
            <ac:picMk id="150" creationId="{00000000-0000-0000-0000-000000000000}"/>
          </ac:picMkLst>
        </pc:picChg>
      </pc:sldChg>
      <pc:sldChg chg="modSp">
        <pc:chgData name="" userId="" providerId="" clId="Web-{A32F9E8B-DABB-46EA-BA82-0D17199FCB6C}" dt="2019-11-15T02:21:11.744" v="201" actId="20577"/>
        <pc:sldMkLst>
          <pc:docMk/>
          <pc:sldMk cId="0" sldId="267"/>
        </pc:sldMkLst>
        <pc:spChg chg="mod">
          <ac:chgData name="" userId="" providerId="" clId="Web-{A32F9E8B-DABB-46EA-BA82-0D17199FCB6C}" dt="2019-11-15T02:21:11.744" v="201" actId="20577"/>
          <ac:spMkLst>
            <pc:docMk/>
            <pc:sldMk cId="0" sldId="267"/>
            <ac:spMk id="157" creationId="{00000000-0000-0000-0000-000000000000}"/>
          </ac:spMkLst>
        </pc:spChg>
      </pc:sldChg>
      <pc:sldChg chg="modSp">
        <pc:chgData name="" userId="" providerId="" clId="Web-{A32F9E8B-DABB-46EA-BA82-0D17199FCB6C}" dt="2019-11-15T02:17:24.868" v="135" actId="20577"/>
        <pc:sldMkLst>
          <pc:docMk/>
          <pc:sldMk cId="0" sldId="273"/>
        </pc:sldMkLst>
        <pc:spChg chg="mod">
          <ac:chgData name="" userId="" providerId="" clId="Web-{A32F9E8B-DABB-46EA-BA82-0D17199FCB6C}" dt="2019-11-15T02:17:24.868" v="135" actId="20577"/>
          <ac:spMkLst>
            <pc:docMk/>
            <pc:sldMk cId="0" sldId="273"/>
            <ac:spMk id="218" creationId="{00000000-0000-0000-0000-000000000000}"/>
          </ac:spMkLst>
        </pc:spChg>
      </pc:sldChg>
      <pc:sldChg chg="modSp addAnim delAnim modAnim">
        <pc:chgData name="" userId="" providerId="" clId="Web-{A32F9E8B-DABB-46EA-BA82-0D17199FCB6C}" dt="2019-11-15T02:12:08.712" v="58"/>
        <pc:sldMkLst>
          <pc:docMk/>
          <pc:sldMk cId="0" sldId="280"/>
        </pc:sldMkLst>
        <pc:spChg chg="mod">
          <ac:chgData name="" userId="" providerId="" clId="Web-{A32F9E8B-DABB-46EA-BA82-0D17199FCB6C}" dt="2019-11-15T02:11:48.524" v="55" actId="1076"/>
          <ac:spMkLst>
            <pc:docMk/>
            <pc:sldMk cId="0" sldId="280"/>
            <ac:spMk id="290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F084DAC7-4E20-1727-1436-A42609EF1E2D}"/>
    <pc:docChg chg="addSld delSld modSld sldOrd">
      <pc:chgData name="John Patrick Johnson" userId="S::jpj8711@ads.northwestern.edu::fe18dc51-e5c5-41f0-a67f-64543119935e" providerId="AD" clId="Web-{F084DAC7-4E20-1727-1436-A42609EF1E2D}" dt="2023-01-08T06:15:39.334" v="211" actId="20577"/>
      <pc:docMkLst>
        <pc:docMk/>
      </pc:docMkLst>
      <pc:sldChg chg="modSp ord">
        <pc:chgData name="John Patrick Johnson" userId="S::jpj8711@ads.northwestern.edu::fe18dc51-e5c5-41f0-a67f-64543119935e" providerId="AD" clId="Web-{F084DAC7-4E20-1727-1436-A42609EF1E2D}" dt="2023-01-08T06:04:58.759" v="46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F084DAC7-4E20-1727-1436-A42609EF1E2D}" dt="2023-01-08T06:04:16.712" v="40" actId="20577"/>
          <ac:spMkLst>
            <pc:docMk/>
            <pc:sldMk cId="0" sldId="263"/>
            <ac:spMk id="116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05:03.180" v="47"/>
        <pc:sldMkLst>
          <pc:docMk/>
          <pc:sldMk cId="0" sldId="264"/>
        </pc:sldMkLst>
        <pc:spChg chg="mod">
          <ac:chgData name="John Patrick Johnson" userId="S::jpj8711@ads.northwestern.edu::fe18dc51-e5c5-41f0-a67f-64543119935e" providerId="AD" clId="Web-{F084DAC7-4E20-1727-1436-A42609EF1E2D}" dt="2023-01-08T06:04:36.040" v="45" actId="20577"/>
          <ac:spMkLst>
            <pc:docMk/>
            <pc:sldMk cId="0" sldId="264"/>
            <ac:spMk id="129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08:31.397" v="111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F084DAC7-4E20-1727-1436-A42609EF1E2D}" dt="2023-01-08T06:08:31.257" v="110" actId="20577"/>
          <ac:spMkLst>
            <pc:docMk/>
            <pc:sldMk cId="0" sldId="266"/>
            <ac:spMk id="151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4:44:02.554" v="8" actId="20577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F084DAC7-4E20-1727-1436-A42609EF1E2D}" dt="2023-01-08T04:41:11.612" v="4" actId="1076"/>
          <ac:spMkLst>
            <pc:docMk/>
            <pc:sldMk cId="0" sldId="268"/>
            <ac:spMk id="12" creationId="{7F77E056-C577-DCD6-E10F-B619C64CA4E0}"/>
          </ac:spMkLst>
        </pc:spChg>
        <pc:spChg chg="mod">
          <ac:chgData name="John Patrick Johnson" userId="S::jpj8711@ads.northwestern.edu::fe18dc51-e5c5-41f0-a67f-64543119935e" providerId="AD" clId="Web-{F084DAC7-4E20-1727-1436-A42609EF1E2D}" dt="2023-01-08T04:44:02.554" v="8" actId="20577"/>
          <ac:spMkLst>
            <pc:docMk/>
            <pc:sldMk cId="0" sldId="268"/>
            <ac:spMk id="166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4:44:17.773" v="15" actId="20577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F084DAC7-4E20-1727-1436-A42609EF1E2D}" dt="2023-01-08T04:44:17.773" v="15" actId="20577"/>
          <ac:spMkLst>
            <pc:docMk/>
            <pc:sldMk cId="0" sldId="269"/>
            <ac:spMk id="176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09:25.834" v="126" actId="20577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F084DAC7-4E20-1727-1436-A42609EF1E2D}" dt="2023-01-08T06:09:25.834" v="126" actId="20577"/>
          <ac:spMkLst>
            <pc:docMk/>
            <pc:sldMk cId="0" sldId="272"/>
            <ac:spMk id="206" creationId="{00000000-0000-0000-0000-000000000000}"/>
          </ac:spMkLst>
        </pc:spChg>
      </pc:sldChg>
      <pc:sldChg chg="ord">
        <pc:chgData name="John Patrick Johnson" userId="S::jpj8711@ads.northwestern.edu::fe18dc51-e5c5-41f0-a67f-64543119935e" providerId="AD" clId="Web-{F084DAC7-4E20-1727-1436-A42609EF1E2D}" dt="2023-01-08T04:43:52.444" v="5"/>
        <pc:sldMkLst>
          <pc:docMk/>
          <pc:sldMk cId="0" sldId="274"/>
        </pc:sldMkLst>
      </pc:sldChg>
      <pc:sldChg chg="modSp ord">
        <pc:chgData name="John Patrick Johnson" userId="S::jpj8711@ads.northwestern.edu::fe18dc51-e5c5-41f0-a67f-64543119935e" providerId="AD" clId="Web-{F084DAC7-4E20-1727-1436-A42609EF1E2D}" dt="2023-01-08T06:11:56.883" v="169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F084DAC7-4E20-1727-1436-A42609EF1E2D}" dt="2023-01-08T06:11:30.990" v="162" actId="20577"/>
          <ac:spMkLst>
            <pc:docMk/>
            <pc:sldMk cId="0" sldId="276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F084DAC7-4E20-1727-1436-A42609EF1E2D}" dt="2023-01-08T06:11:56.398" v="168" actId="20577"/>
          <ac:spMkLst>
            <pc:docMk/>
            <pc:sldMk cId="0" sldId="276"/>
            <ac:spMk id="253" creationId="{00000000-0000-0000-0000-000000000000}"/>
          </ac:spMkLst>
        </pc:spChg>
      </pc:sldChg>
      <pc:sldChg chg="del">
        <pc:chgData name="John Patrick Johnson" userId="S::jpj8711@ads.northwestern.edu::fe18dc51-e5c5-41f0-a67f-64543119935e" providerId="AD" clId="Web-{F084DAC7-4E20-1727-1436-A42609EF1E2D}" dt="2023-01-08T04:39:45.094" v="0"/>
        <pc:sldMkLst>
          <pc:docMk/>
          <pc:sldMk cId="1528208654" sldId="281"/>
        </pc:sldMkLst>
      </pc:sldChg>
      <pc:sldChg chg="ord">
        <pc:chgData name="John Patrick Johnson" userId="S::jpj8711@ads.northwestern.edu::fe18dc51-e5c5-41f0-a67f-64543119935e" providerId="AD" clId="Web-{F084DAC7-4E20-1727-1436-A42609EF1E2D}" dt="2023-01-08T06:08:55.132" v="113"/>
        <pc:sldMkLst>
          <pc:docMk/>
          <pc:sldMk cId="679406833" sldId="284"/>
        </pc:sldMkLst>
      </pc:sldChg>
      <pc:sldChg chg="modSp">
        <pc:chgData name="John Patrick Johnson" userId="S::jpj8711@ads.northwestern.edu::fe18dc51-e5c5-41f0-a67f-64543119935e" providerId="AD" clId="Web-{F084DAC7-4E20-1727-1436-A42609EF1E2D}" dt="2023-01-08T06:13:00.695" v="174" actId="20577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F084DAC7-4E20-1727-1436-A42609EF1E2D}" dt="2023-01-08T06:13:00.695" v="174" actId="20577"/>
          <ac:spMkLst>
            <pc:docMk/>
            <pc:sldMk cId="4134066138" sldId="285"/>
            <ac:spMk id="253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14:25.444" v="195" actId="20577"/>
        <pc:sldMkLst>
          <pc:docMk/>
          <pc:sldMk cId="3056279571" sldId="286"/>
        </pc:sldMkLst>
        <pc:spChg chg="mod">
          <ac:chgData name="John Patrick Johnson" userId="S::jpj8711@ads.northwestern.edu::fe18dc51-e5c5-41f0-a67f-64543119935e" providerId="AD" clId="Web-{F084DAC7-4E20-1727-1436-A42609EF1E2D}" dt="2023-01-08T06:14:25.444" v="195" actId="20577"/>
          <ac:spMkLst>
            <pc:docMk/>
            <pc:sldMk cId="3056279571" sldId="286"/>
            <ac:spMk id="3" creationId="{EC9AA3F7-FC6E-575A-F3F6-82A49486401E}"/>
          </ac:spMkLst>
        </pc:spChg>
      </pc:sldChg>
      <pc:sldChg chg="addSp delSp modSp add replId">
        <pc:chgData name="John Patrick Johnson" userId="S::jpj8711@ads.northwestern.edu::fe18dc51-e5c5-41f0-a67f-64543119935e" providerId="AD" clId="Web-{F084DAC7-4E20-1727-1436-A42609EF1E2D}" dt="2023-01-08T06:03:08.806" v="31" actId="1076"/>
        <pc:sldMkLst>
          <pc:docMk/>
          <pc:sldMk cId="3050248158" sldId="296"/>
        </pc:sldMkLst>
        <pc:spChg chg="add mod">
          <ac:chgData name="John Patrick Johnson" userId="S::jpj8711@ads.northwestern.edu::fe18dc51-e5c5-41f0-a67f-64543119935e" providerId="AD" clId="Web-{F084DAC7-4E20-1727-1436-A42609EF1E2D}" dt="2023-01-08T06:03:08.806" v="31" actId="1076"/>
          <ac:spMkLst>
            <pc:docMk/>
            <pc:sldMk cId="3050248158" sldId="296"/>
            <ac:spMk id="3" creationId="{35265433-E491-76BD-2CE4-940E2D2213FE}"/>
          </ac:spMkLst>
        </pc:spChg>
        <pc:spChg chg="mod">
          <ac:chgData name="John Patrick Johnson" userId="S::jpj8711@ads.northwestern.edu::fe18dc51-e5c5-41f0-a67f-64543119935e" providerId="AD" clId="Web-{F084DAC7-4E20-1727-1436-A42609EF1E2D}" dt="2023-01-08T06:02:08.588" v="25" actId="20577"/>
          <ac:spMkLst>
            <pc:docMk/>
            <pc:sldMk cId="3050248158" sldId="296"/>
            <ac:spMk id="176" creationId="{00000000-0000-0000-0000-000000000000}"/>
          </ac:spMkLst>
        </pc:spChg>
        <pc:spChg chg="del mod">
          <ac:chgData name="John Patrick Johnson" userId="S::jpj8711@ads.northwestern.edu::fe18dc51-e5c5-41f0-a67f-64543119935e" providerId="AD" clId="Web-{F084DAC7-4E20-1727-1436-A42609EF1E2D}" dt="2023-01-08T06:02:14.901" v="28"/>
          <ac:spMkLst>
            <pc:docMk/>
            <pc:sldMk cId="3050248158" sldId="296"/>
            <ac:spMk id="179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F084DAC7-4E20-1727-1436-A42609EF1E2D}" dt="2023-01-08T06:02:25.822" v="29"/>
          <ac:picMkLst>
            <pc:docMk/>
            <pc:sldMk cId="3050248158" sldId="296"/>
            <ac:picMk id="180" creationId="{00000000-0000-0000-0000-000000000000}"/>
          </ac:picMkLst>
        </pc:picChg>
      </pc:sldChg>
      <pc:sldChg chg="modSp add replId">
        <pc:chgData name="John Patrick Johnson" userId="S::jpj8711@ads.northwestern.edu::fe18dc51-e5c5-41f0-a67f-64543119935e" providerId="AD" clId="Web-{F084DAC7-4E20-1727-1436-A42609EF1E2D}" dt="2023-01-08T06:15:14.990" v="207" actId="20577"/>
        <pc:sldMkLst>
          <pc:docMk/>
          <pc:sldMk cId="2695303178" sldId="297"/>
        </pc:sldMkLst>
        <pc:spChg chg="mod">
          <ac:chgData name="John Patrick Johnson" userId="S::jpj8711@ads.northwestern.edu::fe18dc51-e5c5-41f0-a67f-64543119935e" providerId="AD" clId="Web-{F084DAC7-4E20-1727-1436-A42609EF1E2D}" dt="2023-01-08T06:15:14.990" v="207" actId="20577"/>
          <ac:spMkLst>
            <pc:docMk/>
            <pc:sldMk cId="2695303178" sldId="297"/>
            <ac:spMk id="3" creationId="{EC9AA3F7-FC6E-575A-F3F6-82A49486401E}"/>
          </ac:spMkLst>
        </pc:spChg>
      </pc:sldChg>
      <pc:sldChg chg="modSp add ord replId">
        <pc:chgData name="John Patrick Johnson" userId="S::jpj8711@ads.northwestern.edu::fe18dc51-e5c5-41f0-a67f-64543119935e" providerId="AD" clId="Web-{F084DAC7-4E20-1727-1436-A42609EF1E2D}" dt="2023-01-08T06:15:39.334" v="211" actId="20577"/>
        <pc:sldMkLst>
          <pc:docMk/>
          <pc:sldMk cId="692865833" sldId="298"/>
        </pc:sldMkLst>
        <pc:spChg chg="mod">
          <ac:chgData name="John Patrick Johnson" userId="S::jpj8711@ads.northwestern.edu::fe18dc51-e5c5-41f0-a67f-64543119935e" providerId="AD" clId="Web-{F084DAC7-4E20-1727-1436-A42609EF1E2D}" dt="2023-01-08T06:15:39.334" v="211" actId="20577"/>
          <ac:spMkLst>
            <pc:docMk/>
            <pc:sldMk cId="692865833" sldId="298"/>
            <ac:spMk id="3" creationId="{EC9AA3F7-FC6E-575A-F3F6-82A49486401E}"/>
          </ac:spMkLst>
        </pc:spChg>
      </pc:sldChg>
    </pc:docChg>
  </pc:docChgLst>
  <pc:docChgLst>
    <pc:chgData name="John Patrick Johnson" userId="S::jpj8711@ads.northwestern.edu::fe18dc51-e5c5-41f0-a67f-64543119935e" providerId="AD" clId="Web-{562DAB7D-436C-1602-E72E-908B982172E0}"/>
    <pc:docChg chg="addSld modSld sldOrd">
      <pc:chgData name="John Patrick Johnson" userId="S::jpj8711@ads.northwestern.edu::fe18dc51-e5c5-41f0-a67f-64543119935e" providerId="AD" clId="Web-{562DAB7D-436C-1602-E72E-908B982172E0}" dt="2022-06-28T02:29:01.140" v="29" actId="20577"/>
      <pc:docMkLst>
        <pc:docMk/>
      </pc:docMkLst>
      <pc:sldChg chg="modSp add ord replId">
        <pc:chgData name="John Patrick Johnson" userId="S::jpj8711@ads.northwestern.edu::fe18dc51-e5c5-41f0-a67f-64543119935e" providerId="AD" clId="Web-{562DAB7D-436C-1602-E72E-908B982172E0}" dt="2022-06-28T02:29:01.140" v="29" actId="20577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562DAB7D-436C-1602-E72E-908B982172E0}" dt="2022-06-28T02:27:47.187" v="6" actId="20577"/>
          <ac:spMkLst>
            <pc:docMk/>
            <pc:sldMk cId="4134066138" sldId="285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562DAB7D-436C-1602-E72E-908B982172E0}" dt="2022-06-28T02:29:01.140" v="29" actId="20577"/>
          <ac:spMkLst>
            <pc:docMk/>
            <pc:sldMk cId="4134066138" sldId="285"/>
            <ac:spMk id="253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214CD2D6-61C4-2C24-7F1E-A1F969B61D7D}"/>
    <pc:docChg chg="modSld">
      <pc:chgData name="John Patrick Johnson" userId="S::jpj8711@ads.northwestern.edu::fe18dc51-e5c5-41f0-a67f-64543119935e" providerId="AD" clId="Web-{214CD2D6-61C4-2C24-7F1E-A1F969B61D7D}" dt="2023-01-12T23:25:11.096" v="256"/>
      <pc:docMkLst>
        <pc:docMk/>
      </pc:docMkLst>
      <pc:sldChg chg="modSp">
        <pc:chgData name="John Patrick Johnson" userId="S::jpj8711@ads.northwestern.edu::fe18dc51-e5c5-41f0-a67f-64543119935e" providerId="AD" clId="Web-{214CD2D6-61C4-2C24-7F1E-A1F969B61D7D}" dt="2023-01-12T23:17:51.454" v="36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214CD2D6-61C4-2C24-7F1E-A1F969B61D7D}" dt="2023-01-12T23:17:51.454" v="36" actId="20577"/>
          <ac:spMkLst>
            <pc:docMk/>
            <pc:sldMk cId="0" sldId="259"/>
            <ac:spMk id="3" creationId="{E1491D88-C395-4672-BC8D-661A338098A2}"/>
          </ac:spMkLst>
        </pc:spChg>
        <pc:spChg chg="mod">
          <ac:chgData name="John Patrick Johnson" userId="S::jpj8711@ads.northwestern.edu::fe18dc51-e5c5-41f0-a67f-64543119935e" providerId="AD" clId="Web-{214CD2D6-61C4-2C24-7F1E-A1F969B61D7D}" dt="2023-01-12T23:17:46.470" v="32" actId="20577"/>
          <ac:spMkLst>
            <pc:docMk/>
            <pc:sldMk cId="0" sldId="259"/>
            <ac:spMk id="77" creationId="{00000000-0000-0000-0000-000000000000}"/>
          </ac:spMkLst>
        </pc:spChg>
      </pc:sldChg>
      <pc:sldChg chg="addSp delSp modSp addAnim modAnim">
        <pc:chgData name="John Patrick Johnson" userId="S::jpj8711@ads.northwestern.edu::fe18dc51-e5c5-41f0-a67f-64543119935e" providerId="AD" clId="Web-{214CD2D6-61C4-2C24-7F1E-A1F969B61D7D}" dt="2023-01-12T23:25:11.096" v="256"/>
        <pc:sldMkLst>
          <pc:docMk/>
          <pc:sldMk cId="0" sldId="261"/>
        </pc:sldMkLst>
        <pc:spChg chg="add del mod">
          <ac:chgData name="John Patrick Johnson" userId="S::jpj8711@ads.northwestern.edu::fe18dc51-e5c5-41f0-a67f-64543119935e" providerId="AD" clId="Web-{214CD2D6-61C4-2C24-7F1E-A1F969B61D7D}" dt="2023-01-12T23:25:11.096" v="256"/>
          <ac:spMkLst>
            <pc:docMk/>
            <pc:sldMk cId="0" sldId="261"/>
            <ac:spMk id="3" creationId="{2E23BE12-A1B4-8932-935E-46DB9E244ED6}"/>
          </ac:spMkLst>
        </pc:spChg>
        <pc:spChg chg="add del mod">
          <ac:chgData name="John Patrick Johnson" userId="S::jpj8711@ads.northwestern.edu::fe18dc51-e5c5-41f0-a67f-64543119935e" providerId="AD" clId="Web-{214CD2D6-61C4-2C24-7F1E-A1F969B61D7D}" dt="2023-01-12T23:25:07.831" v="255"/>
          <ac:spMkLst>
            <pc:docMk/>
            <pc:sldMk cId="0" sldId="261"/>
            <ac:spMk id="4" creationId="{9D31B274-DE0F-3A8B-30A4-7F6AA07D8EEC}"/>
          </ac:spMkLst>
        </pc:spChg>
        <pc:spChg chg="add mod">
          <ac:chgData name="John Patrick Johnson" userId="S::jpj8711@ads.northwestern.edu::fe18dc51-e5c5-41f0-a67f-64543119935e" providerId="AD" clId="Web-{214CD2D6-61C4-2C24-7F1E-A1F969B61D7D}" dt="2023-01-12T23:24:37.550" v="251" actId="14100"/>
          <ac:spMkLst>
            <pc:docMk/>
            <pc:sldMk cId="0" sldId="261"/>
            <ac:spMk id="5" creationId="{38968ADF-FF17-60E6-D348-34F438B576FC}"/>
          </ac:spMkLst>
        </pc:spChg>
        <pc:spChg chg="mod">
          <ac:chgData name="John Patrick Johnson" userId="S::jpj8711@ads.northwestern.edu::fe18dc51-e5c5-41f0-a67f-64543119935e" providerId="AD" clId="Web-{214CD2D6-61C4-2C24-7F1E-A1F969B61D7D}" dt="2023-01-12T23:22:52.503" v="182" actId="20577"/>
          <ac:spMkLst>
            <pc:docMk/>
            <pc:sldMk cId="0" sldId="261"/>
            <ac:spMk id="9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14CD2D6-61C4-2C24-7F1E-A1F969B61D7D}" dt="2023-01-12T23:17:09.032" v="30" actId="1076"/>
        <pc:sldMkLst>
          <pc:docMk/>
          <pc:sldMk cId="837207602" sldId="282"/>
        </pc:sldMkLst>
        <pc:spChg chg="mod">
          <ac:chgData name="John Patrick Johnson" userId="S::jpj8711@ads.northwestern.edu::fe18dc51-e5c5-41f0-a67f-64543119935e" providerId="AD" clId="Web-{214CD2D6-61C4-2C24-7F1E-A1F969B61D7D}" dt="2023-01-12T23:17:09.032" v="30" actId="1076"/>
          <ac:spMkLst>
            <pc:docMk/>
            <pc:sldMk cId="837207602" sldId="282"/>
            <ac:spMk id="4" creationId="{E01374D5-3FDC-ACF5-3153-58548A78F130}"/>
          </ac:spMkLst>
        </pc:spChg>
      </pc:sldChg>
    </pc:docChg>
  </pc:docChgLst>
  <pc:docChgLst>
    <pc:chgData name="John Patrick Johnson" userId="S::jpj8711@ads.northwestern.edu::fe18dc51-e5c5-41f0-a67f-64543119935e" providerId="AD" clId="Web-{A0BF277A-F909-51ED-3905-702FCCB698DA}"/>
    <pc:docChg chg="addSld delSld modSld sldOrd modMainMaster">
      <pc:chgData name="John Patrick Johnson" userId="S::jpj8711@ads.northwestern.edu::fe18dc51-e5c5-41f0-a67f-64543119935e" providerId="AD" clId="Web-{A0BF277A-F909-51ED-3905-702FCCB698DA}" dt="2023-06-06T02:35:51.079" v="296" actId="20577"/>
      <pc:docMkLst>
        <pc:docMk/>
      </pc:docMkLst>
      <pc:sldChg chg="modSp">
        <pc:chgData name="John Patrick Johnson" userId="S::jpj8711@ads.northwestern.edu::fe18dc51-e5c5-41f0-a67f-64543119935e" providerId="AD" clId="Web-{A0BF277A-F909-51ED-3905-702FCCB698DA}" dt="2023-06-06T02:16:38.482" v="67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A0BF277A-F909-51ED-3905-702FCCB698DA}" dt="2023-06-06T02:16:30.779" v="59"/>
          <ac:spMkLst>
            <pc:docMk/>
            <pc:sldMk cId="0" sldId="256"/>
            <ac:spMk id="2" creationId="{289CA4ED-6DAD-386B-A788-B7C6CAF7438D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8.482" v="67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5:38.293" v="14" actId="20577"/>
          <ac:spMkLst>
            <pc:docMk/>
            <pc:sldMk cId="0" sldId="256"/>
            <ac:spMk id="50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59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59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59"/>
            <ac:spMk id="75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1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1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1"/>
            <ac:spMk id="95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2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2"/>
            <ac:spMk id="104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3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3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3"/>
            <ac:spMk id="114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4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4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4"/>
            <ac:spMk id="126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6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6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6"/>
            <ac:spMk id="148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8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8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8"/>
            <ac:spMk id="167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9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9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9"/>
            <ac:spMk id="177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20:12.738" v="101" actId="20577"/>
        <pc:sldMkLst>
          <pc:docMk/>
          <pc:sldMk cId="0" sldId="27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2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20:12.738" v="101" actId="20577"/>
          <ac:spMkLst>
            <pc:docMk/>
            <pc:sldMk cId="0" sldId="272"/>
            <ac:spMk id="206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2"/>
            <ac:spMk id="207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74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4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4"/>
            <ac:spMk id="225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76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6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6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9:27.096" v="100" actId="20577"/>
        <pc:sldMkLst>
          <pc:docMk/>
          <pc:sldMk cId="0" sldId="280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80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9:27.096" v="100" actId="20577"/>
          <ac:spMkLst>
            <pc:docMk/>
            <pc:sldMk cId="0" sldId="280"/>
            <ac:spMk id="5" creationId="{B64D9B12-D05E-D196-1CEC-9C9E33B9CC0F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80"/>
            <ac:spMk id="288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9:18.940" v="98" actId="20577"/>
          <ac:spMkLst>
            <pc:docMk/>
            <pc:sldMk cId="0" sldId="280"/>
            <ac:spMk id="290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17:36.187" v="80"/>
        <pc:sldMkLst>
          <pc:docMk/>
          <pc:sldMk cId="837207602" sldId="28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37207602" sldId="282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37207602" sldId="282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679406833" sldId="284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79406833" sldId="284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79406833" sldId="284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4134066138" sldId="285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34066138" sldId="285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34066138" sldId="285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3056279571" sldId="286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6279571" sldId="286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6279571" sldId="286"/>
            <ac:spMk id="5" creationId="{03179B4A-32B2-F788-F0FF-E10B9B4B2D8D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7:23.046" v="79" actId="20577"/>
        <pc:sldMkLst>
          <pc:docMk/>
          <pc:sldMk cId="60139911" sldId="287"/>
        </pc:sldMkLst>
        <pc:spChg chg="mod">
          <ac:chgData name="John Patrick Johnson" userId="S::jpj8711@ads.northwestern.edu::fe18dc51-e5c5-41f0-a67f-64543119935e" providerId="AD" clId="Web-{A0BF277A-F909-51ED-3905-702FCCB698DA}" dt="2023-06-06T02:17:23.046" v="79" actId="20577"/>
          <ac:spMkLst>
            <pc:docMk/>
            <pc:sldMk cId="60139911" sldId="287"/>
            <ac:spMk id="3" creationId="{838492E3-91C7-FA09-1EED-65C4220C1E22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0139911" sldId="287"/>
            <ac:spMk id="4" creationId="{F6ADA871-9FF6-D0AE-77F4-9966318D598E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0139911" sldId="287"/>
            <ac:spMk id="5" creationId="{94B19315-8350-09A6-84CE-680712F70271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1.525" v="107"/>
        <pc:sldMkLst>
          <pc:docMk/>
          <pc:sldMk cId="930816888" sldId="288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30816888" sldId="288"/>
            <ac:spMk id="4" creationId="{5C2B4921-0E5E-F287-7D0F-84729C9BBEB7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30816888" sldId="288"/>
            <ac:spMk id="5" creationId="{EFACB32E-5C4F-591E-2AAB-0112BEB64EE7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39.384" v="105"/>
        <pc:sldMkLst>
          <pc:docMk/>
          <pc:sldMk cId="1467023248" sldId="289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467023248" sldId="289"/>
            <ac:spMk id="4" creationId="{07F45318-EE67-D91C-625B-0E08FF032656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467023248" sldId="289"/>
            <ac:spMk id="5" creationId="{1E1F1398-9A5D-D0C4-2B3B-AD391A2CE883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2:13.448" v="126"/>
        <pc:sldMkLst>
          <pc:docMk/>
          <pc:sldMk cId="4100909272" sldId="290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00909272" sldId="290"/>
            <ac:spMk id="4" creationId="{5F465DAC-C5BF-D008-EABF-AD229300C6B1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00909272" sldId="290"/>
            <ac:spMk id="5" creationId="{4C04339A-4FA4-EB88-597B-3D09FC5F2BCC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2.416" v="108"/>
        <pc:sldMkLst>
          <pc:docMk/>
          <pc:sldMk cId="2952596098" sldId="291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952596098" sldId="291"/>
            <ac:spMk id="4" creationId="{3F064F96-337C-850E-2799-A7AF4868E30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952596098" sldId="291"/>
            <ac:spMk id="5" creationId="{3CF83F3B-EFA5-2878-4601-2FA62540CC9A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3.337" v="109"/>
        <pc:sldMkLst>
          <pc:docMk/>
          <pc:sldMk cId="922581880" sldId="292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22581880" sldId="292"/>
            <ac:spMk id="4" creationId="{30CA4C43-651B-F858-14DE-C991D49B3CAE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22581880" sldId="292"/>
            <ac:spMk id="5" creationId="{465CD296-2BE9-7659-C4F5-A7B6BFF3CB5B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4.213" v="117"/>
        <pc:sldMkLst>
          <pc:docMk/>
          <pc:sldMk cId="2221694099" sldId="294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221694099" sldId="294"/>
            <ac:spMk id="4" creationId="{963A9A73-23EF-3180-96E1-55A434E55A4C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221694099" sldId="294"/>
            <ac:spMk id="5" creationId="{82A8620B-355B-B547-E3A1-82328DA571E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1.728" v="115"/>
        <pc:sldMkLst>
          <pc:docMk/>
          <pc:sldMk cId="2441557156" sldId="295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441557156" sldId="295"/>
            <ac:spMk id="4" creationId="{004BFB73-AA11-C7C3-5F4E-2E58A5D60EE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441557156" sldId="295"/>
            <ac:spMk id="5" creationId="{AE56E583-592C-F0F3-1BEF-D5F2420C63E8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3050248158" sldId="296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0248158" sldId="296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0248158" sldId="296"/>
            <ac:spMk id="177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2:11.057" v="125"/>
        <pc:sldMkLst>
          <pc:docMk/>
          <pc:sldMk cId="2695303178" sldId="297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695303178" sldId="297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695303178" sldId="297"/>
            <ac:spMk id="5" creationId="{03179B4A-32B2-F788-F0FF-E10B9B4B2D8D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34.618" v="103"/>
        <pc:sldMkLst>
          <pc:docMk/>
          <pc:sldMk cId="692865833" sldId="298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92865833" sldId="298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92865833" sldId="298"/>
            <ac:spMk id="5" creationId="{03179B4A-32B2-F788-F0FF-E10B9B4B2D8D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5.853" v="112"/>
        <pc:sldMkLst>
          <pc:docMk/>
          <pc:sldMk cId="1158116147" sldId="299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58116147" sldId="299"/>
            <ac:spMk id="4" creationId="{D605702D-A96F-C77A-05B4-C621E5E52957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58116147" sldId="299"/>
            <ac:spMk id="5" creationId="{3F043B44-3684-460F-2F7A-D7971D3D11D2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0.462" v="106"/>
        <pc:sldMkLst>
          <pc:docMk/>
          <pc:sldMk cId="824764711" sldId="300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24764711" sldId="300"/>
            <ac:spMk id="4" creationId="{07F45318-EE67-D91C-625B-0E08FF032656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24764711" sldId="300"/>
            <ac:spMk id="5" creationId="{1E1F1398-9A5D-D0C4-2B3B-AD391A2CE883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21:25.759" v="102"/>
        <pc:sldMkLst>
          <pc:docMk/>
          <pc:sldMk cId="3384434737" sldId="30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384434737" sldId="302"/>
            <ac:spMk id="2" creationId="{00000000-0000-0000-0000-00000000000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21:25.759" v="102"/>
          <ac:spMkLst>
            <pc:docMk/>
            <pc:sldMk cId="3384434737" sldId="302"/>
            <ac:spMk id="17" creationId="{A2E12A2B-F910-4CE2-867E-04380E1AFFCA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384434737" sldId="302"/>
            <ac:spMk id="251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5.494" v="119"/>
        <pc:sldMkLst>
          <pc:docMk/>
          <pc:sldMk cId="231020705" sldId="305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31020705" sldId="305"/>
            <ac:spMk id="4" creationId="{35765062-40B2-9162-39B5-2FC732612C8C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31020705" sldId="305"/>
            <ac:spMk id="5" creationId="{61FC71A7-431E-ABF9-2EA3-568FF8DD011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6.759" v="113"/>
        <pc:sldMkLst>
          <pc:docMk/>
          <pc:sldMk cId="3086748698" sldId="306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86748698" sldId="306"/>
            <ac:spMk id="4" creationId="{937A035B-7409-18A2-C66C-9B774C334D42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86748698" sldId="306"/>
            <ac:spMk id="5" creationId="{15F65755-CC8A-C75A-EA48-F847A7563E07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5.088" v="111"/>
        <pc:sldMkLst>
          <pc:docMk/>
          <pc:sldMk cId="1606653251" sldId="307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06653251" sldId="307"/>
            <ac:spMk id="4" creationId="{089B60EC-3943-3942-0BDF-B03373528878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06653251" sldId="307"/>
            <ac:spMk id="5" creationId="{7F6DDB25-F113-B602-EC92-001F6F00E608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37.837" v="104"/>
        <pc:sldMkLst>
          <pc:docMk/>
          <pc:sldMk cId="649797171" sldId="309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49797171" sldId="309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49797171" sldId="309"/>
            <ac:spMk id="251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2.885" v="116"/>
        <pc:sldMkLst>
          <pc:docMk/>
          <pc:sldMk cId="1622357749" sldId="310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22357749" sldId="310"/>
            <ac:spMk id="4" creationId="{7431F675-D480-541A-2B5D-D723156A0829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22357749" sldId="310"/>
            <ac:spMk id="5" creationId="{02916B7C-F425-6A60-C3B9-A00EF99E5CBE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4.635" v="118"/>
        <pc:sldMkLst>
          <pc:docMk/>
          <pc:sldMk cId="467008381" sldId="311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67008381" sldId="311"/>
            <ac:spMk id="4" creationId="{963A9A73-23EF-3180-96E1-55A434E55A4C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67008381" sldId="311"/>
            <ac:spMk id="5" creationId="{82A8620B-355B-B547-E3A1-82328DA571E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4.525" v="110"/>
        <pc:sldMkLst>
          <pc:docMk/>
          <pc:sldMk cId="2190516894" sldId="312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90516894" sldId="312"/>
            <ac:spMk id="4" creationId="{958612A7-3215-9271-BAA1-978121C1DE1E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90516894" sldId="312"/>
            <ac:spMk id="5" creationId="{834D0487-F247-2D85-9CA0-4B8705C3B356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7.916" v="122"/>
        <pc:sldMkLst>
          <pc:docMk/>
          <pc:sldMk cId="217017396" sldId="313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7017396" sldId="313"/>
            <ac:spMk id="4" creationId="{B61ECC17-BD18-E4A6-F51E-854F648A721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7017396" sldId="313"/>
            <ac:spMk id="5" creationId="{F9AB0EB9-1D6B-3AAA-D5CF-A988F62C2DB6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6.338" v="120"/>
        <pc:sldMkLst>
          <pc:docMk/>
          <pc:sldMk cId="3246919771" sldId="314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246919771" sldId="314"/>
            <ac:spMk id="4" creationId="{75058F8E-6094-693C-6255-2BA7B895283D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246919771" sldId="314"/>
            <ac:spMk id="5" creationId="{11A788A3-C8B3-0324-87A0-E451BED5C83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7.213" v="121"/>
        <pc:sldMkLst>
          <pc:docMk/>
          <pc:sldMk cId="1781169159" sldId="315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781169159" sldId="315"/>
            <ac:spMk id="4" creationId="{96B97F33-28BA-8CC7-E7BE-3A88D987B632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781169159" sldId="315"/>
            <ac:spMk id="5" creationId="{60457AF8-83CE-B518-0E5C-B42C653ABCCA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9.838" v="123"/>
        <pc:sldMkLst>
          <pc:docMk/>
          <pc:sldMk cId="114224506" sldId="316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4224506" sldId="316"/>
            <ac:spMk id="4" creationId="{0F2D2942-94E7-2C51-A309-D126227CAF04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4224506" sldId="316"/>
            <ac:spMk id="5" creationId="{FFFB4EC8-46B7-4225-FD23-66BEFFB72D12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7.666" v="114"/>
        <pc:sldMkLst>
          <pc:docMk/>
          <pc:sldMk cId="380680441" sldId="317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80680441" sldId="317"/>
            <ac:spMk id="4" creationId="{65AE09F3-95EE-FF4E-3B4C-88A0C7CECC03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80680441" sldId="317"/>
            <ac:spMk id="5" creationId="{7FEAE56A-BF0D-2A07-71D7-7FE33D13573C}"/>
          </ac:spMkLst>
        </pc:spChg>
      </pc:sldChg>
      <pc:sldChg chg="delSp modSp ord">
        <pc:chgData name="John Patrick Johnson" userId="S::jpj8711@ads.northwestern.edu::fe18dc51-e5c5-41f0-a67f-64543119935e" providerId="AD" clId="Web-{A0BF277A-F909-51ED-3905-702FCCB698DA}" dt="2023-06-06T02:22:10.213" v="124"/>
        <pc:sldMkLst>
          <pc:docMk/>
          <pc:sldMk cId="348769654" sldId="318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48769654" sldId="318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48769654" sldId="318"/>
            <ac:spMk id="5" creationId="{03179B4A-32B2-F788-F0FF-E10B9B4B2D8D}"/>
          </ac:spMkLst>
        </pc:spChg>
      </pc:sldChg>
      <pc:sldChg chg="modSp add ord replId">
        <pc:chgData name="John Patrick Johnson" userId="S::jpj8711@ads.northwestern.edu::fe18dc51-e5c5-41f0-a67f-64543119935e" providerId="AD" clId="Web-{A0BF277A-F909-51ED-3905-702FCCB698DA}" dt="2023-06-06T02:35:51.079" v="296" actId="20577"/>
        <pc:sldMkLst>
          <pc:docMk/>
          <pc:sldMk cId="679280969" sldId="319"/>
        </pc:sldMkLst>
        <pc:spChg chg="mod">
          <ac:chgData name="John Patrick Johnson" userId="S::jpj8711@ads.northwestern.edu::fe18dc51-e5c5-41f0-a67f-64543119935e" providerId="AD" clId="Web-{A0BF277A-F909-51ED-3905-702FCCB698DA}" dt="2023-06-06T02:32:17.136" v="136" actId="20577"/>
          <ac:spMkLst>
            <pc:docMk/>
            <pc:sldMk cId="679280969" sldId="319"/>
            <ac:spMk id="2" creationId="{B7862AAB-75C5-01E8-7C83-F7CB14768AFA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35:51.079" v="296" actId="20577"/>
          <ac:spMkLst>
            <pc:docMk/>
            <pc:sldMk cId="679280969" sldId="319"/>
            <ac:spMk id="3" creationId="{838492E3-91C7-FA09-1EED-65C4220C1E22}"/>
          </ac:spMkLst>
        </pc:spChg>
      </pc:sldChg>
      <pc:sldMasterChg chg="modSp mod modSldLayout">
        <pc:chgData name="John Patrick Johnson" userId="S::jpj8711@ads.northwestern.edu::fe18dc51-e5c5-41f0-a67f-64543119935e" providerId="AD" clId="Web-{A0BF277A-F909-51ED-3905-702FCCB698DA}" dt="2023-06-06T02:16:33.639" v="60"/>
        <pc:sldMasterMkLst>
          <pc:docMk/>
          <pc:sldMasterMk cId="0" sldId="2147483654"/>
        </pc:sldMaster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asterMk cId="0" sldId="2147483654"/>
            <ac:spMk id="13" creationId="{00000000-0000-0000-0000-000000000000}"/>
          </ac:spMkLst>
        </pc:sp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48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48"/>
              <ac:spMk id="17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49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49"/>
              <ac:spMk id="24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0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0"/>
              <ac:spMk id="2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1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1"/>
              <ac:spMk id="35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2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2"/>
              <ac:spMk id="3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3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3"/>
              <ac:spMk id="42" creationId="{00000000-0000-0000-0000-000000000000}"/>
            </ac:spMkLst>
          </pc:spChg>
        </pc:sldLayoutChg>
      </pc:sldMasterChg>
    </pc:docChg>
  </pc:docChgLst>
  <pc:docChgLst>
    <pc:chgData name="John Patrick Johnson" userId="S::jpj8711@ads.northwestern.edu::fe18dc51-e5c5-41f0-a67f-64543119935e" providerId="AD" clId="Web-{AE6C6439-0ED1-6924-ACC7-1196F0FEF6C6}"/>
    <pc:docChg chg="addSld modSld">
      <pc:chgData name="John Patrick Johnson" userId="S::jpj8711@ads.northwestern.edu::fe18dc51-e5c5-41f0-a67f-64543119935e" providerId="AD" clId="Web-{AE6C6439-0ED1-6924-ACC7-1196F0FEF6C6}" dt="2023-01-05T18:53:54.867" v="59"/>
      <pc:docMkLst>
        <pc:docMk/>
      </pc:docMkLst>
      <pc:sldChg chg="modSp">
        <pc:chgData name="John Patrick Johnson" userId="S::jpj8711@ads.northwestern.edu::fe18dc51-e5c5-41f0-a67f-64543119935e" providerId="AD" clId="Web-{AE6C6439-0ED1-6924-ACC7-1196F0FEF6C6}" dt="2023-01-05T18:52:27.333" v="31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AE6C6439-0ED1-6924-ACC7-1196F0FEF6C6}" dt="2023-01-05T18:52:27.333" v="31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E6C6439-0ED1-6924-ACC7-1196F0FEF6C6}" dt="2023-01-05T18:52:08.004" v="23" actId="20577"/>
          <ac:spMkLst>
            <pc:docMk/>
            <pc:sldMk cId="0" sldId="256"/>
            <ac:spMk id="50" creationId="{00000000-0000-0000-0000-000000000000}"/>
          </ac:spMkLst>
        </pc:spChg>
      </pc:sldChg>
      <pc:sldChg chg="delSp modSp new">
        <pc:chgData name="John Patrick Johnson" userId="S::jpj8711@ads.northwestern.edu::fe18dc51-e5c5-41f0-a67f-64543119935e" providerId="AD" clId="Web-{AE6C6439-0ED1-6924-ACC7-1196F0FEF6C6}" dt="2023-01-05T18:53:54.867" v="59"/>
        <pc:sldMkLst>
          <pc:docMk/>
          <pc:sldMk cId="3056279571" sldId="286"/>
        </pc:sldMkLst>
        <pc:spChg chg="del">
          <ac:chgData name="John Patrick Johnson" userId="S::jpj8711@ads.northwestern.edu::fe18dc51-e5c5-41f0-a67f-64543119935e" providerId="AD" clId="Web-{AE6C6439-0ED1-6924-ACC7-1196F0FEF6C6}" dt="2023-01-05T18:52:37.395" v="32"/>
          <ac:spMkLst>
            <pc:docMk/>
            <pc:sldMk cId="3056279571" sldId="286"/>
            <ac:spMk id="2" creationId="{FF276CD1-01E3-ECCA-65CE-FBF6363F0A72}"/>
          </ac:spMkLst>
        </pc:spChg>
        <pc:spChg chg="mod">
          <ac:chgData name="John Patrick Johnson" userId="S::jpj8711@ads.northwestern.edu::fe18dc51-e5c5-41f0-a67f-64543119935e" providerId="AD" clId="Web-{AE6C6439-0ED1-6924-ACC7-1196F0FEF6C6}" dt="2023-01-05T18:53:54.867" v="59"/>
          <ac:spMkLst>
            <pc:docMk/>
            <pc:sldMk cId="3056279571" sldId="286"/>
            <ac:spMk id="3" creationId="{EC9AA3F7-FC6E-575A-F3F6-82A49486401E}"/>
          </ac:spMkLst>
        </pc:spChg>
      </pc:sldChg>
    </pc:docChg>
  </pc:docChgLst>
  <pc:docChgLst>
    <pc:chgData name="John Patrick Johnson" userId="S::jpj8711@ads.northwestern.edu::fe18dc51-e5c5-41f0-a67f-64543119935e" providerId="AD" clId="Web-{2AD4187B-B36B-CC54-8E8E-06A9556FE921}"/>
    <pc:docChg chg="modSld modMainMaster">
      <pc:chgData name="John Patrick Johnson" userId="S::jpj8711@ads.northwestern.edu::fe18dc51-e5c5-41f0-a67f-64543119935e" providerId="AD" clId="Web-{2AD4187B-B36B-CC54-8E8E-06A9556FE921}" dt="2023-01-13T01:45:31.624" v="948"/>
      <pc:docMkLst>
        <pc:docMk/>
      </pc:docMkLst>
      <pc:sldChg chg="addSp 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56"/>
        </pc:sldMkLst>
        <pc:spChg chg="add 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56"/>
            <ac:spMk id="2" creationId="{289CA4ED-6DAD-386B-A788-B7C6CAF7438D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59"/>
            <ac:spMk id="7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1"/>
            <ac:spMk id="9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2"/>
            <ac:spMk id="104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4:23.988" v="509" actId="20577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3"/>
            <ac:spMk id="11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34:23.988" v="509" actId="20577"/>
          <ac:spMkLst>
            <pc:docMk/>
            <pc:sldMk cId="0" sldId="263"/>
            <ac:spMk id="116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4:50.927" v="521" actId="20577"/>
        <pc:sldMkLst>
          <pc:docMk/>
          <pc:sldMk cId="0" sldId="26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4"/>
            <ac:spMk id="126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34:50.927" v="521" actId="20577"/>
          <ac:spMkLst>
            <pc:docMk/>
            <pc:sldMk cId="0" sldId="264"/>
            <ac:spMk id="128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6"/>
            <ac:spMk id="148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8"/>
            <ac:spMk id="16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1:41.593" v="334" actId="20577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9"/>
            <ac:spMk id="17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31:41.593" v="334" actId="20577"/>
          <ac:spMkLst>
            <pc:docMk/>
            <pc:sldMk cId="0" sldId="269"/>
            <ac:spMk id="179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6:38.539" v="562" actId="20577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2AD4187B-B36B-CC54-8E8E-06A9556FE921}" dt="2023-01-13T01:36:38.539" v="562" actId="20577"/>
          <ac:spMkLst>
            <pc:docMk/>
            <pc:sldMk cId="0" sldId="272"/>
            <ac:spMk id="5" creationId="{D530A949-24AC-48CD-B587-1D34E28B4FBC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72"/>
            <ac:spMk id="20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5:45.006" v="536" actId="20577"/>
        <pc:sldMkLst>
          <pc:docMk/>
          <pc:sldMk cId="0" sldId="274"/>
        </pc:sldMkLst>
        <pc:spChg chg="mod">
          <ac:chgData name="John Patrick Johnson" userId="S::jpj8711@ads.northwestern.edu::fe18dc51-e5c5-41f0-a67f-64543119935e" providerId="AD" clId="Web-{2AD4187B-B36B-CC54-8E8E-06A9556FE921}" dt="2023-01-13T01:35:45.006" v="536" actId="20577"/>
          <ac:spMkLst>
            <pc:docMk/>
            <pc:sldMk cId="0" sldId="274"/>
            <ac:spMk id="3" creationId="{74AFA63D-E288-40A4-93BC-D0412D9563D3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74"/>
            <ac:spMk id="22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41:07.210" v="824" actId="20577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76"/>
            <ac:spMk id="251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41:07.210" v="824" actId="20577"/>
          <ac:spMkLst>
            <pc:docMk/>
            <pc:sldMk cId="0" sldId="276"/>
            <ac:spMk id="253" creationId="{00000000-0000-0000-0000-000000000000}"/>
          </ac:spMkLst>
        </pc:spChg>
      </pc:sldChg>
      <pc:sldChg chg="modSp delAnim">
        <pc:chgData name="John Patrick Johnson" userId="S::jpj8711@ads.northwestern.edu::fe18dc51-e5c5-41f0-a67f-64543119935e" providerId="AD" clId="Web-{2AD4187B-B36B-CC54-8E8E-06A9556FE921}" dt="2023-01-13T01:28:54.245" v="250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2AD4187B-B36B-CC54-8E8E-06A9556FE921}" dt="2023-01-13T01:27:54.181" v="206" actId="20577"/>
          <ac:spMkLst>
            <pc:docMk/>
            <pc:sldMk cId="0" sldId="280"/>
            <ac:spMk id="5" creationId="{B64D9B12-D05E-D196-1CEC-9C9E33B9CC0F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8:27.463" v="249" actId="20577"/>
          <ac:spMkLst>
            <pc:docMk/>
            <pc:sldMk cId="0" sldId="280"/>
            <ac:spMk id="7" creationId="{B1E2236B-464B-AA49-A124-3E054A3AC455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80"/>
            <ac:spMk id="288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6:51.538" v="101" actId="20577"/>
          <ac:spMkLst>
            <pc:docMk/>
            <pc:sldMk cId="0" sldId="280"/>
            <ac:spMk id="290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05.957" v="53"/>
        <pc:sldMkLst>
          <pc:docMk/>
          <pc:sldMk cId="837207602" sldId="282"/>
        </pc:sldMkLst>
        <pc:spChg chg="mod">
          <ac:chgData name="John Patrick Johnson" userId="S::jpj8711@ads.northwestern.edu::fe18dc51-e5c5-41f0-a67f-64543119935e" providerId="AD" clId="Web-{2AD4187B-B36B-CC54-8E8E-06A9556FE921}" dt="2023-01-13T01:24:21.691" v="20" actId="14100"/>
          <ac:spMkLst>
            <pc:docMk/>
            <pc:sldMk cId="837207602" sldId="282"/>
            <ac:spMk id="4" creationId="{E01374D5-3FDC-ACF5-3153-58548A78F13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05.957" v="53"/>
          <ac:spMkLst>
            <pc:docMk/>
            <pc:sldMk cId="837207602" sldId="282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79406833" sldId="28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79406833" sldId="284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4134066138" sldId="285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056279571" sldId="28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056279571" sldId="286"/>
            <ac:spMk id="4" creationId="{5D6F9351-75F6-C7A1-4564-32139E3FB6F5}"/>
          </ac:spMkLst>
        </pc:spChg>
      </pc:sldChg>
      <pc:sldChg chg="modSp delCm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0139911" sldId="28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0139911" sldId="287"/>
            <ac:spMk id="4" creationId="{F6ADA871-9FF6-D0AE-77F4-9966318D598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John Patrick Johnson" userId="S::jpj8711@ads.northwestern.edu::fe18dc51-e5c5-41f0-a67f-64543119935e" providerId="AD" clId="Web-{2AD4187B-B36B-CC54-8E8E-06A9556FE921}" dt="2023-01-13T01:23:57.081" v="0"/>
              <pc2:cmMkLst xmlns:pc2="http://schemas.microsoft.com/office/powerpoint/2019/9/main/command">
                <pc:docMk/>
                <pc:sldMk cId="60139911" sldId="287"/>
                <pc2:cmMk id="{C3BA05EE-CB47-4CDA-92F6-CE366E29AB18}"/>
              </pc2:cmMkLst>
            </pc226:cmChg>
          </p:ext>
        </pc:extLst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930816888" sldId="288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930816888" sldId="288"/>
            <ac:spMk id="4" creationId="{5C2B4921-0E5E-F287-7D0F-84729C9BBEB7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467023248" sldId="28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467023248" sldId="289"/>
            <ac:spMk id="4" creationId="{07F45318-EE67-D91C-625B-0E08FF032656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4100909272" sldId="290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4100909272" sldId="290"/>
            <ac:spMk id="4" creationId="{5F465DAC-C5BF-D008-EABF-AD229300C6B1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952596098" sldId="291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952596098" sldId="291"/>
            <ac:spMk id="4" creationId="{3F064F96-337C-850E-2799-A7AF4868E3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922581880" sldId="292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922581880" sldId="292"/>
            <ac:spMk id="4" creationId="{30CA4C43-651B-F858-14DE-C991D49B3CAE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221694099" sldId="29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221694099" sldId="294"/>
            <ac:spMk id="4" creationId="{963A9A73-23EF-3180-96E1-55A434E55A4C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441557156" sldId="29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441557156" sldId="295"/>
            <ac:spMk id="4" creationId="{004BFB73-AA11-C7C3-5F4E-2E58A5D60EE0}"/>
          </ac:spMkLst>
        </pc:spChg>
      </pc:sldChg>
      <pc:sldChg chg="modSp addAnim delAnim modAnim">
        <pc:chgData name="John Patrick Johnson" userId="S::jpj8711@ads.northwestern.edu::fe18dc51-e5c5-41f0-a67f-64543119935e" providerId="AD" clId="Web-{2AD4187B-B36B-CC54-8E8E-06A9556FE921}" dt="2023-01-13T01:30:04.856" v="255"/>
        <pc:sldMkLst>
          <pc:docMk/>
          <pc:sldMk cId="3050248158" sldId="29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050248158" sldId="296"/>
            <ac:spMk id="17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695303178" sldId="29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695303178" sldId="297"/>
            <ac:spMk id="4" creationId="{5D6F9351-75F6-C7A1-4564-32139E3FB6F5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92865833" sldId="298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92865833" sldId="298"/>
            <ac:spMk id="4" creationId="{5D6F9351-75F6-C7A1-4564-32139E3FB6F5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158116147" sldId="29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158116147" sldId="299"/>
            <ac:spMk id="4" creationId="{D605702D-A96F-C77A-05B4-C621E5E52957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824764711" sldId="300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824764711" sldId="300"/>
            <ac:spMk id="4" creationId="{07F45318-EE67-D91C-625B-0E08FF032656}"/>
          </ac:spMkLst>
        </pc:spChg>
      </pc:sldChg>
      <pc:sldChg chg="addSp delSp modSp addAnim delAnim modAnim">
        <pc:chgData name="John Patrick Johnson" userId="S::jpj8711@ads.northwestern.edu::fe18dc51-e5c5-41f0-a67f-64543119935e" providerId="AD" clId="Web-{2AD4187B-B36B-CC54-8E8E-06A9556FE921}" dt="2023-01-13T01:45:31.624" v="948"/>
        <pc:sldMkLst>
          <pc:docMk/>
          <pc:sldMk cId="3384434737" sldId="302"/>
        </pc:sldMkLst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4" creationId="{063D29AA-7E41-CBE7-D357-097401F95E44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5" creationId="{49E0A197-D99C-2713-25F8-AB174B8DD817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6" creationId="{130E8B59-1BDD-65F6-A73D-482EF1600BBD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7" creationId="{61B625D7-70A0-2BB4-7CBA-829AA3845CA8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8" creationId="{62554386-D1D2-2F72-16D6-61CA770BB98A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9" creationId="{5AA49424-84AB-4327-8F80-BE16279155F2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10" creationId="{1BF92021-EFD4-038A-70CF-985B67EFE37F}"/>
          </ac:spMkLst>
        </pc:spChg>
        <pc:spChg chg="mod 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11" creationId="{AA30AA58-0EC1-C399-1D86-BC1B9E77144F}"/>
          </ac:spMkLst>
        </pc:spChg>
        <pc:spChg chg="mod 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12" creationId="{C307562A-249A-2951-57C8-D74E892D69B5}"/>
          </ac:spMkLst>
        </pc:spChg>
        <pc:spChg chg="add mod">
          <ac:chgData name="John Patrick Johnson" userId="S::jpj8711@ads.northwestern.edu::fe18dc51-e5c5-41f0-a67f-64543119935e" providerId="AD" clId="Web-{2AD4187B-B36B-CC54-8E8E-06A9556FE921}" dt="2023-01-13T01:41:48.711" v="862" actId="20577"/>
          <ac:spMkLst>
            <pc:docMk/>
            <pc:sldMk cId="3384434737" sldId="302"/>
            <ac:spMk id="16" creationId="{F2A1CAF7-0F28-A78A-4D2F-AA2ACA7D3DD5}"/>
          </ac:spMkLst>
        </pc:spChg>
        <pc:spChg chg="add mod">
          <ac:chgData name="John Patrick Johnson" userId="S::jpj8711@ads.northwestern.edu::fe18dc51-e5c5-41f0-a67f-64543119935e" providerId="AD" clId="Web-{2AD4187B-B36B-CC54-8E8E-06A9556FE921}" dt="2023-01-13T01:42:15.524" v="884" actId="20577"/>
          <ac:spMkLst>
            <pc:docMk/>
            <pc:sldMk cId="3384434737" sldId="302"/>
            <ac:spMk id="17" creationId="{A2E12A2B-F910-4CE2-867E-04380E1AFFCA}"/>
          </ac:spMkLst>
        </pc:spChg>
        <pc:spChg chg="add mod">
          <ac:chgData name="John Patrick Johnson" userId="S::jpj8711@ads.northwestern.edu::fe18dc51-e5c5-41f0-a67f-64543119935e" providerId="AD" clId="Web-{2AD4187B-B36B-CC54-8E8E-06A9556FE921}" dt="2023-01-13T01:43:44.058" v="935" actId="20577"/>
          <ac:spMkLst>
            <pc:docMk/>
            <pc:sldMk cId="3384434737" sldId="302"/>
            <ac:spMk id="19" creationId="{AFC4EAA9-A814-8BEC-B2A3-9F467730923C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384434737" sldId="302"/>
            <ac:spMk id="251" creationId="{00000000-0000-0000-0000-000000000000}"/>
          </ac:spMkLst>
        </pc:spChg>
        <pc:grpChg chg="del">
          <ac:chgData name="John Patrick Johnson" userId="S::jpj8711@ads.northwestern.edu::fe18dc51-e5c5-41f0-a67f-64543119935e" providerId="AD" clId="Web-{2AD4187B-B36B-CC54-8E8E-06A9556FE921}" dt="2023-01-13T01:44:56.326" v="944"/>
          <ac:grpSpMkLst>
            <pc:docMk/>
            <pc:sldMk cId="3384434737" sldId="302"/>
            <ac:grpSpMk id="13" creationId="{B917F229-C5E5-25E8-EEF4-7C1CC6BA19C5}"/>
          </ac:grpSpMkLst>
        </pc:grpChg>
        <pc:grpChg chg="add">
          <ac:chgData name="John Patrick Johnson" userId="S::jpj8711@ads.northwestern.edu::fe18dc51-e5c5-41f0-a67f-64543119935e" providerId="AD" clId="Web-{2AD4187B-B36B-CC54-8E8E-06A9556FE921}" dt="2023-01-13T01:45:06.607" v="945"/>
          <ac:grpSpMkLst>
            <pc:docMk/>
            <pc:sldMk cId="3384434737" sldId="302"/>
            <ac:grpSpMk id="20" creationId="{EB79C710-2C97-A327-3641-8BB49E87E742}"/>
          </ac:grpSpMkLst>
        </pc:gr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31020705" sldId="30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31020705" sldId="305"/>
            <ac:spMk id="4" creationId="{35765062-40B2-9162-39B5-2FC732612C8C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086748698" sldId="30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086748698" sldId="306"/>
            <ac:spMk id="4" creationId="{937A035B-7409-18A2-C66C-9B774C334D42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606653251" sldId="30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606653251" sldId="307"/>
            <ac:spMk id="4" creationId="{089B60EC-3943-3942-0BDF-B03373528878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49797171" sldId="30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49797171" sldId="309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622357749" sldId="310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622357749" sldId="310"/>
            <ac:spMk id="4" creationId="{7431F675-D480-541A-2B5D-D723156A0829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467008381" sldId="311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467008381" sldId="311"/>
            <ac:spMk id="4" creationId="{963A9A73-23EF-3180-96E1-55A434E55A4C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190516894" sldId="312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190516894" sldId="312"/>
            <ac:spMk id="4" creationId="{958612A7-3215-9271-BAA1-978121C1DE1E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17017396" sldId="313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17017396" sldId="313"/>
            <ac:spMk id="4" creationId="{B61ECC17-BD18-E4A6-F51E-854F648A721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246919771" sldId="31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246919771" sldId="314"/>
            <ac:spMk id="4" creationId="{75058F8E-6094-693C-6255-2BA7B895283D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781169159" sldId="31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781169159" sldId="315"/>
            <ac:spMk id="4" creationId="{96B97F33-28BA-8CC7-E7BE-3A88D987B632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14224506" sldId="31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14224506" sldId="316"/>
            <ac:spMk id="4" creationId="{0F2D2942-94E7-2C51-A309-D126227CAF04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80680441" sldId="31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80680441" sldId="317"/>
            <ac:spMk id="4" creationId="{65AE09F3-95EE-FF4E-3B4C-88A0C7CECC03}"/>
          </ac:spMkLst>
        </pc:spChg>
      </pc:sldChg>
      <pc:sldMasterChg chg="modSp mod modSldLayout">
        <pc:chgData name="John Patrick Johnson" userId="S::jpj8711@ads.northwestern.edu::fe18dc51-e5c5-41f0-a67f-64543119935e" providerId="AD" clId="Web-{2AD4187B-B36B-CC54-8E8E-06A9556FE921}" dt="2023-01-13T01:25:13.973" v="55"/>
        <pc:sldMasterMkLst>
          <pc:docMk/>
          <pc:sldMasterMk cId="0" sldId="2147483654"/>
        </pc:sldMaster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asterMk cId="0" sldId="2147483654"/>
            <ac:spMk id="13" creationId="{00000000-0000-0000-0000-000000000000}"/>
          </ac:spMkLst>
        </pc:sp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48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48"/>
              <ac:spMk id="17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49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49"/>
              <ac:spMk id="24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0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0"/>
              <ac:spMk id="2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1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1"/>
              <ac:spMk id="35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2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2"/>
              <ac:spMk id="3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3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3"/>
              <ac:spMk id="42" creationId="{00000000-0000-0000-0000-000000000000}"/>
            </ac:spMkLst>
          </pc:spChg>
        </pc:sldLayoutChg>
      </pc:sldMasterChg>
    </pc:docChg>
  </pc:docChgLst>
  <pc:docChgLst>
    <pc:chgData name="John Patrick Johnson" userId="S::jpj8711@ads.northwestern.edu::fe18dc51-e5c5-41f0-a67f-64543119935e" providerId="AD" clId="Web-{4E74415D-2672-2ACF-778E-A74B637F8DAD}"/>
    <pc:docChg chg="modSld">
      <pc:chgData name="John Patrick Johnson" userId="S::jpj8711@ads.northwestern.edu::fe18dc51-e5c5-41f0-a67f-64543119935e" providerId="AD" clId="Web-{4E74415D-2672-2ACF-778E-A74B637F8DAD}" dt="2023-07-21T01:00:47.933" v="1" actId="20577"/>
      <pc:docMkLst>
        <pc:docMk/>
      </pc:docMkLst>
      <pc:sldChg chg="modSp">
        <pc:chgData name="John Patrick Johnson" userId="S::jpj8711@ads.northwestern.edu::fe18dc51-e5c5-41f0-a67f-64543119935e" providerId="AD" clId="Web-{4E74415D-2672-2ACF-778E-A74B637F8DAD}" dt="2023-07-21T01:00:47.933" v="1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4E74415D-2672-2ACF-778E-A74B637F8DAD}" dt="2023-07-21T01:00:47.933" v="1" actId="20577"/>
          <ac:spMkLst>
            <pc:docMk/>
            <pc:sldMk cId="0" sldId="256"/>
            <ac:spMk id="50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141099D0-7457-7AFA-9CF7-B723EBA81563}"/>
    <pc:docChg chg="sldOrd">
      <pc:chgData name="John Patrick Johnson" userId="S::jpj8711@ads.northwestern.edu::fe18dc51-e5c5-41f0-a67f-64543119935e" providerId="AD" clId="Web-{141099D0-7457-7AFA-9CF7-B723EBA81563}" dt="2023-01-11T21:22:41.164" v="1"/>
      <pc:docMkLst>
        <pc:docMk/>
      </pc:docMkLst>
      <pc:sldChg chg="ord">
        <pc:chgData name="John Patrick Johnson" userId="S::jpj8711@ads.northwestern.edu::fe18dc51-e5c5-41f0-a67f-64543119935e" providerId="AD" clId="Web-{141099D0-7457-7AFA-9CF7-B723EBA81563}" dt="2023-01-11T21:21:30.021" v="0"/>
        <pc:sldMkLst>
          <pc:docMk/>
          <pc:sldMk cId="0" sldId="272"/>
        </pc:sldMkLst>
      </pc:sldChg>
      <pc:sldChg chg="ord">
        <pc:chgData name="John Patrick Johnson" userId="S::jpj8711@ads.northwestern.edu::fe18dc51-e5c5-41f0-a67f-64543119935e" providerId="AD" clId="Web-{141099D0-7457-7AFA-9CF7-B723EBA81563}" dt="2023-01-11T21:22:41.164" v="1"/>
        <pc:sldMkLst>
          <pc:docMk/>
          <pc:sldMk cId="679406833" sldId="284"/>
        </pc:sldMkLst>
      </pc:sldChg>
    </pc:docChg>
  </pc:docChgLst>
  <pc:docChgLst>
    <pc:chgData clId="Web-{ABC40ABF-CC0A-4585-9AB1-0C4661091F47}"/>
    <pc:docChg chg="addSld delSld modSld">
      <pc:chgData name="" userId="" providerId="" clId="Web-{ABC40ABF-CC0A-4585-9AB1-0C4661091F47}" dt="2020-01-17T02:05:46.718" v="74" actId="20577"/>
      <pc:docMkLst>
        <pc:docMk/>
      </pc:docMkLst>
      <pc:sldChg chg="delSp modSp addAnim delAnim modAnim">
        <pc:chgData name="" userId="" providerId="" clId="Web-{ABC40ABF-CC0A-4585-9AB1-0C4661091F47}" dt="2020-01-17T02:05:06.732" v="56"/>
        <pc:sldMkLst>
          <pc:docMk/>
          <pc:sldMk cId="0" sldId="266"/>
        </pc:sldMkLst>
        <pc:spChg chg="mod">
          <ac:chgData name="" userId="" providerId="" clId="Web-{ABC40ABF-CC0A-4585-9AB1-0C4661091F47}" dt="2020-01-17T02:02:38.560" v="29" actId="20577"/>
          <ac:spMkLst>
            <pc:docMk/>
            <pc:sldMk cId="0" sldId="266"/>
            <ac:spMk id="147" creationId="{00000000-0000-0000-0000-000000000000}"/>
          </ac:spMkLst>
        </pc:spChg>
        <pc:spChg chg="mod">
          <ac:chgData name="" userId="" providerId="" clId="Web-{ABC40ABF-CC0A-4585-9AB1-0C4661091F47}" dt="2020-01-17T02:04:59.341" v="55" actId="14100"/>
          <ac:spMkLst>
            <pc:docMk/>
            <pc:sldMk cId="0" sldId="266"/>
            <ac:spMk id="151" creationId="{00000000-0000-0000-0000-000000000000}"/>
          </ac:spMkLst>
        </pc:spChg>
        <pc:picChg chg="del">
          <ac:chgData name="" userId="" providerId="" clId="Web-{ABC40ABF-CC0A-4585-9AB1-0C4661091F47}" dt="2020-01-17T02:02:25.013" v="25"/>
          <ac:picMkLst>
            <pc:docMk/>
            <pc:sldMk cId="0" sldId="266"/>
            <ac:picMk id="150" creationId="{00000000-0000-0000-0000-000000000000}"/>
          </ac:picMkLst>
        </pc:picChg>
      </pc:sldChg>
      <pc:sldChg chg="del">
        <pc:chgData name="" userId="" providerId="" clId="Web-{ABC40ABF-CC0A-4585-9AB1-0C4661091F47}" dt="2020-01-17T02:05:12.076" v="57"/>
        <pc:sldMkLst>
          <pc:docMk/>
          <pc:sldMk cId="0" sldId="267"/>
        </pc:sldMkLst>
      </pc:sldChg>
      <pc:sldChg chg="modSp">
        <pc:chgData name="" userId="" providerId="" clId="Web-{ABC40ABF-CC0A-4585-9AB1-0C4661091F47}" dt="2020-01-17T02:05:46.718" v="74" actId="20577"/>
        <pc:sldMkLst>
          <pc:docMk/>
          <pc:sldMk cId="0" sldId="276"/>
        </pc:sldMkLst>
        <pc:spChg chg="mod">
          <ac:chgData name="" userId="" providerId="" clId="Web-{ABC40ABF-CC0A-4585-9AB1-0C4661091F47}" dt="2020-01-17T02:05:46.718" v="74" actId="20577"/>
          <ac:spMkLst>
            <pc:docMk/>
            <pc:sldMk cId="0" sldId="276"/>
            <ac:spMk id="250" creationId="{00000000-0000-0000-0000-000000000000}"/>
          </ac:spMkLst>
        </pc:spChg>
      </pc:sldChg>
      <pc:sldChg chg="addSp delSp modSp add replId">
        <pc:chgData name="" userId="" providerId="" clId="Web-{ABC40ABF-CC0A-4585-9AB1-0C4661091F47}" dt="2020-01-17T02:01:58.574" v="24" actId="1076"/>
        <pc:sldMkLst>
          <pc:docMk/>
          <pc:sldMk cId="1528208654" sldId="281"/>
        </pc:sldMkLst>
        <pc:spChg chg="mod">
          <ac:chgData name="" userId="" providerId="" clId="Web-{ABC40ABF-CC0A-4585-9AB1-0C4661091F47}" dt="2020-01-17T02:01:37.261" v="21" actId="20577"/>
          <ac:spMkLst>
            <pc:docMk/>
            <pc:sldMk cId="1528208654" sldId="281"/>
            <ac:spMk id="186" creationId="{00000000-0000-0000-0000-000000000000}"/>
          </ac:spMkLst>
        </pc:spChg>
        <pc:spChg chg="del mod">
          <ac:chgData name="" userId="" providerId="" clId="Web-{ABC40ABF-CC0A-4585-9AB1-0C4661091F47}" dt="2020-01-17T02:00:45.214" v="14"/>
          <ac:spMkLst>
            <pc:docMk/>
            <pc:sldMk cId="1528208654" sldId="281"/>
            <ac:spMk id="189" creationId="{00000000-0000-0000-0000-000000000000}"/>
          </ac:spMkLst>
        </pc:spChg>
        <pc:picChg chg="add mod">
          <ac:chgData name="" userId="" providerId="" clId="Web-{ABC40ABF-CC0A-4585-9AB1-0C4661091F47}" dt="2020-01-17T02:01:58.574" v="24" actId="1076"/>
          <ac:picMkLst>
            <pc:docMk/>
            <pc:sldMk cId="1528208654" sldId="281"/>
            <ac:picMk id="3" creationId="{7864658F-7BC4-4B78-8FE5-9D728E78507F}"/>
          </ac:picMkLst>
        </pc:picChg>
      </pc:sldChg>
    </pc:docChg>
  </pc:docChgLst>
  <pc:docChgLst>
    <pc:chgData name="Ginger Lee Jacobson" userId="S::glj8018@ads.northwestern.edu::3a49910d-c358-4586-b31b-05d58406f615" providerId="AD" clId="Web-{E56E9AE7-6BFF-978D-732E-10D00211D4EF}"/>
    <pc:docChg chg="addSld delSld modSld sldOrd">
      <pc:chgData name="Ginger Lee Jacobson" userId="S::glj8018@ads.northwestern.edu::3a49910d-c358-4586-b31b-05d58406f615" providerId="AD" clId="Web-{E56E9AE7-6BFF-978D-732E-10D00211D4EF}" dt="2023-01-13T02:44:35.640" v="2415"/>
      <pc:docMkLst>
        <pc:docMk/>
      </pc:docMkLst>
      <pc:sldChg chg="modSp">
        <pc:chgData name="Ginger Lee Jacobson" userId="S::glj8018@ads.northwestern.edu::3a49910d-c358-4586-b31b-05d58406f615" providerId="AD" clId="Web-{E56E9AE7-6BFF-978D-732E-10D00211D4EF}" dt="2023-01-12T21:54:07.142" v="2" actId="20577"/>
        <pc:sldMkLst>
          <pc:docMk/>
          <pc:sldMk cId="837207602" sldId="282"/>
        </pc:sldMkLst>
        <pc:spChg chg="mod">
          <ac:chgData name="Ginger Lee Jacobson" userId="S::glj8018@ads.northwestern.edu::3a49910d-c358-4586-b31b-05d58406f615" providerId="AD" clId="Web-{E56E9AE7-6BFF-978D-732E-10D00211D4EF}" dt="2023-01-12T21:54:07.142" v="2" actId="20577"/>
          <ac:spMkLst>
            <pc:docMk/>
            <pc:sldMk cId="837207602" sldId="282"/>
            <ac:spMk id="4" creationId="{E01374D5-3FDC-ACF5-3153-58548A78F130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1:54:01.205" v="0" actId="20577"/>
          <ac:spMkLst>
            <pc:docMk/>
            <pc:sldMk cId="837207602" sldId="282"/>
            <ac:spMk id="250" creationId="{00000000-0000-0000-0000-000000000000}"/>
          </ac:spMkLst>
        </pc:spChg>
      </pc:sldChg>
      <pc:sldChg chg="modSp addAnim modAnim modNotes">
        <pc:chgData name="Ginger Lee Jacobson" userId="S::glj8018@ads.northwestern.edu::3a49910d-c358-4586-b31b-05d58406f615" providerId="AD" clId="Web-{E56E9AE7-6BFF-978D-732E-10D00211D4EF}" dt="2023-01-13T01:19:10.110" v="1362"/>
        <pc:sldMkLst>
          <pc:docMk/>
          <pc:sldMk cId="930816888" sldId="288"/>
        </pc:sldMkLst>
        <pc:spChg chg="mod">
          <ac:chgData name="Ginger Lee Jacobson" userId="S::glj8018@ads.northwestern.edu::3a49910d-c358-4586-b31b-05d58406f615" providerId="AD" clId="Web-{E56E9AE7-6BFF-978D-732E-10D00211D4EF}" dt="2023-01-13T01:18:58.313" v="1360" actId="20577"/>
          <ac:spMkLst>
            <pc:docMk/>
            <pc:sldMk cId="930816888" sldId="288"/>
            <ac:spMk id="3" creationId="{8C3CD767-BA56-33DE-19FB-D9CC2C48F430}"/>
          </ac:spMkLst>
        </pc:spChg>
      </pc:sldChg>
      <pc:sldChg chg="modNotes">
        <pc:chgData name="Ginger Lee Jacobson" userId="S::glj8018@ads.northwestern.edu::3a49910d-c358-4586-b31b-05d58406f615" providerId="AD" clId="Web-{E56E9AE7-6BFF-978D-732E-10D00211D4EF}" dt="2023-01-13T01:12:17.539" v="1324"/>
        <pc:sldMkLst>
          <pc:docMk/>
          <pc:sldMk cId="1467023248" sldId="289"/>
        </pc:sldMkLst>
      </pc:sldChg>
      <pc:sldChg chg="modSp modNotes">
        <pc:chgData name="Ginger Lee Jacobson" userId="S::glj8018@ads.northwestern.edu::3a49910d-c358-4586-b31b-05d58406f615" providerId="AD" clId="Web-{E56E9AE7-6BFF-978D-732E-10D00211D4EF}" dt="2023-01-13T01:36:06.849" v="1693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E56E9AE7-6BFF-978D-732E-10D00211D4EF}" dt="2023-01-13T01:24:34.601" v="1506" actId="20577"/>
          <ac:spMkLst>
            <pc:docMk/>
            <pc:sldMk cId="2952596098" sldId="291"/>
            <ac:spMk id="3" creationId="{A23D405E-2187-AECB-762D-F922072790B6}"/>
          </ac:spMkLst>
        </pc:spChg>
      </pc:sldChg>
      <pc:sldChg chg="modSp">
        <pc:chgData name="Ginger Lee Jacobson" userId="S::glj8018@ads.northwestern.edu::3a49910d-c358-4586-b31b-05d58406f615" providerId="AD" clId="Web-{E56E9AE7-6BFF-978D-732E-10D00211D4EF}" dt="2023-01-13T00:10:14.359" v="653" actId="20577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E56E9AE7-6BFF-978D-732E-10D00211D4EF}" dt="2023-01-13T00:10:14.359" v="653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del">
        <pc:chgData name="Ginger Lee Jacobson" userId="S::glj8018@ads.northwestern.edu::3a49910d-c358-4586-b31b-05d58406f615" providerId="AD" clId="Web-{E56E9AE7-6BFF-978D-732E-10D00211D4EF}" dt="2023-01-12T21:54:24.580" v="3"/>
        <pc:sldMkLst>
          <pc:docMk/>
          <pc:sldMk cId="1680070822" sldId="293"/>
        </pc:sldMkLst>
      </pc:sldChg>
      <pc:sldChg chg="addSp modSp addAnim delAnim modAnim modNotes">
        <pc:chgData name="Ginger Lee Jacobson" userId="S::glj8018@ads.northwestern.edu::3a49910d-c358-4586-b31b-05d58406f615" providerId="AD" clId="Web-{E56E9AE7-6BFF-978D-732E-10D00211D4EF}" dt="2023-01-13T02:27:43.154" v="2355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E56E9AE7-6BFF-978D-732E-10D00211D4EF}" dt="2023-01-13T02:25:42.652" v="2349" actId="20577"/>
          <ac:spMkLst>
            <pc:docMk/>
            <pc:sldMk cId="2221694099" sldId="294"/>
            <ac:spMk id="2" creationId="{340AD146-D37B-02AD-DF21-4AEAF6920870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2:40:30.897" v="104" actId="20577"/>
          <ac:spMkLst>
            <pc:docMk/>
            <pc:sldMk cId="2221694099" sldId="294"/>
            <ac:spMk id="3" creationId="{CF76AAE2-66F4-B3FE-C0AA-1E7B887F59DB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3T00:14:53.022" v="757" actId="14100"/>
          <ac:picMkLst>
            <pc:docMk/>
            <pc:sldMk cId="2221694099" sldId="294"/>
            <ac:picMk id="6" creationId="{564FFCC3-7062-AC93-0D32-7B6DD6C88883}"/>
          </ac:picMkLst>
        </pc:picChg>
      </pc:sldChg>
      <pc:sldChg chg="addSp delSp modSp addAnim delAnim modAnim modNotes">
        <pc:chgData name="Ginger Lee Jacobson" userId="S::glj8018@ads.northwestern.edu::3a49910d-c358-4586-b31b-05d58406f615" providerId="AD" clId="Web-{E56E9AE7-6BFF-978D-732E-10D00211D4EF}" dt="2023-01-13T02:17:02.169" v="2336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E56E9AE7-6BFF-978D-732E-10D00211D4EF}" dt="2023-01-12T22:25:01.934" v="31" actId="20577"/>
          <ac:spMkLst>
            <pc:docMk/>
            <pc:sldMk cId="2441557156" sldId="295"/>
            <ac:spMk id="2" creationId="{3E1E48C5-6E64-DBA4-8C7C-80D9DE50DB23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3T02:14:25.979" v="2108" actId="20577"/>
          <ac:spMkLst>
            <pc:docMk/>
            <pc:sldMk cId="2441557156" sldId="295"/>
            <ac:spMk id="3" creationId="{7CA46D2D-A778-68E1-4EF0-618ADDD3404B}"/>
          </ac:spMkLst>
        </pc:spChg>
        <pc:spChg chg="add del">
          <ac:chgData name="Ginger Lee Jacobson" userId="S::glj8018@ads.northwestern.edu::3a49910d-c358-4586-b31b-05d58406f615" providerId="AD" clId="Web-{E56E9AE7-6BFF-978D-732E-10D00211D4EF}" dt="2023-01-13T02:03:45.132" v="2095"/>
          <ac:spMkLst>
            <pc:docMk/>
            <pc:sldMk cId="2441557156" sldId="295"/>
            <ac:spMk id="7" creationId="{4B40C1F3-5170-7A39-06FA-F27512C84BC3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2T22:38:14.191" v="78" actId="1076"/>
          <ac:picMkLst>
            <pc:docMk/>
            <pc:sldMk cId="2441557156" sldId="295"/>
            <ac:picMk id="6" creationId="{7492CB4E-01A6-093A-6E64-3C12FE1F3624}"/>
          </ac:picMkLst>
        </pc:picChg>
      </pc:sldChg>
      <pc:sldChg chg="addSp delSp modSp addAnim modAnim modNotes">
        <pc:chgData name="Ginger Lee Jacobson" userId="S::glj8018@ads.northwestern.edu::3a49910d-c358-4586-b31b-05d58406f615" providerId="AD" clId="Web-{E56E9AE7-6BFF-978D-732E-10D00211D4EF}" dt="2023-01-13T01:56:17.842" v="2006"/>
        <pc:sldMkLst>
          <pc:docMk/>
          <pc:sldMk cId="1158116147" sldId="299"/>
        </pc:sldMkLst>
        <pc:spChg chg="mod">
          <ac:chgData name="Ginger Lee Jacobson" userId="S::glj8018@ads.northwestern.edu::3a49910d-c358-4586-b31b-05d58406f615" providerId="AD" clId="Web-{E56E9AE7-6BFF-978D-732E-10D00211D4EF}" dt="2023-01-13T01:50:50.117" v="1699" actId="20577"/>
          <ac:spMkLst>
            <pc:docMk/>
            <pc:sldMk cId="1158116147" sldId="299"/>
            <ac:spMk id="3" creationId="{72BA3BD0-066D-3791-B32E-795ACC0C3316}"/>
          </ac:spMkLst>
        </pc:spChg>
        <pc:picChg chg="mod">
          <ac:chgData name="Ginger Lee Jacobson" userId="S::glj8018@ads.northwestern.edu::3a49910d-c358-4586-b31b-05d58406f615" providerId="AD" clId="Web-{E56E9AE7-6BFF-978D-732E-10D00211D4EF}" dt="2023-01-12T22:28:41.909" v="53" actId="1076"/>
          <ac:picMkLst>
            <pc:docMk/>
            <pc:sldMk cId="1158116147" sldId="299"/>
            <ac:picMk id="6" creationId="{F2F6008B-E644-5827-0D52-AB649396FC47}"/>
          </ac:picMkLst>
        </pc:picChg>
        <pc:picChg chg="add del">
          <ac:chgData name="Ginger Lee Jacobson" userId="S::glj8018@ads.northwestern.edu::3a49910d-c358-4586-b31b-05d58406f615" providerId="AD" clId="Web-{E56E9AE7-6BFF-978D-732E-10D00211D4EF}" dt="2023-01-13T00:06:16.321" v="632"/>
          <ac:picMkLst>
            <pc:docMk/>
            <pc:sldMk cId="1158116147" sldId="299"/>
            <ac:picMk id="8" creationId="{61E32D2D-7AD4-C142-A72C-FA3ED628C189}"/>
          </ac:picMkLst>
        </pc:picChg>
      </pc:sldChg>
      <pc:sldChg chg="addSp modSp ord modNotes">
        <pc:chgData name="Ginger Lee Jacobson" userId="S::glj8018@ads.northwestern.edu::3a49910d-c358-4586-b31b-05d58406f615" providerId="AD" clId="Web-{E56E9AE7-6BFF-978D-732E-10D00211D4EF}" dt="2023-01-13T01:14:53.136" v="1348"/>
        <pc:sldMkLst>
          <pc:docMk/>
          <pc:sldMk cId="824764711" sldId="300"/>
        </pc:sldMkLst>
        <pc:spChg chg="mod">
          <ac:chgData name="Ginger Lee Jacobson" userId="S::glj8018@ads.northwestern.edu::3a49910d-c358-4586-b31b-05d58406f615" providerId="AD" clId="Web-{E56E9AE7-6BFF-978D-732E-10D00211D4EF}" dt="2023-01-13T00:03:03.019" v="580" actId="20577"/>
          <ac:spMkLst>
            <pc:docMk/>
            <pc:sldMk cId="824764711" sldId="300"/>
            <ac:spMk id="3" creationId="{E734A82D-A943-360B-0A2E-BBD555F97DAF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3T00:03:13.863" v="583" actId="1076"/>
          <ac:picMkLst>
            <pc:docMk/>
            <pc:sldMk cId="824764711" sldId="300"/>
            <ac:picMk id="7" creationId="{85041D34-C288-4340-0759-98BD6CFC7DC9}"/>
          </ac:picMkLst>
        </pc:picChg>
      </pc:sldChg>
      <pc:sldChg chg="delSp modSp addAnim modAnim modNotes">
        <pc:chgData name="Ginger Lee Jacobson" userId="S::glj8018@ads.northwestern.edu::3a49910d-c358-4586-b31b-05d58406f615" providerId="AD" clId="Web-{E56E9AE7-6BFF-978D-732E-10D00211D4EF}" dt="2023-01-13T00:18:55.670" v="840"/>
        <pc:sldMkLst>
          <pc:docMk/>
          <pc:sldMk cId="231020705" sldId="305"/>
        </pc:sldMkLst>
        <pc:spChg chg="mod">
          <ac:chgData name="Ginger Lee Jacobson" userId="S::glj8018@ads.northwestern.edu::3a49910d-c358-4586-b31b-05d58406f615" providerId="AD" clId="Web-{E56E9AE7-6BFF-978D-732E-10D00211D4EF}" dt="2023-01-13T00:18:53.482" v="837" actId="20577"/>
          <ac:spMkLst>
            <pc:docMk/>
            <pc:sldMk cId="231020705" sldId="305"/>
            <ac:spMk id="3" creationId="{B7C77041-94D9-0617-23E6-BAACA63EFCA3}"/>
          </ac:spMkLst>
        </pc:spChg>
        <pc:picChg chg="del mod">
          <ac:chgData name="Ginger Lee Jacobson" userId="S::glj8018@ads.northwestern.edu::3a49910d-c358-4586-b31b-05d58406f615" providerId="AD" clId="Web-{E56E9AE7-6BFF-978D-732E-10D00211D4EF}" dt="2023-01-13T00:16:34.931" v="758"/>
          <ac:picMkLst>
            <pc:docMk/>
            <pc:sldMk cId="231020705" sldId="305"/>
            <ac:picMk id="6" creationId="{F45149F6-65EA-4253-DB83-A2E132CB7A0A}"/>
          </ac:picMkLst>
        </pc:picChg>
      </pc:sldChg>
      <pc:sldChg chg="modSp">
        <pc:chgData name="Ginger Lee Jacobson" userId="S::glj8018@ads.northwestern.edu::3a49910d-c358-4586-b31b-05d58406f615" providerId="AD" clId="Web-{E56E9AE7-6BFF-978D-732E-10D00211D4EF}" dt="2023-01-12T22:28:31.815" v="51" actId="20577"/>
        <pc:sldMkLst>
          <pc:docMk/>
          <pc:sldMk cId="3086748698" sldId="306"/>
        </pc:sldMkLst>
        <pc:spChg chg="mod">
          <ac:chgData name="Ginger Lee Jacobson" userId="S::glj8018@ads.northwestern.edu::3a49910d-c358-4586-b31b-05d58406f615" providerId="AD" clId="Web-{E56E9AE7-6BFF-978D-732E-10D00211D4EF}" dt="2023-01-12T22:28:31.815" v="51" actId="20577"/>
          <ac:spMkLst>
            <pc:docMk/>
            <pc:sldMk cId="3086748698" sldId="306"/>
            <ac:spMk id="2" creationId="{FA50B57B-38D5-1976-E317-D398317F2D86}"/>
          </ac:spMkLst>
        </pc:spChg>
      </pc:sldChg>
      <pc:sldChg chg="modNotes">
        <pc:chgData name="Ginger Lee Jacobson" userId="S::glj8018@ads.northwestern.edu::3a49910d-c358-4586-b31b-05d58406f615" providerId="AD" clId="Web-{E56E9AE7-6BFF-978D-732E-10D00211D4EF}" dt="2023-01-13T01:45:09.047" v="1695"/>
        <pc:sldMkLst>
          <pc:docMk/>
          <pc:sldMk cId="1606653251" sldId="307"/>
        </pc:sldMkLst>
      </pc:sldChg>
      <pc:sldChg chg="addSp modSp modNotes">
        <pc:chgData name="Ginger Lee Jacobson" userId="S::glj8018@ads.northwestern.edu::3a49910d-c358-4586-b31b-05d58406f615" providerId="AD" clId="Web-{E56E9AE7-6BFF-978D-732E-10D00211D4EF}" dt="2023-01-13T02:25:07.667" v="2347"/>
        <pc:sldMkLst>
          <pc:docMk/>
          <pc:sldMk cId="1622357749" sldId="310"/>
        </pc:sldMkLst>
        <pc:spChg chg="mod">
          <ac:chgData name="Ginger Lee Jacobson" userId="S::glj8018@ads.northwestern.edu::3a49910d-c358-4586-b31b-05d58406f615" providerId="AD" clId="Web-{E56E9AE7-6BFF-978D-732E-10D00211D4EF}" dt="2023-01-12T22:51:38.119" v="186" actId="1076"/>
          <ac:spMkLst>
            <pc:docMk/>
            <pc:sldMk cId="1622357749" sldId="310"/>
            <ac:spMk id="2" creationId="{DA76D551-D935-B605-4BA3-8E184C30C903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2:39:12.927" v="91" actId="20577"/>
          <ac:spMkLst>
            <pc:docMk/>
            <pc:sldMk cId="1622357749" sldId="310"/>
            <ac:spMk id="3" creationId="{A4FCEDB0-0C1F-8E75-6EA3-CEA25E8BC792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2T22:39:38.630" v="94" actId="1076"/>
          <ac:picMkLst>
            <pc:docMk/>
            <pc:sldMk cId="1622357749" sldId="310"/>
            <ac:picMk id="6" creationId="{3A428789-0094-8359-0885-337A6D18CD71}"/>
          </ac:picMkLst>
        </pc:picChg>
        <pc:picChg chg="add mod">
          <ac:chgData name="Ginger Lee Jacobson" userId="S::glj8018@ads.northwestern.edu::3a49910d-c358-4586-b31b-05d58406f615" providerId="AD" clId="Web-{E56E9AE7-6BFF-978D-732E-10D00211D4EF}" dt="2023-01-12T22:52:20.323" v="188" actId="1076"/>
          <ac:picMkLst>
            <pc:docMk/>
            <pc:sldMk cId="1622357749" sldId="310"/>
            <ac:picMk id="7" creationId="{2E960739-2E84-F58C-3D78-FD379FD327D0}"/>
          </ac:picMkLst>
        </pc:picChg>
      </pc:sldChg>
      <pc:sldChg chg="modNotes">
        <pc:chgData name="Ginger Lee Jacobson" userId="S::glj8018@ads.northwestern.edu::3a49910d-c358-4586-b31b-05d58406f615" providerId="AD" clId="Web-{E56E9AE7-6BFF-978D-732E-10D00211D4EF}" dt="2023-01-13T00:16:51.213" v="764"/>
        <pc:sldMkLst>
          <pc:docMk/>
          <pc:sldMk cId="467008381" sldId="311"/>
        </pc:sldMkLst>
      </pc:sldChg>
      <pc:sldChg chg="modNotes">
        <pc:chgData name="Ginger Lee Jacobson" userId="S::glj8018@ads.northwestern.edu::3a49910d-c358-4586-b31b-05d58406f615" providerId="AD" clId="Web-{E56E9AE7-6BFF-978D-732E-10D00211D4EF}" dt="2023-01-13T02:43:49.952" v="2400"/>
        <pc:sldMkLst>
          <pc:docMk/>
          <pc:sldMk cId="217017396" sldId="313"/>
        </pc:sldMkLst>
      </pc:sldChg>
      <pc:sldChg chg="modSp modNotes">
        <pc:chgData name="Ginger Lee Jacobson" userId="S::glj8018@ads.northwestern.edu::3a49910d-c358-4586-b31b-05d58406f615" providerId="AD" clId="Web-{E56E9AE7-6BFF-978D-732E-10D00211D4EF}" dt="2023-01-13T02:35:19.345" v="2388"/>
        <pc:sldMkLst>
          <pc:docMk/>
          <pc:sldMk cId="3246919771" sldId="314"/>
        </pc:sldMkLst>
        <pc:spChg chg="mod">
          <ac:chgData name="Ginger Lee Jacobson" userId="S::glj8018@ads.northwestern.edu::3a49910d-c358-4586-b31b-05d58406f615" providerId="AD" clId="Web-{E56E9AE7-6BFF-978D-732E-10D00211D4EF}" dt="2023-01-12T23:13:08.294" v="227" actId="20577"/>
          <ac:spMkLst>
            <pc:docMk/>
            <pc:sldMk cId="3246919771" sldId="314"/>
            <ac:spMk id="2" creationId="{B113C1AA-73D9-335C-9DA9-0F4C88280474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3:12:53.263" v="223" actId="20577"/>
          <ac:spMkLst>
            <pc:docMk/>
            <pc:sldMk cId="3246919771" sldId="314"/>
            <ac:spMk id="3" creationId="{6EF827A7-2289-E38E-ED3B-929361C966B8}"/>
          </ac:spMkLst>
        </pc:spChg>
      </pc:sldChg>
      <pc:sldChg chg="delSp modSp addAnim modAnim modNotes">
        <pc:chgData name="Ginger Lee Jacobson" userId="S::glj8018@ads.northwestern.edu::3a49910d-c358-4586-b31b-05d58406f615" providerId="AD" clId="Web-{E56E9AE7-6BFF-978D-732E-10D00211D4EF}" dt="2023-01-13T02:44:35.640" v="2415"/>
        <pc:sldMkLst>
          <pc:docMk/>
          <pc:sldMk cId="1781169159" sldId="315"/>
        </pc:sldMkLst>
        <pc:spChg chg="del mod">
          <ac:chgData name="Ginger Lee Jacobson" userId="S::glj8018@ads.northwestern.edu::3a49910d-c358-4586-b31b-05d58406f615" providerId="AD" clId="Web-{E56E9AE7-6BFF-978D-732E-10D00211D4EF}" dt="2023-01-13T00:56:15.143" v="1097"/>
          <ac:spMkLst>
            <pc:docMk/>
            <pc:sldMk cId="1781169159" sldId="315"/>
            <ac:spMk id="7" creationId="{4ECDB805-29BA-C06E-9E3B-84B76CE96F60}"/>
          </ac:spMkLst>
        </pc:spChg>
      </pc:sldChg>
      <pc:sldChg chg="addSp modSp new ord modNotes">
        <pc:chgData name="Ginger Lee Jacobson" userId="S::glj8018@ads.northwestern.edu::3a49910d-c358-4586-b31b-05d58406f615" providerId="AD" clId="Web-{E56E9AE7-6BFF-978D-732E-10D00211D4EF}" dt="2023-01-12T22:30:15.521" v="60"/>
        <pc:sldMkLst>
          <pc:docMk/>
          <pc:sldMk cId="380680441" sldId="317"/>
        </pc:sldMkLst>
        <pc:spChg chg="mod">
          <ac:chgData name="Ginger Lee Jacobson" userId="S::glj8018@ads.northwestern.edu::3a49910d-c358-4586-b31b-05d58406f615" providerId="AD" clId="Web-{E56E9AE7-6BFF-978D-732E-10D00211D4EF}" dt="2023-01-12T22:28:26.971" v="49" actId="20577"/>
          <ac:spMkLst>
            <pc:docMk/>
            <pc:sldMk cId="380680441" sldId="317"/>
            <ac:spMk id="2" creationId="{6AC2FEA9-E339-E7DC-2427-6AF144521865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2T22:28:03.377" v="37" actId="1076"/>
          <ac:picMkLst>
            <pc:docMk/>
            <pc:sldMk cId="380680441" sldId="317"/>
            <ac:picMk id="6" creationId="{B4F63B30-926F-6E9F-DD20-6F1D70D24255}"/>
          </ac:picMkLst>
        </pc:picChg>
      </pc:sldChg>
      <pc:sldChg chg="modSp add ord replId">
        <pc:chgData name="Ginger Lee Jacobson" userId="S::glj8018@ads.northwestern.edu::3a49910d-c358-4586-b31b-05d58406f615" providerId="AD" clId="Web-{E56E9AE7-6BFF-978D-732E-10D00211D4EF}" dt="2023-01-13T02:23:25.568" v="2344" actId="20577"/>
        <pc:sldMkLst>
          <pc:docMk/>
          <pc:sldMk cId="348769654" sldId="318"/>
        </pc:sldMkLst>
        <pc:spChg chg="mod">
          <ac:chgData name="Ginger Lee Jacobson" userId="S::glj8018@ads.northwestern.edu::3a49910d-c358-4586-b31b-05d58406f615" providerId="AD" clId="Web-{E56E9AE7-6BFF-978D-732E-10D00211D4EF}" dt="2023-01-13T02:23:25.568" v="2344" actId="20577"/>
          <ac:spMkLst>
            <pc:docMk/>
            <pc:sldMk cId="348769654" sldId="318"/>
            <ac:spMk id="3" creationId="{EC9AA3F7-FC6E-575A-F3F6-82A49486401E}"/>
          </ac:spMkLst>
        </pc:spChg>
      </pc:sldChg>
      <pc:sldChg chg="modSp add del ord replId modNotes">
        <pc:chgData name="Ginger Lee Jacobson" userId="S::glj8018@ads.northwestern.edu::3a49910d-c358-4586-b31b-05d58406f615" providerId="AD" clId="Web-{E56E9AE7-6BFF-978D-732E-10D00211D4EF}" dt="2023-01-13T00:08:40.872" v="645"/>
        <pc:sldMkLst>
          <pc:docMk/>
          <pc:sldMk cId="1718279858" sldId="318"/>
        </pc:sldMkLst>
        <pc:spChg chg="mod">
          <ac:chgData name="Ginger Lee Jacobson" userId="S::glj8018@ads.northwestern.edu::3a49910d-c358-4586-b31b-05d58406f615" providerId="AD" clId="Web-{E56E9AE7-6BFF-978D-732E-10D00211D4EF}" dt="2023-01-13T00:07:15.354" v="636" actId="20577"/>
          <ac:spMkLst>
            <pc:docMk/>
            <pc:sldMk cId="1718279858" sldId="318"/>
            <ac:spMk id="3" creationId="{E734A82D-A943-360B-0A2E-BBD555F97DAF}"/>
          </ac:spMkLst>
        </pc:spChg>
      </pc:sldChg>
      <pc:sldChg chg="add del replId">
        <pc:chgData name="Ginger Lee Jacobson" userId="S::glj8018@ads.northwestern.edu::3a49910d-c358-4586-b31b-05d58406f615" providerId="AD" clId="Web-{E56E9AE7-6BFF-978D-732E-10D00211D4EF}" dt="2023-01-13T02:23:03.864" v="2338"/>
        <pc:sldMkLst>
          <pc:docMk/>
          <pc:sldMk cId="2421213757" sldId="318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7"/>
        <pc:sldMkLst>
          <pc:docMk/>
          <pc:sldMk cId="4210956555" sldId="319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6"/>
        <pc:sldMkLst>
          <pc:docMk/>
          <pc:sldMk cId="3585142309" sldId="320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5"/>
        <pc:sldMkLst>
          <pc:docMk/>
          <pc:sldMk cId="3060701722" sldId="321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4"/>
        <pc:sldMkLst>
          <pc:docMk/>
          <pc:sldMk cId="2840235721" sldId="322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3"/>
        <pc:sldMkLst>
          <pc:docMk/>
          <pc:sldMk cId="3261146390" sldId="323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2"/>
        <pc:sldMkLst>
          <pc:docMk/>
          <pc:sldMk cId="1275026656" sldId="324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1"/>
        <pc:sldMkLst>
          <pc:docMk/>
          <pc:sldMk cId="2071232182" sldId="325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0"/>
        <pc:sldMkLst>
          <pc:docMk/>
          <pc:sldMk cId="3057719866" sldId="326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19"/>
        <pc:sldMkLst>
          <pc:docMk/>
          <pc:sldMk cId="19316478" sldId="327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8"/>
        <pc:sldMkLst>
          <pc:docMk/>
          <pc:sldMk cId="1177653922" sldId="328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7"/>
        <pc:sldMkLst>
          <pc:docMk/>
          <pc:sldMk cId="553917349" sldId="329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6"/>
        <pc:sldMkLst>
          <pc:docMk/>
          <pc:sldMk cId="3623262155" sldId="330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5"/>
        <pc:sldMkLst>
          <pc:docMk/>
          <pc:sldMk cId="3349984866" sldId="331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4"/>
        <pc:sldMkLst>
          <pc:docMk/>
          <pc:sldMk cId="510502448" sldId="332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3"/>
        <pc:sldMkLst>
          <pc:docMk/>
          <pc:sldMk cId="3870770819" sldId="333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2"/>
        <pc:sldMkLst>
          <pc:docMk/>
          <pc:sldMk cId="1175076076" sldId="334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11"/>
        <pc:sldMkLst>
          <pc:docMk/>
          <pc:sldMk cId="2387197563" sldId="335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10"/>
        <pc:sldMkLst>
          <pc:docMk/>
          <pc:sldMk cId="1252041695" sldId="336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9"/>
        <pc:sldMkLst>
          <pc:docMk/>
          <pc:sldMk cId="3691281325" sldId="337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8"/>
        <pc:sldMkLst>
          <pc:docMk/>
          <pc:sldMk cId="442681610" sldId="338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7"/>
        <pc:sldMkLst>
          <pc:docMk/>
          <pc:sldMk cId="116177821" sldId="339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6"/>
        <pc:sldMkLst>
          <pc:docMk/>
          <pc:sldMk cId="3867254972" sldId="340"/>
        </pc:sldMkLst>
      </pc:sldChg>
    </pc:docChg>
  </pc:docChgLst>
  <pc:docChgLst>
    <pc:chgData name="Ginger Lee Jacobson" userId="S::glj8018@ads.northwestern.edu::3a49910d-c358-4586-b31b-05d58406f615" providerId="AD" clId="Web-{D2C64330-2F63-40DC-3363-A3CA14F59ACD}"/>
    <pc:docChg chg="addSld delSld modSld sldOrd">
      <pc:chgData name="Ginger Lee Jacobson" userId="S::glj8018@ads.northwestern.edu::3a49910d-c358-4586-b31b-05d58406f615" providerId="AD" clId="Web-{D2C64330-2F63-40DC-3363-A3CA14F59ACD}" dt="2023-01-12T20:27:06.847" v="2099"/>
      <pc:docMkLst>
        <pc:docMk/>
      </pc:docMkLst>
      <pc:sldChg chg="modSp modNotes">
        <pc:chgData name="Ginger Lee Jacobson" userId="S::glj8018@ads.northwestern.edu::3a49910d-c358-4586-b31b-05d58406f615" providerId="AD" clId="Web-{D2C64330-2F63-40DC-3363-A3CA14F59ACD}" dt="2023-01-12T18:43:48.205" v="126"/>
        <pc:sldMkLst>
          <pc:docMk/>
          <pc:sldMk cId="930816888" sldId="288"/>
        </pc:sldMkLst>
        <pc:spChg chg="mod">
          <ac:chgData name="Ginger Lee Jacobson" userId="S::glj8018@ads.northwestern.edu::3a49910d-c358-4586-b31b-05d58406f615" providerId="AD" clId="Web-{D2C64330-2F63-40DC-3363-A3CA14F59ACD}" dt="2023-01-12T18:43:34.408" v="122" actId="20577"/>
          <ac:spMkLst>
            <pc:docMk/>
            <pc:sldMk cId="930816888" sldId="288"/>
            <ac:spMk id="3" creationId="{8C3CD767-BA56-33DE-19FB-D9CC2C48F430}"/>
          </ac:spMkLst>
        </pc:spChg>
      </pc:sldChg>
      <pc:sldChg chg="modNotes">
        <pc:chgData name="Ginger Lee Jacobson" userId="S::glj8018@ads.northwestern.edu::3a49910d-c358-4586-b31b-05d58406f615" providerId="AD" clId="Web-{D2C64330-2F63-40DC-3363-A3CA14F59ACD}" dt="2023-01-12T20:27:06.847" v="2099"/>
        <pc:sldMkLst>
          <pc:docMk/>
          <pc:sldMk cId="1467023248" sldId="289"/>
        </pc:sldMkLst>
      </pc:sldChg>
      <pc:sldChg chg="mod modShow">
        <pc:chgData name="Ginger Lee Jacobson" userId="S::glj8018@ads.northwestern.edu::3a49910d-c358-4586-b31b-05d58406f615" providerId="AD" clId="Web-{D2C64330-2F63-40DC-3363-A3CA14F59ACD}" dt="2023-01-12T18:47:11.834" v="167"/>
        <pc:sldMkLst>
          <pc:docMk/>
          <pc:sldMk cId="4100909272" sldId="290"/>
        </pc:sldMkLst>
      </pc:sldChg>
      <pc:sldChg chg="addSp delSp modSp addAnim delAnim modAnim modNotes">
        <pc:chgData name="Ginger Lee Jacobson" userId="S::glj8018@ads.northwestern.edu::3a49910d-c358-4586-b31b-05d58406f615" providerId="AD" clId="Web-{D2C64330-2F63-40DC-3363-A3CA14F59ACD}" dt="2023-01-12T18:43:52.409" v="127" actId="20577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D2C64330-2F63-40DC-3363-A3CA14F59ACD}" dt="2023-01-12T18:43:52.409" v="127" actId="20577"/>
          <ac:spMkLst>
            <pc:docMk/>
            <pc:sldMk cId="2952596098" sldId="291"/>
            <ac:spMk id="3" creationId="{A23D405E-2187-AECB-762D-F922072790B6}"/>
          </ac:spMkLst>
        </pc:spChg>
        <pc:picChg chg="add del mod">
          <ac:chgData name="Ginger Lee Jacobson" userId="S::glj8018@ads.northwestern.edu::3a49910d-c358-4586-b31b-05d58406f615" providerId="AD" clId="Web-{D2C64330-2F63-40DC-3363-A3CA14F59ACD}" dt="2023-01-12T18:42:16" v="112"/>
          <ac:picMkLst>
            <pc:docMk/>
            <pc:sldMk cId="2952596098" sldId="291"/>
            <ac:picMk id="6" creationId="{A9834AB3-D0E9-1DBF-E7D7-B88D80E676C6}"/>
          </ac:picMkLst>
        </pc:picChg>
      </pc:sldChg>
      <pc:sldChg chg="modSp">
        <pc:chgData name="Ginger Lee Jacobson" userId="S::glj8018@ads.northwestern.edu::3a49910d-c358-4586-b31b-05d58406f615" providerId="AD" clId="Web-{D2C64330-2F63-40DC-3363-A3CA14F59ACD}" dt="2023-01-12T19:58:04.249" v="2027" actId="2057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D2C64330-2F63-40DC-3363-A3CA14F59ACD}" dt="2023-01-12T19:58:04.249" v="2027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modSp modNotes">
        <pc:chgData name="Ginger Lee Jacobson" userId="S::glj8018@ads.northwestern.edu::3a49910d-c358-4586-b31b-05d58406f615" providerId="AD" clId="Web-{D2C64330-2F63-40DC-3363-A3CA14F59ACD}" dt="2023-01-12T20:20:45.777" v="2083"/>
        <pc:sldMkLst>
          <pc:docMk/>
          <pc:sldMk cId="1158116147" sldId="299"/>
        </pc:sldMkLst>
        <pc:spChg chg="mod">
          <ac:chgData name="Ginger Lee Jacobson" userId="S::glj8018@ads.northwestern.edu::3a49910d-c358-4586-b31b-05d58406f615" providerId="AD" clId="Web-{D2C64330-2F63-40DC-3363-A3CA14F59ACD}" dt="2023-01-12T19:58:10.828" v="2030" actId="20577"/>
          <ac:spMkLst>
            <pc:docMk/>
            <pc:sldMk cId="1158116147" sldId="299"/>
            <ac:spMk id="3" creationId="{72BA3BD0-066D-3791-B32E-795ACC0C3316}"/>
          </ac:spMkLst>
        </pc:spChg>
        <pc:picChg chg="mod">
          <ac:chgData name="Ginger Lee Jacobson" userId="S::glj8018@ads.northwestern.edu::3a49910d-c358-4586-b31b-05d58406f615" providerId="AD" clId="Web-{D2C64330-2F63-40DC-3363-A3CA14F59ACD}" dt="2023-01-12T19:58:18.203" v="2034" actId="1076"/>
          <ac:picMkLst>
            <pc:docMk/>
            <pc:sldMk cId="1158116147" sldId="299"/>
            <ac:picMk id="6" creationId="{F2F6008B-E644-5827-0D52-AB649396FC47}"/>
          </ac:picMkLst>
        </pc:picChg>
      </pc:sldChg>
      <pc:sldChg chg="del">
        <pc:chgData name="Ginger Lee Jacobson" userId="S::glj8018@ads.northwestern.edu::3a49910d-c358-4586-b31b-05d58406f615" providerId="AD" clId="Web-{D2C64330-2F63-40DC-3363-A3CA14F59ACD}" dt="2023-01-12T20:22:58.780" v="2085"/>
        <pc:sldMkLst>
          <pc:docMk/>
          <pc:sldMk cId="1436500664" sldId="301"/>
        </pc:sldMkLst>
      </pc:sldChg>
      <pc:sldChg chg="del">
        <pc:chgData name="Ginger Lee Jacobson" userId="S::glj8018@ads.northwestern.edu::3a49910d-c358-4586-b31b-05d58406f615" providerId="AD" clId="Web-{D2C64330-2F63-40DC-3363-A3CA14F59ACD}" dt="2023-01-12T20:23:04.218" v="2087"/>
        <pc:sldMkLst>
          <pc:docMk/>
          <pc:sldMk cId="1901255271" sldId="303"/>
        </pc:sldMkLst>
      </pc:sldChg>
      <pc:sldChg chg="del">
        <pc:chgData name="Ginger Lee Jacobson" userId="S::glj8018@ads.northwestern.edu::3a49910d-c358-4586-b31b-05d58406f615" providerId="AD" clId="Web-{D2C64330-2F63-40DC-3363-A3CA14F59ACD}" dt="2023-01-12T20:23:01.733" v="2086"/>
        <pc:sldMkLst>
          <pc:docMk/>
          <pc:sldMk cId="2673347211" sldId="304"/>
        </pc:sldMkLst>
      </pc:sldChg>
      <pc:sldChg chg="addSp delSp modSp">
        <pc:chgData name="Ginger Lee Jacobson" userId="S::glj8018@ads.northwestern.edu::3a49910d-c358-4586-b31b-05d58406f615" providerId="AD" clId="Web-{D2C64330-2F63-40DC-3363-A3CA14F59ACD}" dt="2023-01-12T20:06:09.353" v="2076" actId="20577"/>
        <pc:sldMkLst>
          <pc:docMk/>
          <pc:sldMk cId="3086748698" sldId="306"/>
        </pc:sldMkLst>
        <pc:spChg chg="mod">
          <ac:chgData name="Ginger Lee Jacobson" userId="S::glj8018@ads.northwestern.edu::3a49910d-c358-4586-b31b-05d58406f615" providerId="AD" clId="Web-{D2C64330-2F63-40DC-3363-A3CA14F59ACD}" dt="2023-01-12T20:06:09.353" v="2076" actId="20577"/>
          <ac:spMkLst>
            <pc:docMk/>
            <pc:sldMk cId="3086748698" sldId="306"/>
            <ac:spMk id="3" creationId="{BBE41C27-F9C7-B1FC-E096-6BE010DD536B}"/>
          </ac:spMkLst>
        </pc:spChg>
        <pc:spChg chg="add del mod">
          <ac:chgData name="Ginger Lee Jacobson" userId="S::glj8018@ads.northwestern.edu::3a49910d-c358-4586-b31b-05d58406f615" providerId="AD" clId="Web-{D2C64330-2F63-40DC-3363-A3CA14F59ACD}" dt="2023-01-12T20:04:59.633" v="2067"/>
          <ac:spMkLst>
            <pc:docMk/>
            <pc:sldMk cId="3086748698" sldId="306"/>
            <ac:spMk id="8" creationId="{5F6E69F0-66AB-3CA6-0F19-209A6F479E3A}"/>
          </ac:spMkLst>
        </pc:spChg>
        <pc:picChg chg="del">
          <ac:chgData name="Ginger Lee Jacobson" userId="S::glj8018@ads.northwestern.edu::3a49910d-c358-4586-b31b-05d58406f615" providerId="AD" clId="Web-{D2C64330-2F63-40DC-3363-A3CA14F59ACD}" dt="2023-01-12T20:03:34.381" v="2037"/>
          <ac:picMkLst>
            <pc:docMk/>
            <pc:sldMk cId="3086748698" sldId="306"/>
            <ac:picMk id="6" creationId="{06301A86-CE72-BCF7-075F-E030D18A6055}"/>
          </ac:picMkLst>
        </pc:picChg>
        <pc:picChg chg="add del mod">
          <ac:chgData name="Ginger Lee Jacobson" userId="S::glj8018@ads.northwestern.edu::3a49910d-c358-4586-b31b-05d58406f615" providerId="AD" clId="Web-{D2C64330-2F63-40DC-3363-A3CA14F59ACD}" dt="2023-01-12T20:05:39.931" v="2072" actId="1076"/>
          <ac:picMkLst>
            <pc:docMk/>
            <pc:sldMk cId="3086748698" sldId="306"/>
            <ac:picMk id="7" creationId="{498A974E-AC7E-561B-2D5A-A6DB8C3FE473}"/>
          </ac:picMkLst>
        </pc:picChg>
        <pc:picChg chg="add mod">
          <ac:chgData name="Ginger Lee Jacobson" userId="S::glj8018@ads.northwestern.edu::3a49910d-c358-4586-b31b-05d58406f615" providerId="AD" clId="Web-{D2C64330-2F63-40DC-3363-A3CA14F59ACD}" dt="2023-01-12T20:05:44.524" v="2073" actId="1076"/>
          <ac:picMkLst>
            <pc:docMk/>
            <pc:sldMk cId="3086748698" sldId="306"/>
            <ac:picMk id="9" creationId="{61F9093A-A655-C3CF-BEFB-67F09196813C}"/>
          </ac:picMkLst>
        </pc:picChg>
      </pc:sldChg>
      <pc:sldChg chg="addSp modSp new ord addAnim modAnim modNotes">
        <pc:chgData name="Ginger Lee Jacobson" userId="S::glj8018@ads.northwestern.edu::3a49910d-c358-4586-b31b-05d58406f615" providerId="AD" clId="Web-{D2C64330-2F63-40DC-3363-A3CA14F59ACD}" dt="2023-01-12T19:45:24.765" v="948"/>
        <pc:sldMkLst>
          <pc:docMk/>
          <pc:sldMk cId="217017396" sldId="313"/>
        </pc:sldMkLst>
        <pc:spChg chg="mod">
          <ac:chgData name="Ginger Lee Jacobson" userId="S::glj8018@ads.northwestern.edu::3a49910d-c358-4586-b31b-05d58406f615" providerId="AD" clId="Web-{D2C64330-2F63-40DC-3363-A3CA14F59ACD}" dt="2023-01-12T19:02:44.416" v="570" actId="20577"/>
          <ac:spMkLst>
            <pc:docMk/>
            <pc:sldMk cId="217017396" sldId="313"/>
            <ac:spMk id="2" creationId="{779436BB-B4E7-1FE7-0A53-F9C91A403BFD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8:38:15.761" v="101" actId="20577"/>
          <ac:spMkLst>
            <pc:docMk/>
            <pc:sldMk cId="217017396" sldId="313"/>
            <ac:spMk id="3" creationId="{528BB52B-EBAB-08B3-E8EB-2C3D3C1CC1C8}"/>
          </ac:spMkLst>
        </pc:spChg>
        <pc:picChg chg="add mod">
          <ac:chgData name="Ginger Lee Jacobson" userId="S::glj8018@ads.northwestern.edu::3a49910d-c358-4586-b31b-05d58406f615" providerId="AD" clId="Web-{D2C64330-2F63-40DC-3363-A3CA14F59ACD}" dt="2023-01-12T18:38:21.933" v="102" actId="1076"/>
          <ac:picMkLst>
            <pc:docMk/>
            <pc:sldMk cId="217017396" sldId="313"/>
            <ac:picMk id="6" creationId="{92CFAA1B-9919-E13F-AE81-117ACD22946F}"/>
          </ac:picMkLst>
        </pc:picChg>
      </pc:sldChg>
      <pc:sldChg chg="addSp delSp modSp new ord addAnim modAnim modNotes">
        <pc:chgData name="Ginger Lee Jacobson" userId="S::glj8018@ads.northwestern.edu::3a49910d-c358-4586-b31b-05d58406f615" providerId="AD" clId="Web-{D2C64330-2F63-40DC-3363-A3CA14F59ACD}" dt="2023-01-12T19:55:09.558" v="1884"/>
        <pc:sldMkLst>
          <pc:docMk/>
          <pc:sldMk cId="3246919771" sldId="314"/>
        </pc:sldMkLst>
        <pc:spChg chg="mod">
          <ac:chgData name="Ginger Lee Jacobson" userId="S::glj8018@ads.northwestern.edu::3a49910d-c358-4586-b31b-05d58406f615" providerId="AD" clId="Web-{D2C64330-2F63-40DC-3363-A3CA14F59ACD}" dt="2023-01-12T18:51:47.418" v="341" actId="20577"/>
          <ac:spMkLst>
            <pc:docMk/>
            <pc:sldMk cId="3246919771" sldId="314"/>
            <ac:spMk id="2" creationId="{B113C1AA-73D9-335C-9DA9-0F4C88280474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9:03:04.776" v="573" actId="14100"/>
          <ac:spMkLst>
            <pc:docMk/>
            <pc:sldMk cId="3246919771" sldId="314"/>
            <ac:spMk id="3" creationId="{6EF827A7-2289-E38E-ED3B-929361C966B8}"/>
          </ac:spMkLst>
        </pc:spChg>
        <pc:picChg chg="add mod">
          <ac:chgData name="Ginger Lee Jacobson" userId="S::glj8018@ads.northwestern.edu::3a49910d-c358-4586-b31b-05d58406f615" providerId="AD" clId="Web-{D2C64330-2F63-40DC-3363-A3CA14F59ACD}" dt="2023-01-12T19:02:56.713" v="572" actId="1076"/>
          <ac:picMkLst>
            <pc:docMk/>
            <pc:sldMk cId="3246919771" sldId="314"/>
            <ac:picMk id="6" creationId="{30A36CAA-12AC-164E-9CF9-F950053EDF3E}"/>
          </ac:picMkLst>
        </pc:picChg>
        <pc:picChg chg="add del mod">
          <ac:chgData name="Ginger Lee Jacobson" userId="S::glj8018@ads.northwestern.edu::3a49910d-c358-4586-b31b-05d58406f615" providerId="AD" clId="Web-{D2C64330-2F63-40DC-3363-A3CA14F59ACD}" dt="2023-01-12T19:02:17.384" v="559"/>
          <ac:picMkLst>
            <pc:docMk/>
            <pc:sldMk cId="3246919771" sldId="314"/>
            <ac:picMk id="7" creationId="{955CF3CC-CAC5-9D37-D48B-7A895FCD583E}"/>
          </ac:picMkLst>
        </pc:picChg>
      </pc:sldChg>
      <pc:sldChg chg="addSp modSp new ord modNotes">
        <pc:chgData name="Ginger Lee Jacobson" userId="S::glj8018@ads.northwestern.edu::3a49910d-c358-4586-b31b-05d58406f615" providerId="AD" clId="Web-{D2C64330-2F63-40DC-3363-A3CA14F59ACD}" dt="2023-01-12T19:43:13.950" v="927"/>
        <pc:sldMkLst>
          <pc:docMk/>
          <pc:sldMk cId="1781169159" sldId="315"/>
        </pc:sldMkLst>
        <pc:spChg chg="mod">
          <ac:chgData name="Ginger Lee Jacobson" userId="S::glj8018@ads.northwestern.edu::3a49910d-c358-4586-b31b-05d58406f615" providerId="AD" clId="Web-{D2C64330-2F63-40DC-3363-A3CA14F59ACD}" dt="2023-01-12T19:02:38.150" v="567" actId="20577"/>
          <ac:spMkLst>
            <pc:docMk/>
            <pc:sldMk cId="1781169159" sldId="315"/>
            <ac:spMk id="2" creationId="{6C8E7D4D-749C-CD9F-3049-B2E20CDA5864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9:38:23.725" v="770" actId="20577"/>
          <ac:spMkLst>
            <pc:docMk/>
            <pc:sldMk cId="1781169159" sldId="315"/>
            <ac:spMk id="3" creationId="{32F8CBC3-5F07-ED59-BC75-CCFC39219217}"/>
          </ac:spMkLst>
        </pc:spChg>
        <pc:spChg chg="add mod">
          <ac:chgData name="Ginger Lee Jacobson" userId="S::glj8018@ads.northwestern.edu::3a49910d-c358-4586-b31b-05d58406f615" providerId="AD" clId="Web-{D2C64330-2F63-40DC-3363-A3CA14F59ACD}" dt="2023-01-12T19:38:50.726" v="776" actId="1076"/>
          <ac:spMkLst>
            <pc:docMk/>
            <pc:sldMk cId="1781169159" sldId="315"/>
            <ac:spMk id="7" creationId="{4ECDB805-29BA-C06E-9E3B-84B76CE96F60}"/>
          </ac:spMkLst>
        </pc:spChg>
        <pc:picChg chg="add mod">
          <ac:chgData name="Ginger Lee Jacobson" userId="S::glj8018@ads.northwestern.edu::3a49910d-c358-4586-b31b-05d58406f615" providerId="AD" clId="Web-{D2C64330-2F63-40DC-3363-A3CA14F59ACD}" dt="2023-01-12T19:38:42.226" v="775" actId="1076"/>
          <ac:picMkLst>
            <pc:docMk/>
            <pc:sldMk cId="1781169159" sldId="315"/>
            <ac:picMk id="6" creationId="{3D0BFE3C-73D2-9EFA-FEA4-0F569EF09946}"/>
          </ac:picMkLst>
        </pc:picChg>
      </pc:sldChg>
      <pc:sldChg chg="modSp new">
        <pc:chgData name="Ginger Lee Jacobson" userId="S::glj8018@ads.northwestern.edu::3a49910d-c358-4586-b31b-05d58406f615" providerId="AD" clId="Web-{D2C64330-2F63-40DC-3363-A3CA14F59ACD}" dt="2023-01-12T19:57:19.983" v="1996" actId="20577"/>
        <pc:sldMkLst>
          <pc:docMk/>
          <pc:sldMk cId="114224506" sldId="316"/>
        </pc:sldMkLst>
        <pc:spChg chg="mod">
          <ac:chgData name="Ginger Lee Jacobson" userId="S::glj8018@ads.northwestern.edu::3a49910d-c358-4586-b31b-05d58406f615" providerId="AD" clId="Web-{D2C64330-2F63-40DC-3363-A3CA14F59ACD}" dt="2023-01-12T19:56:18.013" v="1906" actId="20577"/>
          <ac:spMkLst>
            <pc:docMk/>
            <pc:sldMk cId="114224506" sldId="316"/>
            <ac:spMk id="2" creationId="{EB064245-AB47-8D74-7B3B-934FF6FD74C6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9:57:19.983" v="1996" actId="20577"/>
          <ac:spMkLst>
            <pc:docMk/>
            <pc:sldMk cId="114224506" sldId="316"/>
            <ac:spMk id="3" creationId="{A272EB3B-24EF-A4CC-1746-099D819109AC}"/>
          </ac:spMkLst>
        </pc:spChg>
      </pc:sldChg>
      <pc:sldChg chg="add del mod replId modShow">
        <pc:chgData name="Ginger Lee Jacobson" userId="S::glj8018@ads.northwestern.edu::3a49910d-c358-4586-b31b-05d58406f615" providerId="AD" clId="Web-{D2C64330-2F63-40DC-3363-A3CA14F59ACD}" dt="2023-01-12T20:22:51.702" v="2084"/>
        <pc:sldMkLst>
          <pc:docMk/>
          <pc:sldMk cId="4293482604" sldId="317"/>
        </pc:sldMkLst>
      </pc:sldChg>
    </pc:docChg>
  </pc:docChgLst>
  <pc:docChgLst>
    <pc:chgData name="Ginger Lee Jacobson" userId="S::glj8018@ads.northwestern.edu::3a49910d-c358-4586-b31b-05d58406f615" providerId="AD" clId="Web-{B47E2B0F-F16B-73A3-28E6-F2C241DB97E1}"/>
    <pc:docChg chg="addSld modSld">
      <pc:chgData name="Ginger Lee Jacobson" userId="S::glj8018@ads.northwestern.edu::3a49910d-c358-4586-b31b-05d58406f615" providerId="AD" clId="Web-{B47E2B0F-F16B-73A3-28E6-F2C241DB97E1}" dt="2023-01-12T05:52:10.637" v="186"/>
      <pc:docMkLst>
        <pc:docMk/>
      </pc:docMkLst>
      <pc:sldChg chg="modSp modNotes">
        <pc:chgData name="Ginger Lee Jacobson" userId="S::glj8018@ads.northwestern.edu::3a49910d-c358-4586-b31b-05d58406f615" providerId="AD" clId="Web-{B47E2B0F-F16B-73A3-28E6-F2C241DB97E1}" dt="2023-01-12T05:44:20.186" v="42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B47E2B0F-F16B-73A3-28E6-F2C241DB97E1}" dt="2023-01-12T05:39:15.648" v="12" actId="20577"/>
          <ac:spMkLst>
            <pc:docMk/>
            <pc:sldMk cId="2952596098" sldId="291"/>
            <ac:spMk id="3" creationId="{A23D405E-2187-AECB-762D-F922072790B6}"/>
          </ac:spMkLst>
        </pc:spChg>
      </pc:sldChg>
      <pc:sldChg chg="modNotes">
        <pc:chgData name="Ginger Lee Jacobson" userId="S::glj8018@ads.northwestern.edu::3a49910d-c358-4586-b31b-05d58406f615" providerId="AD" clId="Web-{B47E2B0F-F16B-73A3-28E6-F2C241DB97E1}" dt="2023-01-12T05:50:28.791" v="121"/>
        <pc:sldMkLst>
          <pc:docMk/>
          <pc:sldMk cId="649797171" sldId="309"/>
        </pc:sldMkLst>
      </pc:sldChg>
      <pc:sldChg chg="addSp modSp new modNotes">
        <pc:chgData name="Ginger Lee Jacobson" userId="S::glj8018@ads.northwestern.edu::3a49910d-c358-4586-b31b-05d58406f615" providerId="AD" clId="Web-{B47E2B0F-F16B-73A3-28E6-F2C241DB97E1}" dt="2023-01-12T05:52:10.637" v="186"/>
        <pc:sldMkLst>
          <pc:docMk/>
          <pc:sldMk cId="2190516894" sldId="312"/>
        </pc:sldMkLst>
        <pc:spChg chg="mod">
          <ac:chgData name="Ginger Lee Jacobson" userId="S::glj8018@ads.northwestern.edu::3a49910d-c358-4586-b31b-05d58406f615" providerId="AD" clId="Web-{B47E2B0F-F16B-73A3-28E6-F2C241DB97E1}" dt="2023-01-12T05:48:51.254" v="62" actId="20577"/>
          <ac:spMkLst>
            <pc:docMk/>
            <pc:sldMk cId="2190516894" sldId="312"/>
            <ac:spMk id="2" creationId="{9506D5F4-8710-DC0C-739F-EA4019D14FB1}"/>
          </ac:spMkLst>
        </pc:spChg>
        <pc:spChg chg="mod">
          <ac:chgData name="Ginger Lee Jacobson" userId="S::glj8018@ads.northwestern.edu::3a49910d-c358-4586-b31b-05d58406f615" providerId="AD" clId="Web-{B47E2B0F-F16B-73A3-28E6-F2C241DB97E1}" dt="2023-01-12T05:49:49.571" v="117" actId="20577"/>
          <ac:spMkLst>
            <pc:docMk/>
            <pc:sldMk cId="2190516894" sldId="312"/>
            <ac:spMk id="3" creationId="{B0B8F26E-8A9E-444F-A860-441342628F7C}"/>
          </ac:spMkLst>
        </pc:spChg>
        <pc:picChg chg="add mod">
          <ac:chgData name="Ginger Lee Jacobson" userId="S::glj8018@ads.northwestern.edu::3a49910d-c358-4586-b31b-05d58406f615" providerId="AD" clId="Web-{B47E2B0F-F16B-73A3-28E6-F2C241DB97E1}" dt="2023-01-12T05:49:51.946" v="118" actId="1076"/>
          <ac:picMkLst>
            <pc:docMk/>
            <pc:sldMk cId="2190516894" sldId="312"/>
            <ac:picMk id="6" creationId="{64D7D454-BFCE-F152-736D-5240354CEFCF}"/>
          </ac:picMkLst>
        </pc:picChg>
      </pc:sldChg>
    </pc:docChg>
  </pc:docChgLst>
  <pc:docChgLst>
    <pc:chgData name="John Patrick Johnson" userId="S::jpj8711@ads.northwestern.edu::fe18dc51-e5c5-41f0-a67f-64543119935e" providerId="AD" clId="Web-{C0D6B327-BF2E-1EC4-C4D4-83B34B46966D}"/>
    <pc:docChg chg="addSld delSld modSld sldOrd">
      <pc:chgData name="John Patrick Johnson" userId="S::jpj8711@ads.northwestern.edu::fe18dc51-e5c5-41f0-a67f-64543119935e" providerId="AD" clId="Web-{C0D6B327-BF2E-1EC4-C4D4-83B34B46966D}" dt="2022-06-01T13:21:39.492" v="1890" actId="20577"/>
      <pc:docMkLst>
        <pc:docMk/>
      </pc:docMkLst>
      <pc:sldChg chg="modSp">
        <pc:chgData name="John Patrick Johnson" userId="S::jpj8711@ads.northwestern.edu::fe18dc51-e5c5-41f0-a67f-64543119935e" providerId="AD" clId="Web-{C0D6B327-BF2E-1EC4-C4D4-83B34B46966D}" dt="2022-06-01T03:31:52.071" v="1449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C0D6B327-BF2E-1EC4-C4D4-83B34B46966D}" dt="2022-06-01T03:31:52.071" v="1449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26:27.258" v="5" actId="20577"/>
          <ac:spMkLst>
            <pc:docMk/>
            <pc:sldMk cId="0" sldId="256"/>
            <ac:spMk id="50" creationId="{00000000-0000-0000-0000-000000000000}"/>
          </ac:spMkLst>
        </pc:spChg>
      </pc:sldChg>
      <pc:sldChg chg="delSp modSp delAnim">
        <pc:chgData name="John Patrick Johnson" userId="S::jpj8711@ads.northwestern.edu::fe18dc51-e5c5-41f0-a67f-64543119935e" providerId="AD" clId="Web-{C0D6B327-BF2E-1EC4-C4D4-83B34B46966D}" dt="2022-06-01T02:28:18.211" v="44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C0D6B327-BF2E-1EC4-C4D4-83B34B46966D}" dt="2022-06-01T02:28:18.211" v="44" actId="20577"/>
          <ac:spMkLst>
            <pc:docMk/>
            <pc:sldMk cId="0" sldId="259"/>
            <ac:spMk id="74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26:55.055" v="6"/>
          <ac:picMkLst>
            <pc:docMk/>
            <pc:sldMk cId="0" sldId="259"/>
            <ac:picMk id="78" creationId="{00000000-0000-0000-0000-000000000000}"/>
          </ac:picMkLst>
        </pc:picChg>
      </pc:sldChg>
      <pc:sldChg chg="modSp">
        <pc:chgData name="John Patrick Johnson" userId="S::jpj8711@ads.northwestern.edu::fe18dc51-e5c5-41f0-a67f-64543119935e" providerId="AD" clId="Web-{C0D6B327-BF2E-1EC4-C4D4-83B34B46966D}" dt="2022-06-01T02:34:12.194" v="219" actId="20577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C0D6B327-BF2E-1EC4-C4D4-83B34B46966D}" dt="2022-06-01T02:29:28.851" v="68" actId="20577"/>
          <ac:spMkLst>
            <pc:docMk/>
            <pc:sldMk cId="0" sldId="261"/>
            <ac:spMk id="9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34:12.194" v="219" actId="20577"/>
          <ac:spMkLst>
            <pc:docMk/>
            <pc:sldMk cId="0" sldId="261"/>
            <ac:spMk id="97" creationId="{00000000-0000-0000-0000-000000000000}"/>
          </ac:spMkLst>
        </pc:spChg>
      </pc:sldChg>
      <pc:sldChg chg="delSp modSp add del delAnim">
        <pc:chgData name="John Patrick Johnson" userId="S::jpj8711@ads.northwestern.edu::fe18dc51-e5c5-41f0-a67f-64543119935e" providerId="AD" clId="Web-{C0D6B327-BF2E-1EC4-C4D4-83B34B46966D}" dt="2022-06-01T13:17:59.759" v="1802" actId="20577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C0D6B327-BF2E-1EC4-C4D4-83B34B46966D}" dt="2022-06-01T02:38:30.349" v="310" actId="20577"/>
          <ac:spMkLst>
            <pc:docMk/>
            <pc:sldMk cId="0" sldId="262"/>
            <ac:spMk id="103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17:59.759" v="1802" actId="20577"/>
          <ac:spMkLst>
            <pc:docMk/>
            <pc:sldMk cId="0" sldId="262"/>
            <ac:spMk id="106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38:33.912" v="311"/>
          <ac:picMkLst>
            <pc:docMk/>
            <pc:sldMk cId="0" sldId="262"/>
            <ac:picMk id="107" creationId="{00000000-0000-0000-0000-000000000000}"/>
          </ac:picMkLst>
        </pc:picChg>
      </pc:sldChg>
      <pc:sldChg chg="modSp">
        <pc:chgData name="John Patrick Johnson" userId="S::jpj8711@ads.northwestern.edu::fe18dc51-e5c5-41f0-a67f-64543119935e" providerId="AD" clId="Web-{C0D6B327-BF2E-1EC4-C4D4-83B34B46966D}" dt="2022-06-01T02:42:44.630" v="403" actId="20577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C0D6B327-BF2E-1EC4-C4D4-83B34B46966D}" dt="2022-06-01T02:42:11.692" v="372" actId="20577"/>
          <ac:spMkLst>
            <pc:docMk/>
            <pc:sldMk cId="0" sldId="263"/>
            <ac:spMk id="113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42:44.630" v="403" actId="20577"/>
          <ac:spMkLst>
            <pc:docMk/>
            <pc:sldMk cId="0" sldId="263"/>
            <ac:spMk id="116" creationId="{00000000-0000-0000-0000-000000000000}"/>
          </ac:spMkLst>
        </pc:spChg>
      </pc:sldChg>
      <pc:sldChg chg="del">
        <pc:chgData name="John Patrick Johnson" userId="S::jpj8711@ads.northwestern.edu::fe18dc51-e5c5-41f0-a67f-64543119935e" providerId="AD" clId="Web-{C0D6B327-BF2E-1EC4-C4D4-83B34B46966D}" dt="2022-06-01T02:41:34.567" v="368"/>
        <pc:sldMkLst>
          <pc:docMk/>
          <pc:sldMk cId="0" sldId="265"/>
        </pc:sldMkLst>
      </pc:sldChg>
      <pc:sldChg chg="modSp">
        <pc:chgData name="John Patrick Johnson" userId="S::jpj8711@ads.northwestern.edu::fe18dc51-e5c5-41f0-a67f-64543119935e" providerId="AD" clId="Web-{C0D6B327-BF2E-1EC4-C4D4-83B34B46966D}" dt="2022-06-01T02:50:26.957" v="590" actId="20577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C0D6B327-BF2E-1EC4-C4D4-83B34B46966D}" dt="2022-06-01T02:50:26.957" v="590" actId="20577"/>
          <ac:spMkLst>
            <pc:docMk/>
            <pc:sldMk cId="0" sldId="266"/>
            <ac:spMk id="151" creationId="{00000000-0000-0000-0000-000000000000}"/>
          </ac:spMkLst>
        </pc:spChg>
      </pc:sldChg>
      <pc:sldChg chg="addSp delSp modSp ord addAnim delAnim">
        <pc:chgData name="John Patrick Johnson" userId="S::jpj8711@ads.northwestern.edu::fe18dc51-e5c5-41f0-a67f-64543119935e" providerId="AD" clId="Web-{C0D6B327-BF2E-1EC4-C4D4-83B34B46966D}" dt="2022-06-01T13:19:26.758" v="1807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C0D6B327-BF2E-1EC4-C4D4-83B34B46966D}" dt="2022-06-01T03:18:42.825" v="1112" actId="20577"/>
          <ac:spMkLst>
            <pc:docMk/>
            <pc:sldMk cId="0" sldId="268"/>
            <ac:spMk id="4" creationId="{00000000-0000-0000-0000-000000000000}"/>
          </ac:spMkLst>
        </pc:spChg>
        <pc:spChg chg="add del mod">
          <ac:chgData name="John Patrick Johnson" userId="S::jpj8711@ads.northwestern.edu::fe18dc51-e5c5-41f0-a67f-64543119935e" providerId="AD" clId="Web-{C0D6B327-BF2E-1EC4-C4D4-83B34B46966D}" dt="2022-06-01T03:12:32.013" v="985"/>
          <ac:spMkLst>
            <pc:docMk/>
            <pc:sldMk cId="0" sldId="268"/>
            <ac:spMk id="6" creationId="{6EB2BF68-0666-68D7-212A-7FD9C83A785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18:45.528" v="1113" actId="1076"/>
          <ac:spMkLst>
            <pc:docMk/>
            <pc:sldMk cId="0" sldId="268"/>
            <ac:spMk id="8" creationId="{B1E6CF50-387D-7542-57FA-51B635A52475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19:01.949" v="1115"/>
          <ac:spMkLst>
            <pc:docMk/>
            <pc:sldMk cId="0" sldId="268"/>
            <ac:spMk id="9" creationId="{450F678F-46C9-5163-7C26-C5145BB4774F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19:11.949" v="1117"/>
          <ac:spMkLst>
            <pc:docMk/>
            <pc:sldMk cId="0" sldId="268"/>
            <ac:spMk id="10" creationId="{450F678F-46C9-5163-7C26-C5145BB4774F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19:41.590" v="1137" actId="20577"/>
          <ac:spMkLst>
            <pc:docMk/>
            <pc:sldMk cId="0" sldId="268"/>
            <ac:spMk id="12" creationId="{7F77E056-C577-DCD6-E10F-B619C64CA4E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58:07.579" v="723" actId="20577"/>
          <ac:spMkLst>
            <pc:docMk/>
            <pc:sldMk cId="0" sldId="268"/>
            <ac:spMk id="166" creationId="{00000000-0000-0000-0000-000000000000}"/>
          </ac:spMkLst>
        </pc:spChg>
        <pc:picChg chg="mod">
          <ac:chgData name="John Patrick Johnson" userId="S::jpj8711@ads.northwestern.edu::fe18dc51-e5c5-41f0-a67f-64543119935e" providerId="AD" clId="Web-{C0D6B327-BF2E-1EC4-C4D4-83B34B46966D}" dt="2022-06-01T03:18:14.700" v="1102" actId="14100"/>
          <ac:picMkLst>
            <pc:docMk/>
            <pc:sldMk cId="0" sldId="268"/>
            <ac:picMk id="3" creationId="{00000000-0000-0000-0000-000000000000}"/>
          </ac:picMkLst>
        </pc:picChg>
      </pc:sldChg>
      <pc:sldChg chg="modSp ord">
        <pc:chgData name="John Patrick Johnson" userId="S::jpj8711@ads.northwestern.edu::fe18dc51-e5c5-41f0-a67f-64543119935e" providerId="AD" clId="Web-{C0D6B327-BF2E-1EC4-C4D4-83B34B46966D}" dt="2022-06-01T13:19:29.602" v="1808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C0D6B327-BF2E-1EC4-C4D4-83B34B46966D}" dt="2022-06-01T02:57:53.532" v="721" actId="20577"/>
          <ac:spMkLst>
            <pc:docMk/>
            <pc:sldMk cId="0" sldId="269"/>
            <ac:spMk id="176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16:37.247" v="1088" actId="20577"/>
          <ac:spMkLst>
            <pc:docMk/>
            <pc:sldMk cId="0" sldId="269"/>
            <ac:spMk id="179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C0D6B327-BF2E-1EC4-C4D4-83B34B46966D}" dt="2022-06-01T13:21:39.492" v="1890" actId="20577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C0D6B327-BF2E-1EC4-C4D4-83B34B46966D}" dt="2022-06-01T13:21:39.492" v="1890" actId="20577"/>
          <ac:spMkLst>
            <pc:docMk/>
            <pc:sldMk cId="0" sldId="272"/>
            <ac:spMk id="5" creationId="{D530A949-24AC-48CD-B587-1D34E28B4FBC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20:03.118" v="1812" actId="20577"/>
          <ac:spMkLst>
            <pc:docMk/>
            <pc:sldMk cId="0" sldId="272"/>
            <ac:spMk id="206" creationId="{00000000-0000-0000-0000-000000000000}"/>
          </ac:spMkLst>
        </pc:spChg>
      </pc:sldChg>
      <pc:sldChg chg="ord">
        <pc:chgData name="John Patrick Johnson" userId="S::jpj8711@ads.northwestern.edu::fe18dc51-e5c5-41f0-a67f-64543119935e" providerId="AD" clId="Web-{C0D6B327-BF2E-1EC4-C4D4-83B34B46966D}" dt="2022-06-01T02:41:41.880" v="369"/>
        <pc:sldMkLst>
          <pc:docMk/>
          <pc:sldMk cId="0" sldId="274"/>
        </pc:sldMkLst>
      </pc:sldChg>
      <pc:sldChg chg="modSp">
        <pc:chgData name="John Patrick Johnson" userId="S::jpj8711@ads.northwestern.edu::fe18dc51-e5c5-41f0-a67f-64543119935e" providerId="AD" clId="Web-{C0D6B327-BF2E-1EC4-C4D4-83B34B46966D}" dt="2022-06-01T03:26:12.385" v="1269" actId="20577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C0D6B327-BF2E-1EC4-C4D4-83B34B46966D}" dt="2022-06-01T03:24:29.448" v="1194" actId="20577"/>
          <ac:spMkLst>
            <pc:docMk/>
            <pc:sldMk cId="0" sldId="276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26:12.385" v="1269" actId="20577"/>
          <ac:spMkLst>
            <pc:docMk/>
            <pc:sldMk cId="0" sldId="276"/>
            <ac:spMk id="253" creationId="{00000000-0000-0000-0000-000000000000}"/>
          </ac:spMkLst>
        </pc:spChg>
      </pc:sldChg>
      <pc:sldChg chg="addSp modSp">
        <pc:chgData name="John Patrick Johnson" userId="S::jpj8711@ads.northwestern.edu::fe18dc51-e5c5-41f0-a67f-64543119935e" providerId="AD" clId="Web-{C0D6B327-BF2E-1EC4-C4D4-83B34B46966D}" dt="2022-06-01T02:36:30.022" v="276" actId="20577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C0D6B327-BF2E-1EC4-C4D4-83B34B46966D}" dt="2022-06-01T02:27:35.164" v="27" actId="20577"/>
          <ac:spMkLst>
            <pc:docMk/>
            <pc:sldMk cId="0" sldId="280"/>
            <ac:spMk id="28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36:30.022" v="276" actId="20577"/>
          <ac:spMkLst>
            <pc:docMk/>
            <pc:sldMk cId="0" sldId="280"/>
            <ac:spMk id="290" creationId="{00000000-0000-0000-0000-000000000000}"/>
          </ac:spMkLst>
        </pc:spChg>
        <pc:picChg chg="add mod">
          <ac:chgData name="John Patrick Johnson" userId="S::jpj8711@ads.northwestern.edu::fe18dc51-e5c5-41f0-a67f-64543119935e" providerId="AD" clId="Web-{C0D6B327-BF2E-1EC4-C4D4-83B34B46966D}" dt="2022-06-01T02:27:12.227" v="9" actId="1076"/>
          <ac:picMkLst>
            <pc:docMk/>
            <pc:sldMk cId="0" sldId="280"/>
            <ac:picMk id="3" creationId="{11A58728-FE18-8B7B-F0DE-2722E887D8BF}"/>
          </ac:picMkLst>
        </pc:picChg>
      </pc:sldChg>
      <pc:sldChg chg="addSp delSp modSp ord">
        <pc:chgData name="John Patrick Johnson" userId="S::jpj8711@ads.northwestern.edu::fe18dc51-e5c5-41f0-a67f-64543119935e" providerId="AD" clId="Web-{C0D6B327-BF2E-1EC4-C4D4-83B34B46966D}" dt="2022-06-01T13:19:41.508" v="1809"/>
        <pc:sldMkLst>
          <pc:docMk/>
          <pc:sldMk cId="1528208654" sldId="281"/>
        </pc:sldMkLst>
        <pc:spChg chg="add mod">
          <ac:chgData name="John Patrick Johnson" userId="S::jpj8711@ads.northwestern.edu::fe18dc51-e5c5-41f0-a67f-64543119935e" providerId="AD" clId="Web-{C0D6B327-BF2E-1EC4-C4D4-83B34B46966D}" dt="2022-06-01T02:57:24.064" v="713" actId="1076"/>
          <ac:spMkLst>
            <pc:docMk/>
            <pc:sldMk cId="1528208654" sldId="281"/>
            <ac:spMk id="5" creationId="{BE2F5B8D-A270-D216-55C3-243456594D03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19:01.993" v="1805" actId="20577"/>
          <ac:spMkLst>
            <pc:docMk/>
            <pc:sldMk cId="1528208654" sldId="281"/>
            <ac:spMk id="186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53:34.534" v="591"/>
          <ac:picMkLst>
            <pc:docMk/>
            <pc:sldMk cId="1528208654" sldId="281"/>
            <ac:picMk id="3" creationId="{7864658F-7BC4-4B78-8FE5-9D728E78507F}"/>
          </ac:picMkLst>
        </pc:picChg>
        <pc:picChg chg="add mod">
          <ac:chgData name="John Patrick Johnson" userId="S::jpj8711@ads.northwestern.edu::fe18dc51-e5c5-41f0-a67f-64543119935e" providerId="AD" clId="Web-{C0D6B327-BF2E-1EC4-C4D4-83B34B46966D}" dt="2022-06-01T02:56:38.595" v="676" actId="1076"/>
          <ac:picMkLst>
            <pc:docMk/>
            <pc:sldMk cId="1528208654" sldId="281"/>
            <ac:picMk id="4" creationId="{72E39C7F-D1D4-ED64-0613-6CAE0A8B08A8}"/>
          </ac:picMkLst>
        </pc:picChg>
      </pc:sldChg>
      <pc:sldChg chg="addSp delSp modSp ord">
        <pc:chgData name="John Patrick Johnson" userId="S::jpj8711@ads.northwestern.edu::fe18dc51-e5c5-41f0-a67f-64543119935e" providerId="AD" clId="Web-{C0D6B327-BF2E-1EC4-C4D4-83B34B46966D}" dt="2022-06-01T06:25:33.898" v="1793" actId="20577"/>
        <pc:sldMkLst>
          <pc:docMk/>
          <pc:sldMk cId="837207602" sldId="282"/>
        </pc:sldMkLst>
        <pc:spChg chg="add mod">
          <ac:chgData name="John Patrick Johnson" userId="S::jpj8711@ads.northwestern.edu::fe18dc51-e5c5-41f0-a67f-64543119935e" providerId="AD" clId="Web-{C0D6B327-BF2E-1EC4-C4D4-83B34B46966D}" dt="2022-06-01T06:25:33.898" v="1793" actId="20577"/>
          <ac:spMkLst>
            <pc:docMk/>
            <pc:sldMk cId="837207602" sldId="282"/>
            <ac:spMk id="3" creationId="{52588039-4CD5-A745-394E-9E48A5A8FD86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34:47.414" v="1561"/>
          <ac:spMkLst>
            <pc:docMk/>
            <pc:sldMk cId="837207602" sldId="282"/>
            <ac:spMk id="6" creationId="{666D8669-9B01-BC8C-F3FD-9E41B5F5206A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34:53.368" v="1563"/>
          <ac:spMkLst>
            <pc:docMk/>
            <pc:sldMk cId="837207602" sldId="282"/>
            <ac:spMk id="8" creationId="{97F25CB9-9132-58FD-51D0-49C0BFABF25B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0:32.272" v="1674" actId="20577"/>
          <ac:spMkLst>
            <pc:docMk/>
            <pc:sldMk cId="837207602" sldId="282"/>
            <ac:spMk id="9" creationId="{62565879-8A2E-EBF5-A9DD-54B47D47CBC4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3:52.162" v="1700" actId="20577"/>
          <ac:spMkLst>
            <pc:docMk/>
            <pc:sldMk cId="837207602" sldId="282"/>
            <ac:spMk id="10" creationId="{296C0996-A7E3-346C-DB01-05F03B03BF9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5:13.146" v="1727" actId="20577"/>
          <ac:spMkLst>
            <pc:docMk/>
            <pc:sldMk cId="837207602" sldId="282"/>
            <ac:spMk id="11" creationId="{A1339F41-7577-E7F6-8916-A0D3053CEEEE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7:59.583" v="1780" actId="20577"/>
          <ac:spMkLst>
            <pc:docMk/>
            <pc:sldMk cId="837207602" sldId="282"/>
            <ac:spMk id="12" creationId="{B195C3E0-8603-751F-CEC4-E67817945A6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8:51.224" v="1790" actId="20577"/>
          <ac:spMkLst>
            <pc:docMk/>
            <pc:sldMk cId="837207602" sldId="282"/>
            <ac:spMk id="13" creationId="{4C380D0C-F3C0-6BCB-683A-D06B15F59CA7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32:23.509" v="1480" actId="20577"/>
          <ac:spMkLst>
            <pc:docMk/>
            <pc:sldMk cId="837207602" sldId="282"/>
            <ac:spMk id="250" creationId="{00000000-0000-0000-0000-000000000000}"/>
          </ac:spMkLst>
        </pc:spChg>
        <pc:graphicFrameChg chg="del mod modGraphic">
          <ac:chgData name="John Patrick Johnson" userId="S::jpj8711@ads.northwestern.edu::fe18dc51-e5c5-41f0-a67f-64543119935e" providerId="AD" clId="Web-{C0D6B327-BF2E-1EC4-C4D4-83B34B46966D}" dt="2022-06-01T03:32:31.931" v="1483"/>
          <ac:graphicFrameMkLst>
            <pc:docMk/>
            <pc:sldMk cId="837207602" sldId="282"/>
            <ac:graphicFrameMk id="5" creationId="{285B998A-5C00-439B-BE1E-F29A5600755F}"/>
          </ac:graphicFrameMkLst>
        </pc:graphicFrameChg>
      </pc:sldChg>
    </pc:docChg>
  </pc:docChgLst>
  <pc:docChgLst>
    <pc:chgData name="Ginger Lee Jacobson" userId="S::glj8018@ads.northwestern.edu::3a49910d-c358-4586-b31b-05d58406f615" providerId="AD" clId="Web-{7AC93377-18E1-1866-5C11-A99D5AE0897D}"/>
    <pc:docChg chg="modSld">
      <pc:chgData name="Ginger Lee Jacobson" userId="S::glj8018@ads.northwestern.edu::3a49910d-c358-4586-b31b-05d58406f615" providerId="AD" clId="Web-{7AC93377-18E1-1866-5C11-A99D5AE0897D}" dt="2023-01-11T20:17:49.298" v="13" actId="20577"/>
      <pc:docMkLst>
        <pc:docMk/>
      </pc:docMkLst>
      <pc:sldChg chg="modSp">
        <pc:chgData name="Ginger Lee Jacobson" userId="S::glj8018@ads.northwestern.edu::3a49910d-c358-4586-b31b-05d58406f615" providerId="AD" clId="Web-{7AC93377-18E1-1866-5C11-A99D5AE0897D}" dt="2023-01-11T20:17:49.298" v="13" actId="2057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7AC93377-18E1-1866-5C11-A99D5AE0897D}" dt="2023-01-11T20:17:49.298" v="13" actId="20577"/>
          <ac:spMkLst>
            <pc:docMk/>
            <pc:sldMk cId="1680070822" sldId="293"/>
            <ac:spMk id="3" creationId="{72BA3BD0-066D-3791-B32E-795ACC0C3316}"/>
          </ac:spMkLst>
        </pc:spChg>
      </pc:sldChg>
    </pc:docChg>
  </pc:docChgLst>
  <pc:docChgLst>
    <pc:chgData name="Ginger Lee Jacobson" userId="S::glj8018@ads.northwestern.edu::3a49910d-c358-4586-b31b-05d58406f615" providerId="AD" clId="Web-{96A0F23C-EA1A-DFA0-97BA-C0DF366CBE47}"/>
    <pc:docChg chg="modSld">
      <pc:chgData name="Ginger Lee Jacobson" userId="S::glj8018@ads.northwestern.edu::3a49910d-c358-4586-b31b-05d58406f615" providerId="AD" clId="Web-{96A0F23C-EA1A-DFA0-97BA-C0DF366CBE47}" dt="2023-01-13T15:21:25.464" v="4" actId="20577"/>
      <pc:docMkLst>
        <pc:docMk/>
      </pc:docMkLst>
      <pc:sldChg chg="modSp">
        <pc:chgData name="Ginger Lee Jacobson" userId="S::glj8018@ads.northwestern.edu::3a49910d-c358-4586-b31b-05d58406f615" providerId="AD" clId="Web-{96A0F23C-EA1A-DFA0-97BA-C0DF366CBE47}" dt="2023-01-13T15:21:25.464" v="4" actId="20577"/>
        <pc:sldMkLst>
          <pc:docMk/>
          <pc:sldMk cId="649797171" sldId="309"/>
        </pc:sldMkLst>
        <pc:spChg chg="mod">
          <ac:chgData name="Ginger Lee Jacobson" userId="S::glj8018@ads.northwestern.edu::3a49910d-c358-4586-b31b-05d58406f615" providerId="AD" clId="Web-{96A0F23C-EA1A-DFA0-97BA-C0DF366CBE47}" dt="2023-01-13T15:21:25.464" v="4" actId="20577"/>
          <ac:spMkLst>
            <pc:docMk/>
            <pc:sldMk cId="649797171" sldId="309"/>
            <ac:spMk id="4" creationId="{E01374D5-3FDC-ACF5-3153-58548A78F130}"/>
          </ac:spMkLst>
        </pc:spChg>
      </pc:sldChg>
    </pc:docChg>
  </pc:docChgLst>
  <pc:docChgLst>
    <pc:chgData name="Ginger Lee Jacobson" userId="S::glj8018@ads.northwestern.edu::3a49910d-c358-4586-b31b-05d58406f615" providerId="AD" clId="Web-{1079E6ED-946C-8550-3B7A-BFCD13048C1F}"/>
    <pc:docChg chg="addSld modSld sldOrd">
      <pc:chgData name="Ginger Lee Jacobson" userId="S::glj8018@ads.northwestern.edu::3a49910d-c358-4586-b31b-05d58406f615" providerId="AD" clId="Web-{1079E6ED-946C-8550-3B7A-BFCD13048C1F}" dt="2023-01-06T16:30:19.894" v="1109"/>
      <pc:docMkLst>
        <pc:docMk/>
      </pc:docMkLst>
      <pc:sldChg chg="modSp new modNotes">
        <pc:chgData name="Ginger Lee Jacobson" userId="S::glj8018@ads.northwestern.edu::3a49910d-c358-4586-b31b-05d58406f615" providerId="AD" clId="Web-{1079E6ED-946C-8550-3B7A-BFCD13048C1F}" dt="2023-01-05T20:46:33.335" v="59" actId="20577"/>
        <pc:sldMkLst>
          <pc:docMk/>
          <pc:sldMk cId="60139911" sldId="287"/>
        </pc:sldMkLst>
        <pc:spChg chg="mod">
          <ac:chgData name="Ginger Lee Jacobson" userId="S::glj8018@ads.northwestern.edu::3a49910d-c358-4586-b31b-05d58406f615" providerId="AD" clId="Web-{1079E6ED-946C-8550-3B7A-BFCD13048C1F}" dt="2023-01-05T20:46:33.335" v="59" actId="20577"/>
          <ac:spMkLst>
            <pc:docMk/>
            <pc:sldMk cId="60139911" sldId="287"/>
            <ac:spMk id="2" creationId="{B7862AAB-75C5-01E8-7C83-F7CB14768AFA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0:34:47.078" v="39" actId="20577"/>
          <ac:spMkLst>
            <pc:docMk/>
            <pc:sldMk cId="60139911" sldId="287"/>
            <ac:spMk id="3" creationId="{838492E3-91C7-FA09-1EED-65C4220C1E22}"/>
          </ac:spMkLst>
        </pc:spChg>
      </pc:sldChg>
      <pc:sldChg chg="modSp new modNotes">
        <pc:chgData name="Ginger Lee Jacobson" userId="S::glj8018@ads.northwestern.edu::3a49910d-c358-4586-b31b-05d58406f615" providerId="AD" clId="Web-{1079E6ED-946C-8550-3B7A-BFCD13048C1F}" dt="2023-01-05T23:13:03.407" v="604"/>
        <pc:sldMkLst>
          <pc:docMk/>
          <pc:sldMk cId="930816888" sldId="288"/>
        </pc:sldMkLst>
        <pc:spChg chg="mod">
          <ac:chgData name="Ginger Lee Jacobson" userId="S::glj8018@ads.northwestern.edu::3a49910d-c358-4586-b31b-05d58406f615" providerId="AD" clId="Web-{1079E6ED-946C-8550-3B7A-BFCD13048C1F}" dt="2023-01-05T20:48:49.136" v="75" actId="20577"/>
          <ac:spMkLst>
            <pc:docMk/>
            <pc:sldMk cId="930816888" sldId="288"/>
            <ac:spMk id="2" creationId="{7200D950-435E-FB56-2A00-6CC4F00A48DE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03:22.422" v="425" actId="20577"/>
          <ac:spMkLst>
            <pc:docMk/>
            <pc:sldMk cId="930816888" sldId="288"/>
            <ac:spMk id="3" creationId="{8C3CD767-BA56-33DE-19FB-D9CC2C48F430}"/>
          </ac:spMkLst>
        </pc:spChg>
      </pc:sldChg>
      <pc:sldChg chg="addSp modSp new modNotes">
        <pc:chgData name="Ginger Lee Jacobson" userId="S::glj8018@ads.northwestern.edu::3a49910d-c358-4586-b31b-05d58406f615" providerId="AD" clId="Web-{1079E6ED-946C-8550-3B7A-BFCD13048C1F}" dt="2023-01-05T23:39:05.280" v="981" actId="1076"/>
        <pc:sldMkLst>
          <pc:docMk/>
          <pc:sldMk cId="1467023248" sldId="289"/>
        </pc:sldMkLst>
        <pc:spChg chg="mod">
          <ac:chgData name="Ginger Lee Jacobson" userId="S::glj8018@ads.northwestern.edu::3a49910d-c358-4586-b31b-05d58406f615" providerId="AD" clId="Web-{1079E6ED-946C-8550-3B7A-BFCD13048C1F}" dt="2023-01-05T20:48:45.386" v="74" actId="20577"/>
          <ac:spMkLst>
            <pc:docMk/>
            <pc:sldMk cId="1467023248" sldId="289"/>
            <ac:spMk id="2" creationId="{5BBB0CF6-0E80-6BFD-5D19-EAD971B17967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39:04.155" v="980" actId="20577"/>
          <ac:spMkLst>
            <pc:docMk/>
            <pc:sldMk cId="1467023248" sldId="289"/>
            <ac:spMk id="3" creationId="{E734A82D-A943-360B-0A2E-BBD555F97DAF}"/>
          </ac:spMkLst>
        </pc:spChg>
        <pc:picChg chg="add mod">
          <ac:chgData name="Ginger Lee Jacobson" userId="S::glj8018@ads.northwestern.edu::3a49910d-c358-4586-b31b-05d58406f615" providerId="AD" clId="Web-{1079E6ED-946C-8550-3B7A-BFCD13048C1F}" dt="2023-01-05T23:39:05.280" v="981" actId="1076"/>
          <ac:picMkLst>
            <pc:docMk/>
            <pc:sldMk cId="1467023248" sldId="289"/>
            <ac:picMk id="6" creationId="{D6008855-D028-2C32-B4D0-7F98676662F6}"/>
          </ac:picMkLst>
        </pc:picChg>
      </pc:sldChg>
      <pc:sldChg chg="modSp new">
        <pc:chgData name="Ginger Lee Jacobson" userId="S::glj8018@ads.northwestern.edu::3a49910d-c358-4586-b31b-05d58406f615" providerId="AD" clId="Web-{1079E6ED-946C-8550-3B7A-BFCD13048C1F}" dt="2023-01-05T20:59:33" v="215" actId="20577"/>
        <pc:sldMkLst>
          <pc:docMk/>
          <pc:sldMk cId="4100909272" sldId="290"/>
        </pc:sldMkLst>
        <pc:spChg chg="mod">
          <ac:chgData name="Ginger Lee Jacobson" userId="S::glj8018@ads.northwestern.edu::3a49910d-c358-4586-b31b-05d58406f615" providerId="AD" clId="Web-{1079E6ED-946C-8550-3B7A-BFCD13048C1F}" dt="2023-01-05T20:59:33" v="215" actId="20577"/>
          <ac:spMkLst>
            <pc:docMk/>
            <pc:sldMk cId="4100909272" sldId="290"/>
            <ac:spMk id="2" creationId="{0E307C9A-3C79-3909-9037-BA0311C4E5FC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0:59:26.938" v="211" actId="20577"/>
          <ac:spMkLst>
            <pc:docMk/>
            <pc:sldMk cId="4100909272" sldId="290"/>
            <ac:spMk id="3" creationId="{22E119E0-FC75-671C-AEA4-1161320CAC7A}"/>
          </ac:spMkLst>
        </pc:spChg>
      </pc:sldChg>
      <pc:sldChg chg="modSp new ord modNotes">
        <pc:chgData name="Ginger Lee Jacobson" userId="S::glj8018@ads.northwestern.edu::3a49910d-c358-4586-b31b-05d58406f615" providerId="AD" clId="Web-{1079E6ED-946C-8550-3B7A-BFCD13048C1F}" dt="2023-01-05T23:43:13.630" v="1004" actId="20577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1079E6ED-946C-8550-3B7A-BFCD13048C1F}" dt="2023-01-05T23:43:13.630" v="1004" actId="20577"/>
          <ac:spMkLst>
            <pc:docMk/>
            <pc:sldMk cId="2952596098" sldId="291"/>
            <ac:spMk id="2" creationId="{AD4E5853-F924-21C4-C29C-D9916598A4A0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23:47.019" v="725" actId="20577"/>
          <ac:spMkLst>
            <pc:docMk/>
            <pc:sldMk cId="2952596098" sldId="291"/>
            <ac:spMk id="3" creationId="{A23D405E-2187-AECB-762D-F922072790B6}"/>
          </ac:spMkLst>
        </pc:spChg>
      </pc:sldChg>
      <pc:sldChg chg="modSp new ord modNotes">
        <pc:chgData name="Ginger Lee Jacobson" userId="S::glj8018@ads.northwestern.edu::3a49910d-c358-4586-b31b-05d58406f615" providerId="AD" clId="Web-{1079E6ED-946C-8550-3B7A-BFCD13048C1F}" dt="2023-01-06T16:26:05.825" v="1104" actId="20577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1079E6ED-946C-8550-3B7A-BFCD13048C1F}" dt="2023-01-06T16:26:05.825" v="1104" actId="20577"/>
          <ac:spMkLst>
            <pc:docMk/>
            <pc:sldMk cId="922581880" sldId="292"/>
            <ac:spMk id="2" creationId="{DA3DF1E6-8B5B-523B-4C80-6325DEBFAA77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43:41.241" v="1010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modSp new modNotes">
        <pc:chgData name="Ginger Lee Jacobson" userId="S::glj8018@ads.northwestern.edu::3a49910d-c358-4586-b31b-05d58406f615" providerId="AD" clId="Web-{1079E6ED-946C-8550-3B7A-BFCD13048C1F}" dt="2023-01-06T16:26:54.295" v="110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1079E6ED-946C-8550-3B7A-BFCD13048C1F}" dt="2023-01-05T23:46:44.793" v="1028" actId="20577"/>
          <ac:spMkLst>
            <pc:docMk/>
            <pc:sldMk cId="1680070822" sldId="293"/>
            <ac:spMk id="2" creationId="{BCF1C5FD-211D-851F-EC21-4061E73B4C38}"/>
          </ac:spMkLst>
        </pc:spChg>
      </pc:sldChg>
      <pc:sldChg chg="modSp new modNotes">
        <pc:chgData name="Ginger Lee Jacobson" userId="S::glj8018@ads.northwestern.edu::3a49910d-c358-4586-b31b-05d58406f615" providerId="AD" clId="Web-{1079E6ED-946C-8550-3B7A-BFCD13048C1F}" dt="2023-01-06T16:30:19.894" v="1109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1079E6ED-946C-8550-3B7A-BFCD13048C1F}" dt="2023-01-05T23:46:51.090" v="1034" actId="20577"/>
          <ac:spMkLst>
            <pc:docMk/>
            <pc:sldMk cId="2221694099" sldId="294"/>
            <ac:spMk id="2" creationId="{340AD146-D37B-02AD-DF21-4AEAF6920870}"/>
          </ac:spMkLst>
        </pc:spChg>
      </pc:sldChg>
      <pc:sldChg chg="modSp new">
        <pc:chgData name="Ginger Lee Jacobson" userId="S::glj8018@ads.northwestern.edu::3a49910d-c358-4586-b31b-05d58406f615" providerId="AD" clId="Web-{1079E6ED-946C-8550-3B7A-BFCD13048C1F}" dt="2023-01-05T23:50:27.393" v="1087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1079E6ED-946C-8550-3B7A-BFCD13048C1F}" dt="2023-01-05T23:50:27.393" v="1087" actId="20577"/>
          <ac:spMkLst>
            <pc:docMk/>
            <pc:sldMk cId="2441557156" sldId="295"/>
            <ac:spMk id="2" creationId="{3E1E48C5-6E64-DBA4-8C7C-80D9DE50DB23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49:01.078" v="1049" actId="20577"/>
          <ac:spMkLst>
            <pc:docMk/>
            <pc:sldMk cId="2441557156" sldId="295"/>
            <ac:spMk id="3" creationId="{7CA46D2D-A778-68E1-4EF0-618ADDD3404B}"/>
          </ac:spMkLst>
        </pc:spChg>
      </pc:sldChg>
    </pc:docChg>
  </pc:docChgLst>
  <pc:docChgLst>
    <pc:chgData name="John Patrick Johnson" userId="S::jpj8711@ads.northwestern.edu::fe18dc51-e5c5-41f0-a67f-64543119935e" providerId="AD" clId="Web-{7BF889F4-D4B8-7017-D4B4-EF72E124E6BB}"/>
    <pc:docChg chg="delSld modSld sldOrd">
      <pc:chgData name="John Patrick Johnson" userId="S::jpj8711@ads.northwestern.edu::fe18dc51-e5c5-41f0-a67f-64543119935e" providerId="AD" clId="Web-{7BF889F4-D4B8-7017-D4B4-EF72E124E6BB}" dt="2023-01-08T01:31:37.742" v="680"/>
      <pc:docMkLst>
        <pc:docMk/>
      </pc:docMkLst>
      <pc:sldChg chg="modSp">
        <pc:chgData name="John Patrick Johnson" userId="S::jpj8711@ads.northwestern.edu::fe18dc51-e5c5-41f0-a67f-64543119935e" providerId="AD" clId="Web-{7BF889F4-D4B8-7017-D4B4-EF72E124E6BB}" dt="2023-01-07T20:29:35.821" v="35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7BF889F4-D4B8-7017-D4B4-EF72E124E6BB}" dt="2023-01-07T20:29:35.821" v="35" actId="20577"/>
          <ac:spMkLst>
            <pc:docMk/>
            <pc:sldMk cId="0" sldId="256"/>
            <ac:spMk id="49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7BF889F4-D4B8-7017-D4B4-EF72E124E6BB}" dt="2023-01-07T21:06:32.578" v="235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7BF889F4-D4B8-7017-D4B4-EF72E124E6BB}" dt="2023-01-07T21:06:32.578" v="235" actId="20577"/>
          <ac:spMkLst>
            <pc:docMk/>
            <pc:sldMk cId="0" sldId="259"/>
            <ac:spMk id="3" creationId="{E1491D88-C395-4672-BC8D-661A338098A2}"/>
          </ac:spMkLst>
        </pc:spChg>
        <pc:spChg chg="mod">
          <ac:chgData name="John Patrick Johnson" userId="S::jpj8711@ads.northwestern.edu::fe18dc51-e5c5-41f0-a67f-64543119935e" providerId="AD" clId="Web-{7BF889F4-D4B8-7017-D4B4-EF72E124E6BB}" dt="2023-01-07T21:06:19.921" v="231" actId="14100"/>
          <ac:spMkLst>
            <pc:docMk/>
            <pc:sldMk cId="0" sldId="259"/>
            <ac:spMk id="77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7BF889F4-D4B8-7017-D4B4-EF72E124E6BB}" dt="2023-01-07T21:11:34.086" v="415" actId="20577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7BF889F4-D4B8-7017-D4B4-EF72E124E6BB}" dt="2023-01-07T21:11:34.086" v="415" actId="20577"/>
          <ac:spMkLst>
            <pc:docMk/>
            <pc:sldMk cId="0" sldId="261"/>
            <ac:spMk id="97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7BF889F4-D4B8-7017-D4B4-EF72E124E6BB}" dt="2023-01-08T01:31:24.507" v="679" actId="20577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7BF889F4-D4B8-7017-D4B4-EF72E124E6BB}" dt="2023-01-08T01:31:24.507" v="679" actId="20577"/>
          <ac:spMkLst>
            <pc:docMk/>
            <pc:sldMk cId="0" sldId="262"/>
            <ac:spMk id="103" creationId="{00000000-0000-0000-0000-000000000000}"/>
          </ac:spMkLst>
        </pc:spChg>
      </pc:sldChg>
      <pc:sldChg chg="addSp delSp modSp ord addAnim modAnim">
        <pc:chgData name="John Patrick Johnson" userId="S::jpj8711@ads.northwestern.edu::fe18dc51-e5c5-41f0-a67f-64543119935e" providerId="AD" clId="Web-{7BF889F4-D4B8-7017-D4B4-EF72E124E6BB}" dt="2023-01-07T22:05:10.455" v="652"/>
        <pc:sldMkLst>
          <pc:docMk/>
          <pc:sldMk cId="0" sldId="280"/>
        </pc:sldMkLst>
        <pc:spChg chg="add mod">
          <ac:chgData name="John Patrick Johnson" userId="S::jpj8711@ads.northwestern.edu::fe18dc51-e5c5-41f0-a67f-64543119935e" providerId="AD" clId="Web-{7BF889F4-D4B8-7017-D4B4-EF72E124E6BB}" dt="2023-01-07T22:03:16.749" v="633" actId="14100"/>
          <ac:spMkLst>
            <pc:docMk/>
            <pc:sldMk cId="0" sldId="280"/>
            <ac:spMk id="5" creationId="{B64D9B12-D05E-D196-1CEC-9C9E33B9CC0F}"/>
          </ac:spMkLst>
        </pc:spChg>
        <pc:spChg chg="add mod">
          <ac:chgData name="John Patrick Johnson" userId="S::jpj8711@ads.northwestern.edu::fe18dc51-e5c5-41f0-a67f-64543119935e" providerId="AD" clId="Web-{7BF889F4-D4B8-7017-D4B4-EF72E124E6BB}" dt="2023-01-07T22:04:44.782" v="645" actId="20577"/>
          <ac:spMkLst>
            <pc:docMk/>
            <pc:sldMk cId="0" sldId="280"/>
            <ac:spMk id="7" creationId="{B1E2236B-464B-AA49-A124-3E054A3AC455}"/>
          </ac:spMkLst>
        </pc:spChg>
        <pc:spChg chg="mod">
          <ac:chgData name="John Patrick Johnson" userId="S::jpj8711@ads.northwestern.edu::fe18dc51-e5c5-41f0-a67f-64543119935e" providerId="AD" clId="Web-{7BF889F4-D4B8-7017-D4B4-EF72E124E6BB}" dt="2023-01-07T22:02:38.170" v="620" actId="14100"/>
          <ac:spMkLst>
            <pc:docMk/>
            <pc:sldMk cId="0" sldId="280"/>
            <ac:spMk id="290" creationId="{00000000-0000-0000-0000-000000000000}"/>
          </ac:spMkLst>
        </pc:spChg>
        <pc:picChg chg="del mod">
          <ac:chgData name="John Patrick Johnson" userId="S::jpj8711@ads.northwestern.edu::fe18dc51-e5c5-41f0-a67f-64543119935e" providerId="AD" clId="Web-{7BF889F4-D4B8-7017-D4B4-EF72E124E6BB}" dt="2023-01-07T22:05:10.455" v="652"/>
          <ac:picMkLst>
            <pc:docMk/>
            <pc:sldMk cId="0" sldId="280"/>
            <ac:picMk id="3" creationId="{11A58728-FE18-8B7B-F0DE-2722E887D8BF}"/>
          </ac:picMkLst>
        </pc:picChg>
        <pc:picChg chg="add mod">
          <ac:chgData name="John Patrick Johnson" userId="S::jpj8711@ads.northwestern.edu::fe18dc51-e5c5-41f0-a67f-64543119935e" providerId="AD" clId="Web-{7BF889F4-D4B8-7017-D4B4-EF72E124E6BB}" dt="2023-01-07T22:05:05.861" v="649" actId="1076"/>
          <ac:picMkLst>
            <pc:docMk/>
            <pc:sldMk cId="0" sldId="280"/>
            <ac:picMk id="8" creationId="{3982F08A-63A5-51F7-67BC-B202A343FBFF}"/>
          </ac:picMkLst>
        </pc:picChg>
      </pc:sldChg>
      <pc:sldChg chg="addSp delSp modSp ord">
        <pc:chgData name="John Patrick Johnson" userId="S::jpj8711@ads.northwestern.edu::fe18dc51-e5c5-41f0-a67f-64543119935e" providerId="AD" clId="Web-{7BF889F4-D4B8-7017-D4B4-EF72E124E6BB}" dt="2023-01-07T21:03:16.137" v="158" actId="20577"/>
        <pc:sldMkLst>
          <pc:docMk/>
          <pc:sldMk cId="837207602" sldId="282"/>
        </pc:sldMkLst>
        <pc:spChg chg="del">
          <ac:chgData name="John Patrick Johnson" userId="S::jpj8711@ads.northwestern.edu::fe18dc51-e5c5-41f0-a67f-64543119935e" providerId="AD" clId="Web-{7BF889F4-D4B8-7017-D4B4-EF72E124E6BB}" dt="2023-01-07T20:54:59.597" v="130"/>
          <ac:spMkLst>
            <pc:docMk/>
            <pc:sldMk cId="837207602" sldId="282"/>
            <ac:spMk id="3" creationId="{52588039-4CD5-A745-394E-9E48A5A8FD86}"/>
          </ac:spMkLst>
        </pc:spChg>
        <pc:spChg chg="add mod">
          <ac:chgData name="John Patrick Johnson" userId="S::jpj8711@ads.northwestern.edu::fe18dc51-e5c5-41f0-a67f-64543119935e" providerId="AD" clId="Web-{7BF889F4-D4B8-7017-D4B4-EF72E124E6BB}" dt="2023-01-07T21:03:16.137" v="158" actId="20577"/>
          <ac:spMkLst>
            <pc:docMk/>
            <pc:sldMk cId="837207602" sldId="282"/>
            <ac:spMk id="4" creationId="{E01374D5-3FDC-ACF5-3153-58548A78F130}"/>
          </ac:spMkLst>
        </pc:spChg>
        <pc:spChg chg="del">
          <ac:chgData name="John Patrick Johnson" userId="S::jpj8711@ads.northwestern.edu::fe18dc51-e5c5-41f0-a67f-64543119935e" providerId="AD" clId="Web-{7BF889F4-D4B8-7017-D4B4-EF72E124E6BB}" dt="2023-01-07T20:55:01.019" v="131"/>
          <ac:spMkLst>
            <pc:docMk/>
            <pc:sldMk cId="837207602" sldId="282"/>
            <ac:spMk id="9" creationId="{62565879-8A2E-EBF5-A9DD-54B47D47CBC4}"/>
          </ac:spMkLst>
        </pc:spChg>
        <pc:spChg chg="del">
          <ac:chgData name="John Patrick Johnson" userId="S::jpj8711@ads.northwestern.edu::fe18dc51-e5c5-41f0-a67f-64543119935e" providerId="AD" clId="Web-{7BF889F4-D4B8-7017-D4B4-EF72E124E6BB}" dt="2023-01-07T20:55:02.269" v="132"/>
          <ac:spMkLst>
            <pc:docMk/>
            <pc:sldMk cId="837207602" sldId="282"/>
            <ac:spMk id="10" creationId="{296C0996-A7E3-346C-DB01-05F03B03BF90}"/>
          </ac:spMkLst>
        </pc:spChg>
      </pc:sldChg>
      <pc:sldChg chg="del">
        <pc:chgData name="John Patrick Johnson" userId="S::jpj8711@ads.northwestern.edu::fe18dc51-e5c5-41f0-a67f-64543119935e" providerId="AD" clId="Web-{7BF889F4-D4B8-7017-D4B4-EF72E124E6BB}" dt="2023-01-08T01:31:37.742" v="680"/>
        <pc:sldMkLst>
          <pc:docMk/>
          <pc:sldMk cId="2491928269" sldId="283"/>
        </pc:sldMkLst>
      </pc:sldChg>
    </pc:docChg>
  </pc:docChgLst>
  <pc:docChgLst>
    <pc:chgData name="John Patrick Johnson" userId="S::jpj8711@ads.northwestern.edu::fe18dc51-e5c5-41f0-a67f-64543119935e" providerId="AD" clId="Web-{B270706C-2E8A-DAE0-AD05-13A0EC2FCBFE}"/>
    <pc:docChg chg="mod addSld modSld">
      <pc:chgData name="John Patrick Johnson" userId="S::jpj8711@ads.northwestern.edu::fe18dc51-e5c5-41f0-a67f-64543119935e" providerId="AD" clId="Web-{B270706C-2E8A-DAE0-AD05-13A0EC2FCBFE}" dt="2023-01-10T04:12:59.024" v="332" actId="14100"/>
      <pc:docMkLst>
        <pc:docMk/>
      </pc:docMkLst>
      <pc:sldChg chg="modSp">
        <pc:chgData name="John Patrick Johnson" userId="S::jpj8711@ads.northwestern.edu::fe18dc51-e5c5-41f0-a67f-64543119935e" providerId="AD" clId="Web-{B270706C-2E8A-DAE0-AD05-13A0EC2FCBFE}" dt="2023-01-10T01:48:09.435" v="16" actId="20577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B270706C-2E8A-DAE0-AD05-13A0EC2FCBFE}" dt="2023-01-10T01:48:09.435" v="16" actId="20577"/>
          <ac:spMkLst>
            <pc:docMk/>
            <pc:sldMk cId="0" sldId="263"/>
            <ac:spMk id="113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8:24.592" v="34" actId="20577"/>
        <pc:sldMkLst>
          <pc:docMk/>
          <pc:sldMk cId="0" sldId="264"/>
        </pc:sldMkLst>
        <pc:spChg chg="mod">
          <ac:chgData name="John Patrick Johnson" userId="S::jpj8711@ads.northwestern.edu::fe18dc51-e5c5-41f0-a67f-64543119935e" providerId="AD" clId="Web-{B270706C-2E8A-DAE0-AD05-13A0EC2FCBFE}" dt="2023-01-10T01:48:24.592" v="34" actId="20577"/>
          <ac:spMkLst>
            <pc:docMk/>
            <pc:sldMk cId="0" sldId="264"/>
            <ac:spMk id="12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8:53.140" v="46" actId="20577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B270706C-2E8A-DAE0-AD05-13A0EC2FCBFE}" dt="2023-01-10T01:48:53.140" v="46" actId="20577"/>
          <ac:spMkLst>
            <pc:docMk/>
            <pc:sldMk cId="0" sldId="266"/>
            <ac:spMk id="14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8:35.889" v="41" actId="20577"/>
        <pc:sldMkLst>
          <pc:docMk/>
          <pc:sldMk cId="0" sldId="274"/>
        </pc:sldMkLst>
        <pc:spChg chg="mod">
          <ac:chgData name="John Patrick Johnson" userId="S::jpj8711@ads.northwestern.edu::fe18dc51-e5c5-41f0-a67f-64543119935e" providerId="AD" clId="Web-{B270706C-2E8A-DAE0-AD05-13A0EC2FCBFE}" dt="2023-01-10T01:48:35.889" v="41" actId="20577"/>
          <ac:spMkLst>
            <pc:docMk/>
            <pc:sldMk cId="0" sldId="274"/>
            <ac:spMk id="224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9:15.031" v="47" actId="20577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B270706C-2E8A-DAE0-AD05-13A0EC2FCBFE}" dt="2023-01-10T01:49:15.031" v="47" actId="20577"/>
          <ac:spMkLst>
            <pc:docMk/>
            <pc:sldMk cId="0" sldId="276"/>
            <ac:spMk id="250" creationId="{00000000-0000-0000-0000-000000000000}"/>
          </ac:spMkLst>
        </pc:spChg>
      </pc:sldChg>
      <pc:sldChg chg="modCm">
        <pc:chgData name="John Patrick Johnson" userId="S::jpj8711@ads.northwestern.edu::fe18dc51-e5c5-41f0-a67f-64543119935e" providerId="AD" clId="Web-{B270706C-2E8A-DAE0-AD05-13A0EC2FCBFE}" dt="2023-01-10T01:35:04.440" v="1"/>
        <pc:sldMkLst>
          <pc:docMk/>
          <pc:sldMk cId="60139911" sldId="287"/>
        </pc:sldMkLst>
      </pc:sldChg>
      <pc:sldChg chg="addSp delSp modSp addAnim modAnim">
        <pc:chgData name="John Patrick Johnson" userId="S::jpj8711@ads.northwestern.edu::fe18dc51-e5c5-41f0-a67f-64543119935e" providerId="AD" clId="Web-{B270706C-2E8A-DAE0-AD05-13A0EC2FCBFE}" dt="2023-01-10T04:12:59.024" v="332" actId="14100"/>
        <pc:sldMkLst>
          <pc:docMk/>
          <pc:sldMk cId="3050248158" sldId="296"/>
        </pc:sldMkLst>
        <pc:spChg chg="del">
          <ac:chgData name="John Patrick Johnson" userId="S::jpj8711@ads.northwestern.edu::fe18dc51-e5c5-41f0-a67f-64543119935e" providerId="AD" clId="Web-{B270706C-2E8A-DAE0-AD05-13A0EC2FCBFE}" dt="2023-01-10T03:29:25.896" v="306"/>
          <ac:spMkLst>
            <pc:docMk/>
            <pc:sldMk cId="3050248158" sldId="296"/>
            <ac:spMk id="3" creationId="{35265433-E491-76BD-2CE4-940E2D2213FE}"/>
          </ac:spMkLst>
        </pc:spChg>
        <pc:spChg chg="mod">
          <ac:chgData name="John Patrick Johnson" userId="S::jpj8711@ads.northwestern.edu::fe18dc51-e5c5-41f0-a67f-64543119935e" providerId="AD" clId="Web-{B270706C-2E8A-DAE0-AD05-13A0EC2FCBFE}" dt="2023-01-10T01:47:56.106" v="9" actId="20577"/>
          <ac:spMkLst>
            <pc:docMk/>
            <pc:sldMk cId="3050248158" sldId="296"/>
            <ac:spMk id="176" creationId="{00000000-0000-0000-0000-000000000000}"/>
          </ac:spMkLst>
        </pc:spChg>
        <pc:picChg chg="add mod">
          <ac:chgData name="John Patrick Johnson" userId="S::jpj8711@ads.northwestern.edu::fe18dc51-e5c5-41f0-a67f-64543119935e" providerId="AD" clId="Web-{B270706C-2E8A-DAE0-AD05-13A0EC2FCBFE}" dt="2023-01-10T04:12:59.024" v="332" actId="14100"/>
          <ac:picMkLst>
            <pc:docMk/>
            <pc:sldMk cId="3050248158" sldId="296"/>
            <ac:picMk id="4" creationId="{3DC87846-D2C9-27E3-BCF5-F54BA0E4016D}"/>
          </ac:picMkLst>
        </pc:picChg>
        <pc:picChg chg="add mod">
          <ac:chgData name="John Patrick Johnson" userId="S::jpj8711@ads.northwestern.edu::fe18dc51-e5c5-41f0-a67f-64543119935e" providerId="AD" clId="Web-{B270706C-2E8A-DAE0-AD05-13A0EC2FCBFE}" dt="2023-01-10T04:12:44.602" v="327" actId="1076"/>
          <ac:picMkLst>
            <pc:docMk/>
            <pc:sldMk cId="3050248158" sldId="296"/>
            <ac:picMk id="5" creationId="{74EB437C-D31C-B442-1FB8-A6B4E1F09824}"/>
          </ac:picMkLst>
        </pc:picChg>
        <pc:picChg chg="add mod">
          <ac:chgData name="John Patrick Johnson" userId="S::jpj8711@ads.northwestern.edu::fe18dc51-e5c5-41f0-a67f-64543119935e" providerId="AD" clId="Web-{B270706C-2E8A-DAE0-AD05-13A0EC2FCBFE}" dt="2023-01-10T04:12:51.743" v="330" actId="1076"/>
          <ac:picMkLst>
            <pc:docMk/>
            <pc:sldMk cId="3050248158" sldId="296"/>
            <ac:picMk id="6" creationId="{19B7845B-0C43-CEC9-8729-8CA6E51BFD48}"/>
          </ac:picMkLst>
        </pc:picChg>
      </pc:sldChg>
      <pc:sldChg chg="addSp modSp add replId">
        <pc:chgData name="John Patrick Johnson" userId="S::jpj8711@ads.northwestern.edu::fe18dc51-e5c5-41f0-a67f-64543119935e" providerId="AD" clId="Web-{B270706C-2E8A-DAE0-AD05-13A0EC2FCBFE}" dt="2023-01-10T01:58:02.395" v="296" actId="20577"/>
        <pc:sldMkLst>
          <pc:docMk/>
          <pc:sldMk cId="3384434737" sldId="302"/>
        </pc:sldMkLst>
        <pc:spChg chg="add mod">
          <ac:chgData name="John Patrick Johnson" userId="S::jpj8711@ads.northwestern.edu::fe18dc51-e5c5-41f0-a67f-64543119935e" providerId="AD" clId="Web-{B270706C-2E8A-DAE0-AD05-13A0EC2FCBFE}" dt="2023-01-10T01:51:58.114" v="132" actId="1076"/>
          <ac:spMkLst>
            <pc:docMk/>
            <pc:sldMk cId="3384434737" sldId="302"/>
            <ac:spMk id="3" creationId="{1DEA14E2-9B87-2779-9679-1E65D42DA871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22.495" v="162" actId="14100"/>
          <ac:spMkLst>
            <pc:docMk/>
            <pc:sldMk cId="3384434737" sldId="302"/>
            <ac:spMk id="4" creationId="{063D29AA-7E41-CBE7-D357-097401F95E44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25.808" v="163" actId="1076"/>
          <ac:spMkLst>
            <pc:docMk/>
            <pc:sldMk cId="3384434737" sldId="302"/>
            <ac:spMk id="5" creationId="{49E0A197-D99C-2713-25F8-AB174B8DD817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35.871" v="166" actId="1076"/>
          <ac:spMkLst>
            <pc:docMk/>
            <pc:sldMk cId="3384434737" sldId="302"/>
            <ac:spMk id="6" creationId="{130E8B59-1BDD-65F6-A73D-482EF1600BBD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57.356" v="174" actId="20577"/>
          <ac:spMkLst>
            <pc:docMk/>
            <pc:sldMk cId="3384434737" sldId="302"/>
            <ac:spMk id="7" creationId="{61B625D7-70A0-2BB4-7CBA-829AA3845CA8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4:17.966" v="183" actId="1076"/>
          <ac:spMkLst>
            <pc:docMk/>
            <pc:sldMk cId="3384434737" sldId="302"/>
            <ac:spMk id="8" creationId="{62554386-D1D2-2F72-16D6-61CA770BB98A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4:49.358" v="194" actId="20577"/>
          <ac:spMkLst>
            <pc:docMk/>
            <pc:sldMk cId="3384434737" sldId="302"/>
            <ac:spMk id="9" creationId="{5AA49424-84AB-4327-8F80-BE16279155F2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5:35.328" v="206" actId="20577"/>
          <ac:spMkLst>
            <pc:docMk/>
            <pc:sldMk cId="3384434737" sldId="302"/>
            <ac:spMk id="10" creationId="{1BF92021-EFD4-038A-70CF-985B67EFE37F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6:02.485" v="222" actId="20577"/>
          <ac:spMkLst>
            <pc:docMk/>
            <pc:sldMk cId="3384434737" sldId="302"/>
            <ac:spMk id="11" creationId="{AA30AA58-0EC1-C399-1D86-BC1B9E77144F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6:27.689" v="234" actId="20577"/>
          <ac:spMkLst>
            <pc:docMk/>
            <pc:sldMk cId="3384434737" sldId="302"/>
            <ac:spMk id="12" creationId="{C307562A-249A-2951-57C8-D74E892D69B5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8:02.395" v="296" actId="20577"/>
          <ac:spMkLst>
            <pc:docMk/>
            <pc:sldMk cId="3384434737" sldId="302"/>
            <ac:spMk id="14" creationId="{282BD116-EE04-F733-E291-877731083BDD}"/>
          </ac:spMkLst>
        </pc:spChg>
        <pc:spChg chg="mod">
          <ac:chgData name="John Patrick Johnson" userId="S::jpj8711@ads.northwestern.edu::fe18dc51-e5c5-41f0-a67f-64543119935e" providerId="AD" clId="Web-{B270706C-2E8A-DAE0-AD05-13A0EC2FCBFE}" dt="2023-01-10T01:49:32.547" v="49" actId="20577"/>
          <ac:spMkLst>
            <pc:docMk/>
            <pc:sldMk cId="3384434737" sldId="302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B270706C-2E8A-DAE0-AD05-13A0EC2FCBFE}" dt="2023-01-10T01:51:16.426" v="112" actId="20577"/>
          <ac:spMkLst>
            <pc:docMk/>
            <pc:sldMk cId="3384434737" sldId="302"/>
            <ac:spMk id="253" creationId="{00000000-0000-0000-0000-000000000000}"/>
          </ac:spMkLst>
        </pc:spChg>
        <pc:grpChg chg="add mod">
          <ac:chgData name="John Patrick Johnson" userId="S::jpj8711@ads.northwestern.edu::fe18dc51-e5c5-41f0-a67f-64543119935e" providerId="AD" clId="Web-{B270706C-2E8A-DAE0-AD05-13A0EC2FCBFE}" dt="2023-01-10T01:57:07.987" v="236" actId="1076"/>
          <ac:grpSpMkLst>
            <pc:docMk/>
            <pc:sldMk cId="3384434737" sldId="302"/>
            <ac:grpSpMk id="13" creationId="{B917F229-C5E5-25E8-EEF4-7C1CC6BA19C5}"/>
          </ac:grpSpMkLst>
        </pc:grpChg>
      </pc:sldChg>
    </pc:docChg>
  </pc:docChgLst>
  <pc:docChgLst>
    <pc:chgData name="John Patrick Johnson" userId="S::jpj8711@ads.northwestern.edu::fe18dc51-e5c5-41f0-a67f-64543119935e" providerId="AD" clId="Web-{2082941D-0433-84DC-1DEA-DD6F7C31F1C7}"/>
    <pc:docChg chg="modSld">
      <pc:chgData name="John Patrick Johnson" userId="S::jpj8711@ads.northwestern.edu::fe18dc51-e5c5-41f0-a67f-64543119935e" providerId="AD" clId="Web-{2082941D-0433-84DC-1DEA-DD6F7C31F1C7}" dt="2022-06-10T18:31:19.167" v="202" actId="20577"/>
      <pc:docMkLst>
        <pc:docMk/>
      </pc:docMkLst>
      <pc:sldChg chg="modSp">
        <pc:chgData name="John Patrick Johnson" userId="S::jpj8711@ads.northwestern.edu::fe18dc51-e5c5-41f0-a67f-64543119935e" providerId="AD" clId="Web-{2082941D-0433-84DC-1DEA-DD6F7C31F1C7}" dt="2022-06-10T18:24:12.085" v="0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2082941D-0433-84DC-1DEA-DD6F7C31F1C7}" dt="2022-06-10T18:24:12.085" v="0" actId="20577"/>
          <ac:spMkLst>
            <pc:docMk/>
            <pc:sldMk cId="0" sldId="259"/>
            <ac:spMk id="7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082941D-0433-84DC-1DEA-DD6F7C31F1C7}" dt="2022-06-10T18:25:13.742" v="17" actId="20577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2082941D-0433-84DC-1DEA-DD6F7C31F1C7}" dt="2022-06-10T18:24:56.445" v="11" actId="20577"/>
          <ac:spMkLst>
            <pc:docMk/>
            <pc:sldMk cId="0" sldId="261"/>
            <ac:spMk id="9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082941D-0433-84DC-1DEA-DD6F7C31F1C7}" dt="2022-06-10T18:25:13.742" v="17" actId="20577"/>
          <ac:spMkLst>
            <pc:docMk/>
            <pc:sldMk cId="0" sldId="261"/>
            <ac:spMk id="9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082941D-0433-84DC-1DEA-DD6F7C31F1C7}" dt="2022-06-10T18:31:19.167" v="202" actId="20577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2082941D-0433-84DC-1DEA-DD6F7C31F1C7}" dt="2022-06-10T18:28:06.291" v="97" actId="20577"/>
          <ac:spMkLst>
            <pc:docMk/>
            <pc:sldMk cId="0" sldId="280"/>
            <ac:spMk id="28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082941D-0433-84DC-1DEA-DD6F7C31F1C7}" dt="2022-06-10T18:31:19.167" v="202" actId="20577"/>
          <ac:spMkLst>
            <pc:docMk/>
            <pc:sldMk cId="0" sldId="280"/>
            <ac:spMk id="290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A34BEB02-4032-9EEC-160C-7BD550C36278}"/>
    <pc:docChg chg="delSld modSld">
      <pc:chgData name="John Patrick Johnson" userId="S::jpj8711@ads.northwestern.edu::fe18dc51-e5c5-41f0-a67f-64543119935e" providerId="AD" clId="Web-{A34BEB02-4032-9EEC-160C-7BD550C36278}" dt="2023-08-14T00:31:28.524" v="165"/>
      <pc:docMkLst>
        <pc:docMk/>
      </pc:docMkLst>
      <pc:sldChg chg="modSp">
        <pc:chgData name="John Patrick Johnson" userId="S::jpj8711@ads.northwestern.edu::fe18dc51-e5c5-41f0-a67f-64543119935e" providerId="AD" clId="Web-{A34BEB02-4032-9EEC-160C-7BD550C36278}" dt="2023-08-14T00:26:34.845" v="94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A34BEB02-4032-9EEC-160C-7BD550C36278}" dt="2023-08-14T00:26:34.845" v="94" actId="20577"/>
          <ac:spMkLst>
            <pc:docMk/>
            <pc:sldMk cId="0" sldId="259"/>
            <ac:spMk id="7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A34BEB02-4032-9EEC-160C-7BD550C36278}" dt="2023-08-14T00:29:16.239" v="152" actId="20577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A34BEB02-4032-9EEC-160C-7BD550C36278}" dt="2023-08-14T00:29:16.239" v="152" actId="20577"/>
          <ac:spMkLst>
            <pc:docMk/>
            <pc:sldMk cId="0" sldId="261"/>
            <ac:spMk id="97" creationId="{00000000-0000-0000-0000-000000000000}"/>
          </ac:spMkLst>
        </pc:spChg>
      </pc:sldChg>
      <pc:sldChg chg="modSp addAnim">
        <pc:chgData name="John Patrick Johnson" userId="S::jpj8711@ads.northwestern.edu::fe18dc51-e5c5-41f0-a67f-64543119935e" providerId="AD" clId="Web-{A34BEB02-4032-9EEC-160C-7BD550C36278}" dt="2023-08-14T00:31:28.524" v="165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A34BEB02-4032-9EEC-160C-7BD550C36278}" dt="2023-08-13T22:51:32.401" v="37" actId="20577"/>
          <ac:spMkLst>
            <pc:docMk/>
            <pc:sldMk cId="0" sldId="280"/>
            <ac:spMk id="5" creationId="{B64D9B12-D05E-D196-1CEC-9C9E33B9CC0F}"/>
          </ac:spMkLst>
        </pc:spChg>
        <pc:spChg chg="mod">
          <ac:chgData name="John Patrick Johnson" userId="S::jpj8711@ads.northwestern.edu::fe18dc51-e5c5-41f0-a67f-64543119935e" providerId="AD" clId="Web-{A34BEB02-4032-9EEC-160C-7BD550C36278}" dt="2023-08-13T22:50:32.695" v="16" actId="20577"/>
          <ac:spMkLst>
            <pc:docMk/>
            <pc:sldMk cId="0" sldId="280"/>
            <ac:spMk id="7" creationId="{B1E2236B-464B-AA49-A124-3E054A3AC455}"/>
          </ac:spMkLst>
        </pc:spChg>
        <pc:spChg chg="mod">
          <ac:chgData name="John Patrick Johnson" userId="S::jpj8711@ads.northwestern.edu::fe18dc51-e5c5-41f0-a67f-64543119935e" providerId="AD" clId="Web-{A34BEB02-4032-9EEC-160C-7BD550C36278}" dt="2023-08-14T00:29:58.256" v="163" actId="20577"/>
          <ac:spMkLst>
            <pc:docMk/>
            <pc:sldMk cId="0" sldId="280"/>
            <ac:spMk id="28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34BEB02-4032-9EEC-160C-7BD550C36278}" dt="2023-08-13T22:51:16.806" v="35" actId="14100"/>
          <ac:spMkLst>
            <pc:docMk/>
            <pc:sldMk cId="0" sldId="280"/>
            <ac:spMk id="290" creationId="{00000000-0000-0000-0000-000000000000}"/>
          </ac:spMkLst>
        </pc:spChg>
        <pc:picChg chg="mod">
          <ac:chgData name="John Patrick Johnson" userId="S::jpj8711@ads.northwestern.edu::fe18dc51-e5c5-41f0-a67f-64543119935e" providerId="AD" clId="Web-{A34BEB02-4032-9EEC-160C-7BD550C36278}" dt="2023-08-14T00:30:53.492" v="164" actId="1076"/>
          <ac:picMkLst>
            <pc:docMk/>
            <pc:sldMk cId="0" sldId="280"/>
            <ac:picMk id="8" creationId="{3982F08A-63A5-51F7-67BC-B202A343FBFF}"/>
          </ac:picMkLst>
        </pc:picChg>
      </pc:sldChg>
      <pc:sldChg chg="del">
        <pc:chgData name="John Patrick Johnson" userId="S::jpj8711@ads.northwestern.edu::fe18dc51-e5c5-41f0-a67f-64543119935e" providerId="AD" clId="Web-{A34BEB02-4032-9EEC-160C-7BD550C36278}" dt="2023-08-13T21:59:59.933" v="0"/>
        <pc:sldMkLst>
          <pc:docMk/>
          <pc:sldMk cId="3056279571" sldId="286"/>
        </pc:sldMkLst>
      </pc:sldChg>
      <pc:sldChg chg="mod modShow">
        <pc:chgData name="John Patrick Johnson" userId="S::jpj8711@ads.northwestern.edu::fe18dc51-e5c5-41f0-a67f-64543119935e" providerId="AD" clId="Web-{A34BEB02-4032-9EEC-160C-7BD550C36278}" dt="2023-08-14T00:26:13.876" v="92"/>
        <pc:sldMkLst>
          <pc:docMk/>
          <pc:sldMk cId="60139911" sldId="287"/>
        </pc:sldMkLst>
      </pc:sldChg>
      <pc:sldChg chg="modSp">
        <pc:chgData name="John Patrick Johnson" userId="S::jpj8711@ads.northwestern.edu::fe18dc51-e5c5-41f0-a67f-64543119935e" providerId="AD" clId="Web-{A34BEB02-4032-9EEC-160C-7BD550C36278}" dt="2023-08-14T00:25:53.063" v="91" actId="20577"/>
        <pc:sldMkLst>
          <pc:docMk/>
          <pc:sldMk cId="348769654" sldId="318"/>
        </pc:sldMkLst>
        <pc:spChg chg="mod">
          <ac:chgData name="John Patrick Johnson" userId="S::jpj8711@ads.northwestern.edu::fe18dc51-e5c5-41f0-a67f-64543119935e" providerId="AD" clId="Web-{A34BEB02-4032-9EEC-160C-7BD550C36278}" dt="2023-08-14T00:25:53.063" v="91" actId="20577"/>
          <ac:spMkLst>
            <pc:docMk/>
            <pc:sldMk cId="348769654" sldId="318"/>
            <ac:spMk id="3" creationId="{EC9AA3F7-FC6E-575A-F3F6-82A49486401E}"/>
          </ac:spMkLst>
        </pc:spChg>
      </pc:sldChg>
      <pc:sldChg chg="modSp">
        <pc:chgData name="John Patrick Johnson" userId="S::jpj8711@ads.northwestern.edu::fe18dc51-e5c5-41f0-a67f-64543119935e" providerId="AD" clId="Web-{A34BEB02-4032-9EEC-160C-7BD550C36278}" dt="2023-08-14T00:25:43" v="86" actId="20577"/>
        <pc:sldMkLst>
          <pc:docMk/>
          <pc:sldMk cId="679280969" sldId="319"/>
        </pc:sldMkLst>
        <pc:spChg chg="mod">
          <ac:chgData name="John Patrick Johnson" userId="S::jpj8711@ads.northwestern.edu::fe18dc51-e5c5-41f0-a67f-64543119935e" providerId="AD" clId="Web-{A34BEB02-4032-9EEC-160C-7BD550C36278}" dt="2023-08-14T00:25:43" v="86" actId="20577"/>
          <ac:spMkLst>
            <pc:docMk/>
            <pc:sldMk cId="679280969" sldId="319"/>
            <ac:spMk id="3" creationId="{838492E3-91C7-FA09-1EED-65C4220C1E22}"/>
          </ac:spMkLst>
        </pc:spChg>
      </pc:sldChg>
    </pc:docChg>
  </pc:docChgLst>
  <pc:docChgLst>
    <pc:chgData name="Ginger Lee Jacobson" userId="S::glj8018@ads.northwestern.edu::3a49910d-c358-4586-b31b-05d58406f615" providerId="AD" clId="Web-{98BB133E-2592-D232-A4AF-6EA40E5A7E17}"/>
    <pc:docChg chg="modSld">
      <pc:chgData name="Ginger Lee Jacobson" userId="S::glj8018@ads.northwestern.edu::3a49910d-c358-4586-b31b-05d58406f615" providerId="AD" clId="Web-{98BB133E-2592-D232-A4AF-6EA40E5A7E17}" dt="2023-01-13T16:13:36.629" v="812"/>
      <pc:docMkLst>
        <pc:docMk/>
      </pc:docMkLst>
      <pc:sldChg chg="modNotes">
        <pc:chgData name="Ginger Lee Jacobson" userId="S::glj8018@ads.northwestern.edu::3a49910d-c358-4586-b31b-05d58406f615" providerId="AD" clId="Web-{98BB133E-2592-D232-A4AF-6EA40E5A7E17}" dt="2023-01-13T15:55:38.789" v="365"/>
        <pc:sldMkLst>
          <pc:docMk/>
          <pc:sldMk cId="930816888" sldId="288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5:52:24.940" v="259"/>
        <pc:sldMkLst>
          <pc:docMk/>
          <pc:sldMk cId="1467023248" sldId="289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2:52.785" v="485"/>
        <pc:sldMkLst>
          <pc:docMk/>
          <pc:sldMk cId="2952596098" sldId="291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3:55.817" v="546"/>
        <pc:sldMkLst>
          <pc:docMk/>
          <pc:sldMk cId="922581880" sldId="292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9:22.592" v="584"/>
        <pc:sldMkLst>
          <pc:docMk/>
          <pc:sldMk cId="2221694099" sldId="294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5:52:57.832" v="269"/>
        <pc:sldMkLst>
          <pc:docMk/>
          <pc:sldMk cId="824764711" sldId="300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7:20.291" v="568"/>
        <pc:sldMkLst>
          <pc:docMk/>
          <pc:sldMk cId="1606653251" sldId="307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13:36.629" v="812"/>
        <pc:sldMkLst>
          <pc:docMk/>
          <pc:sldMk cId="3246919771" sldId="314"/>
        </pc:sldMkLst>
      </pc:sldChg>
    </pc:docChg>
  </pc:docChgLst>
  <pc:docChgLst>
    <pc:chgData name="Ginger Lee Jacobson" userId="S::glj8018@ads.northwestern.edu::3a49910d-c358-4586-b31b-05d58406f615" providerId="AD" clId="Web-{A29EF2C3-BCC3-FE84-9E28-8AC5DC878225}"/>
    <pc:docChg chg="addSld modSld sldOrd">
      <pc:chgData name="Ginger Lee Jacobson" userId="S::glj8018@ads.northwestern.edu::3a49910d-c358-4586-b31b-05d58406f615" providerId="AD" clId="Web-{A29EF2C3-BCC3-FE84-9E28-8AC5DC878225}" dt="2023-01-11T21:56:40.632" v="365"/>
      <pc:docMkLst>
        <pc:docMk/>
      </pc:docMkLst>
      <pc:sldChg chg="modSp">
        <pc:chgData name="Ginger Lee Jacobson" userId="S::glj8018@ads.northwestern.edu::3a49910d-c358-4586-b31b-05d58406f615" providerId="AD" clId="Web-{A29EF2C3-BCC3-FE84-9E28-8AC5DC878225}" dt="2023-01-11T21:19:44.332" v="229" actId="20577"/>
        <pc:sldMkLst>
          <pc:docMk/>
          <pc:sldMk cId="0" sldId="280"/>
        </pc:sldMkLst>
        <pc:spChg chg="mod">
          <ac:chgData name="Ginger Lee Jacobson" userId="S::glj8018@ads.northwestern.edu::3a49910d-c358-4586-b31b-05d58406f615" providerId="AD" clId="Web-{A29EF2C3-BCC3-FE84-9E28-8AC5DC878225}" dt="2023-01-11T21:19:44.332" v="229" actId="20577"/>
          <ac:spMkLst>
            <pc:docMk/>
            <pc:sldMk cId="0" sldId="280"/>
            <ac:spMk id="7" creationId="{B1E2236B-464B-AA49-A124-3E054A3AC455}"/>
          </ac:spMkLst>
        </pc:spChg>
      </pc:sldChg>
      <pc:sldChg chg="modSp">
        <pc:chgData name="Ginger Lee Jacobson" userId="S::glj8018@ads.northwestern.edu::3a49910d-c358-4586-b31b-05d58406f615" providerId="AD" clId="Web-{A29EF2C3-BCC3-FE84-9E28-8AC5DC878225}" dt="2023-01-11T21:08:06.645" v="212" actId="20577"/>
        <pc:sldMkLst>
          <pc:docMk/>
          <pc:sldMk cId="4100909272" sldId="290"/>
        </pc:sldMkLst>
        <pc:spChg chg="mod">
          <ac:chgData name="Ginger Lee Jacobson" userId="S::glj8018@ads.northwestern.edu::3a49910d-c358-4586-b31b-05d58406f615" providerId="AD" clId="Web-{A29EF2C3-BCC3-FE84-9E28-8AC5DC878225}" dt="2023-01-11T21:08:06.645" v="212" actId="20577"/>
          <ac:spMkLst>
            <pc:docMk/>
            <pc:sldMk cId="4100909272" sldId="290"/>
            <ac:spMk id="3" creationId="{22E119E0-FC75-671C-AEA4-1161320CAC7A}"/>
          </ac:spMkLst>
        </pc:spChg>
      </pc:sldChg>
      <pc:sldChg chg="modNotes">
        <pc:chgData name="Ginger Lee Jacobson" userId="S::glj8018@ads.northwestern.edu::3a49910d-c358-4586-b31b-05d58406f615" providerId="AD" clId="Web-{A29EF2C3-BCC3-FE84-9E28-8AC5DC878225}" dt="2023-01-11T21:37:56.888" v="315"/>
        <pc:sldMkLst>
          <pc:docMk/>
          <pc:sldMk cId="2952596098" sldId="291"/>
        </pc:sldMkLst>
      </pc:sldChg>
      <pc:sldChg chg="addAnim modAnim">
        <pc:chgData name="Ginger Lee Jacobson" userId="S::glj8018@ads.northwestern.edu::3a49910d-c358-4586-b31b-05d58406f615" providerId="AD" clId="Web-{A29EF2C3-BCC3-FE84-9E28-8AC5DC878225}" dt="2023-01-11T20:36:55.853" v="2"/>
        <pc:sldMkLst>
          <pc:docMk/>
          <pc:sldMk cId="922581880" sldId="292"/>
        </pc:sldMkLst>
      </pc:sldChg>
      <pc:sldChg chg="modSp modNotes">
        <pc:chgData name="Ginger Lee Jacobson" userId="S::glj8018@ads.northwestern.edu::3a49910d-c358-4586-b31b-05d58406f615" providerId="AD" clId="Web-{A29EF2C3-BCC3-FE84-9E28-8AC5DC878225}" dt="2023-01-11T20:39:10.090" v="6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A29EF2C3-BCC3-FE84-9E28-8AC5DC878225}" dt="2023-01-11T20:38:55.403" v="5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delSp modSp modNotes">
        <pc:chgData name="Ginger Lee Jacobson" userId="S::glj8018@ads.northwestern.edu::3a49910d-c358-4586-b31b-05d58406f615" providerId="AD" clId="Web-{A29EF2C3-BCC3-FE84-9E28-8AC5DC878225}" dt="2023-01-11T21:56:40.632" v="365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A29EF2C3-BCC3-FE84-9E28-8AC5DC878225}" dt="2023-01-11T21:51:25.141" v="353" actId="20577"/>
          <ac:spMkLst>
            <pc:docMk/>
            <pc:sldMk cId="2221694099" sldId="294"/>
            <ac:spMk id="3" creationId="{CF76AAE2-66F4-B3FE-C0AA-1E7B887F59DB}"/>
          </ac:spMkLst>
        </pc:spChg>
        <pc:picChg chg="del">
          <ac:chgData name="Ginger Lee Jacobson" userId="S::glj8018@ads.northwestern.edu::3a49910d-c358-4586-b31b-05d58406f615" providerId="AD" clId="Web-{A29EF2C3-BCC3-FE84-9E28-8AC5DC878225}" dt="2023-01-11T21:48:03.574" v="316"/>
          <ac:picMkLst>
            <pc:docMk/>
            <pc:sldMk cId="2221694099" sldId="294"/>
            <ac:picMk id="6" creationId="{C47F68B0-D9C6-A308-5968-4617FDAD709E}"/>
          </ac:picMkLst>
        </pc:picChg>
      </pc:sldChg>
      <pc:sldChg chg="modSp addAnim delAnim modAnim modNotes">
        <pc:chgData name="Ginger Lee Jacobson" userId="S::glj8018@ads.northwestern.edu::3a49910d-c358-4586-b31b-05d58406f615" providerId="AD" clId="Web-{A29EF2C3-BCC3-FE84-9E28-8AC5DC878225}" dt="2023-01-11T20:45:40.724" v="111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A29EF2C3-BCC3-FE84-9E28-8AC5DC878225}" dt="2023-01-11T20:45:40.724" v="111" actId="20577"/>
          <ac:spMkLst>
            <pc:docMk/>
            <pc:sldMk cId="2441557156" sldId="295"/>
            <ac:spMk id="3" creationId="{7CA46D2D-A778-68E1-4EF0-618ADDD3404B}"/>
          </ac:spMkLst>
        </pc:spChg>
      </pc:sldChg>
      <pc:sldChg chg="addSp modSp">
        <pc:chgData name="Ginger Lee Jacobson" userId="S::glj8018@ads.northwestern.edu::3a49910d-c358-4586-b31b-05d58406f615" providerId="AD" clId="Web-{A29EF2C3-BCC3-FE84-9E28-8AC5DC878225}" dt="2023-01-11T21:12:53.011" v="218" actId="14100"/>
        <pc:sldMkLst>
          <pc:docMk/>
          <pc:sldMk cId="824764711" sldId="300"/>
        </pc:sldMkLst>
        <pc:spChg chg="mod">
          <ac:chgData name="Ginger Lee Jacobson" userId="S::glj8018@ads.northwestern.edu::3a49910d-c358-4586-b31b-05d58406f615" providerId="AD" clId="Web-{A29EF2C3-BCC3-FE84-9E28-8AC5DC878225}" dt="2023-01-11T21:12:14.072" v="214" actId="20577"/>
          <ac:spMkLst>
            <pc:docMk/>
            <pc:sldMk cId="824764711" sldId="300"/>
            <ac:spMk id="3" creationId="{E734A82D-A943-360B-0A2E-BBD555F97DAF}"/>
          </ac:spMkLst>
        </pc:spChg>
        <pc:picChg chg="add mod">
          <ac:chgData name="Ginger Lee Jacobson" userId="S::glj8018@ads.northwestern.edu::3a49910d-c358-4586-b31b-05d58406f615" providerId="AD" clId="Web-{A29EF2C3-BCC3-FE84-9E28-8AC5DC878225}" dt="2023-01-11T21:12:53.011" v="218" actId="14100"/>
          <ac:picMkLst>
            <pc:docMk/>
            <pc:sldMk cId="824764711" sldId="300"/>
            <ac:picMk id="6" creationId="{C5F4DFA5-C7A1-E36A-688D-278A9FFDCD9A}"/>
          </ac:picMkLst>
        </pc:picChg>
      </pc:sldChg>
      <pc:sldChg chg="modSp">
        <pc:chgData name="Ginger Lee Jacobson" userId="S::glj8018@ads.northwestern.edu::3a49910d-c358-4586-b31b-05d58406f615" providerId="AD" clId="Web-{A29EF2C3-BCC3-FE84-9E28-8AC5DC878225}" dt="2023-01-11T21:31:09.223" v="230" actId="20577"/>
        <pc:sldMkLst>
          <pc:docMk/>
          <pc:sldMk cId="649797171" sldId="309"/>
        </pc:sldMkLst>
        <pc:spChg chg="mod">
          <ac:chgData name="Ginger Lee Jacobson" userId="S::glj8018@ads.northwestern.edu::3a49910d-c358-4586-b31b-05d58406f615" providerId="AD" clId="Web-{A29EF2C3-BCC3-FE84-9E28-8AC5DC878225}" dt="2023-01-11T21:31:09.223" v="230" actId="20577"/>
          <ac:spMkLst>
            <pc:docMk/>
            <pc:sldMk cId="649797171" sldId="309"/>
            <ac:spMk id="4" creationId="{E01374D5-3FDC-ACF5-3153-58548A78F130}"/>
          </ac:spMkLst>
        </pc:spChg>
      </pc:sldChg>
      <pc:sldChg chg="modSp new ord">
        <pc:chgData name="Ginger Lee Jacobson" userId="S::glj8018@ads.northwestern.edu::3a49910d-c358-4586-b31b-05d58406f615" providerId="AD" clId="Web-{A29EF2C3-BCC3-FE84-9E28-8AC5DC878225}" dt="2023-01-11T20:50:36.481" v="141" actId="20577"/>
        <pc:sldMkLst>
          <pc:docMk/>
          <pc:sldMk cId="1622357749" sldId="310"/>
        </pc:sldMkLst>
        <pc:spChg chg="mod">
          <ac:chgData name="Ginger Lee Jacobson" userId="S::glj8018@ads.northwestern.edu::3a49910d-c358-4586-b31b-05d58406f615" providerId="AD" clId="Web-{A29EF2C3-BCC3-FE84-9E28-8AC5DC878225}" dt="2023-01-11T20:50:05.058" v="138" actId="20577"/>
          <ac:spMkLst>
            <pc:docMk/>
            <pc:sldMk cId="1622357749" sldId="310"/>
            <ac:spMk id="2" creationId="{DA76D551-D935-B605-4BA3-8E184C30C903}"/>
          </ac:spMkLst>
        </pc:spChg>
        <pc:spChg chg="mod">
          <ac:chgData name="Ginger Lee Jacobson" userId="S::glj8018@ads.northwestern.edu::3a49910d-c358-4586-b31b-05d58406f615" providerId="AD" clId="Web-{A29EF2C3-BCC3-FE84-9E28-8AC5DC878225}" dt="2023-01-11T20:50:36.481" v="141" actId="20577"/>
          <ac:spMkLst>
            <pc:docMk/>
            <pc:sldMk cId="1622357749" sldId="310"/>
            <ac:spMk id="3" creationId="{A4FCEDB0-0C1F-8E75-6EA3-CEA25E8BC792}"/>
          </ac:spMkLst>
        </pc:spChg>
      </pc:sldChg>
      <pc:sldChg chg="add replId modNotes">
        <pc:chgData name="Ginger Lee Jacobson" userId="S::glj8018@ads.northwestern.edu::3a49910d-c358-4586-b31b-05d58406f615" providerId="AD" clId="Web-{A29EF2C3-BCC3-FE84-9E28-8AC5DC878225}" dt="2023-01-11T20:57:03.427" v="145"/>
        <pc:sldMkLst>
          <pc:docMk/>
          <pc:sldMk cId="467008381" sldId="311"/>
        </pc:sldMkLst>
      </pc:sldChg>
    </pc:docChg>
  </pc:docChgLst>
  <pc:docChgLst>
    <pc:chgData name="Ginger Lee Jacobson" userId="S::glj8018@ads.northwestern.edu::3a49910d-c358-4586-b31b-05d58406f615" providerId="AD" clId="Web-{5B461979-0560-DDDF-28AF-DB41A86C378B}"/>
    <pc:docChg chg="addSld delSld modSld">
      <pc:chgData name="Ginger Lee Jacobson" userId="S::glj8018@ads.northwestern.edu::3a49910d-c358-4586-b31b-05d58406f615" providerId="AD" clId="Web-{5B461979-0560-DDDF-28AF-DB41A86C378B}" dt="2023-01-11T17:51:10.018" v="186"/>
      <pc:docMkLst>
        <pc:docMk/>
      </pc:docMkLst>
      <pc:sldChg chg="modSp modNotes">
        <pc:chgData name="Ginger Lee Jacobson" userId="S::glj8018@ads.northwestern.edu::3a49910d-c358-4586-b31b-05d58406f615" providerId="AD" clId="Web-{5B461979-0560-DDDF-28AF-DB41A86C378B}" dt="2023-01-11T17:51:10.018" v="186"/>
        <pc:sldMkLst>
          <pc:docMk/>
          <pc:sldMk cId="1467023248" sldId="289"/>
        </pc:sldMkLst>
        <pc:spChg chg="mod">
          <ac:chgData name="Ginger Lee Jacobson" userId="S::glj8018@ads.northwestern.edu::3a49910d-c358-4586-b31b-05d58406f615" providerId="AD" clId="Web-{5B461979-0560-DDDF-28AF-DB41A86C378B}" dt="2023-01-11T17:48:20.138" v="151" actId="20577"/>
          <ac:spMkLst>
            <pc:docMk/>
            <pc:sldMk cId="1467023248" sldId="289"/>
            <ac:spMk id="3" creationId="{E734A82D-A943-360B-0A2E-BBD555F97DAF}"/>
          </ac:spMkLst>
        </pc:spChg>
      </pc:sldChg>
      <pc:sldChg chg="modSp modNotes">
        <pc:chgData name="Ginger Lee Jacobson" userId="S::glj8018@ads.northwestern.edu::3a49910d-c358-4586-b31b-05d58406f615" providerId="AD" clId="Web-{5B461979-0560-DDDF-28AF-DB41A86C378B}" dt="2023-01-11T17:29:43.533" v="106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5B461979-0560-DDDF-28AF-DB41A86C378B}" dt="2023-01-11T17:28:52.235" v="102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modSp">
        <pc:chgData name="Ginger Lee Jacobson" userId="S::glj8018@ads.northwestern.edu::3a49910d-c358-4586-b31b-05d58406f615" providerId="AD" clId="Web-{5B461979-0560-DDDF-28AF-DB41A86C378B}" dt="2023-01-11T17:38:51.047" v="149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5B461979-0560-DDDF-28AF-DB41A86C378B}" dt="2023-01-11T17:38:51.047" v="149" actId="20577"/>
          <ac:spMkLst>
            <pc:docMk/>
            <pc:sldMk cId="2441557156" sldId="295"/>
            <ac:spMk id="3" creationId="{7CA46D2D-A778-68E1-4EF0-618ADDD3404B}"/>
          </ac:spMkLst>
        </pc:spChg>
      </pc:sldChg>
      <pc:sldChg chg="modSp modNotes">
        <pc:chgData name="Ginger Lee Jacobson" userId="S::glj8018@ads.northwestern.edu::3a49910d-c358-4586-b31b-05d58406f615" providerId="AD" clId="Web-{5B461979-0560-DDDF-28AF-DB41A86C378B}" dt="2023-01-11T17:32:23.850" v="137"/>
        <pc:sldMkLst>
          <pc:docMk/>
          <pc:sldMk cId="1901255271" sldId="303"/>
        </pc:sldMkLst>
        <pc:picChg chg="mod">
          <ac:chgData name="Ginger Lee Jacobson" userId="S::glj8018@ads.northwestern.edu::3a49910d-c358-4586-b31b-05d58406f615" providerId="AD" clId="Web-{5B461979-0560-DDDF-28AF-DB41A86C378B}" dt="2023-01-11T17:30:57.863" v="118" actId="14100"/>
          <ac:picMkLst>
            <pc:docMk/>
            <pc:sldMk cId="1901255271" sldId="303"/>
            <ac:picMk id="6" creationId="{26C403D9-66B4-6416-2E5E-5BDEC7CA054B}"/>
          </ac:picMkLst>
        </pc:picChg>
      </pc:sldChg>
      <pc:sldChg chg="modNotes">
        <pc:chgData name="Ginger Lee Jacobson" userId="S::glj8018@ads.northwestern.edu::3a49910d-c358-4586-b31b-05d58406f615" providerId="AD" clId="Web-{5B461979-0560-DDDF-28AF-DB41A86C378B}" dt="2023-01-11T17:38:02.717" v="139"/>
        <pc:sldMkLst>
          <pc:docMk/>
          <pc:sldMk cId="1606653251" sldId="307"/>
        </pc:sldMkLst>
      </pc:sldChg>
      <pc:sldChg chg="new del">
        <pc:chgData name="Ginger Lee Jacobson" userId="S::glj8018@ads.northwestern.edu::3a49910d-c358-4586-b31b-05d58406f615" providerId="AD" clId="Web-{5B461979-0560-DDDF-28AF-DB41A86C378B}" dt="2023-01-11T17:24:30.588" v="2"/>
        <pc:sldMkLst>
          <pc:docMk/>
          <pc:sldMk cId="2098893049" sldId="308"/>
        </pc:sldMkLst>
      </pc:sldChg>
      <pc:sldChg chg="modSp add replId modNotes">
        <pc:chgData name="Ginger Lee Jacobson" userId="S::glj8018@ads.northwestern.edu::3a49910d-c358-4586-b31b-05d58406f615" providerId="AD" clId="Web-{5B461979-0560-DDDF-28AF-DB41A86C378B}" dt="2023-01-11T17:30:28.253" v="117" actId="20577"/>
        <pc:sldMkLst>
          <pc:docMk/>
          <pc:sldMk cId="649797171" sldId="309"/>
        </pc:sldMkLst>
        <pc:spChg chg="mod">
          <ac:chgData name="Ginger Lee Jacobson" userId="S::glj8018@ads.northwestern.edu::3a49910d-c358-4586-b31b-05d58406f615" providerId="AD" clId="Web-{5B461979-0560-DDDF-28AF-DB41A86C378B}" dt="2023-01-11T17:30:28.253" v="117" actId="20577"/>
          <ac:spMkLst>
            <pc:docMk/>
            <pc:sldMk cId="649797171" sldId="309"/>
            <ac:spMk id="4" creationId="{E01374D5-3FDC-ACF5-3153-58548A78F130}"/>
          </ac:spMkLst>
        </pc:spChg>
        <pc:spChg chg="mod">
          <ac:chgData name="Ginger Lee Jacobson" userId="S::glj8018@ads.northwestern.edu::3a49910d-c358-4586-b31b-05d58406f615" providerId="AD" clId="Web-{5B461979-0560-DDDF-28AF-DB41A86C378B}" dt="2023-01-11T17:24:42.151" v="11" actId="20577"/>
          <ac:spMkLst>
            <pc:docMk/>
            <pc:sldMk cId="649797171" sldId="309"/>
            <ac:spMk id="250" creationId="{00000000-0000-0000-0000-000000000000}"/>
          </ac:spMkLst>
        </pc:spChg>
      </pc:sldChg>
    </pc:docChg>
  </pc:docChgLst>
  <pc:docChgLst>
    <pc:chgData name="Ginger Lee Jacobson" userId="S::glj8018@ads.northwestern.edu::3a49910d-c358-4586-b31b-05d58406f615" providerId="AD" clId="Web-{946CF19A-3AC4-E5A6-60D6-F039AAF001F9}"/>
    <pc:docChg chg="mod addSld modSld sldOrd">
      <pc:chgData name="Ginger Lee Jacobson" userId="S::glj8018@ads.northwestern.edu::3a49910d-c358-4586-b31b-05d58406f615" providerId="AD" clId="Web-{946CF19A-3AC4-E5A6-60D6-F039AAF001F9}" dt="2023-01-10T22:25:39.864" v="1208"/>
      <pc:docMkLst>
        <pc:docMk/>
      </pc:docMkLst>
      <pc:sldChg chg="ord addCm modCm">
        <pc:chgData name="Ginger Lee Jacobson" userId="S::glj8018@ads.northwestern.edu::3a49910d-c358-4586-b31b-05d58406f615" providerId="AD" clId="Web-{946CF19A-3AC4-E5A6-60D6-F039AAF001F9}" dt="2023-01-10T17:19:35.603" v="547"/>
        <pc:sldMkLst>
          <pc:docMk/>
          <pc:sldMk cId="60139911" sldId="287"/>
        </pc:sldMkLst>
      </pc:sldChg>
      <pc:sldChg chg="modNotes">
        <pc:chgData name="Ginger Lee Jacobson" userId="S::glj8018@ads.northwestern.edu::3a49910d-c358-4586-b31b-05d58406f615" providerId="AD" clId="Web-{946CF19A-3AC4-E5A6-60D6-F039AAF001F9}" dt="2023-01-10T00:09:28.816" v="517"/>
        <pc:sldMkLst>
          <pc:docMk/>
          <pc:sldMk cId="930816888" sldId="288"/>
        </pc:sldMkLst>
      </pc:sldChg>
      <pc:sldChg chg="modSp ord addAnim modAnim modNotes">
        <pc:chgData name="Ginger Lee Jacobson" userId="S::glj8018@ads.northwestern.edu::3a49910d-c358-4586-b31b-05d58406f615" providerId="AD" clId="Web-{946CF19A-3AC4-E5A6-60D6-F039AAF001F9}" dt="2023-01-10T22:25:39.864" v="1208"/>
        <pc:sldMkLst>
          <pc:docMk/>
          <pc:sldMk cId="1467023248" sldId="289"/>
        </pc:sldMkLst>
        <pc:spChg chg="mod">
          <ac:chgData name="Ginger Lee Jacobson" userId="S::glj8018@ads.northwestern.edu::3a49910d-c358-4586-b31b-05d58406f615" providerId="AD" clId="Web-{946CF19A-3AC4-E5A6-60D6-F039AAF001F9}" dt="2023-01-10T21:17:00.085" v="939" actId="20577"/>
          <ac:spMkLst>
            <pc:docMk/>
            <pc:sldMk cId="1467023248" sldId="289"/>
            <ac:spMk id="3" creationId="{E734A82D-A943-360B-0A2E-BBD555F97DAF}"/>
          </ac:spMkLst>
        </pc:spChg>
        <pc:picChg chg="mod">
          <ac:chgData name="Ginger Lee Jacobson" userId="S::glj8018@ads.northwestern.edu::3a49910d-c358-4586-b31b-05d58406f615" providerId="AD" clId="Web-{946CF19A-3AC4-E5A6-60D6-F039AAF001F9}" dt="2023-01-10T21:00:31.048" v="604" actId="1076"/>
          <ac:picMkLst>
            <pc:docMk/>
            <pc:sldMk cId="1467023248" sldId="289"/>
            <ac:picMk id="6" creationId="{D6008855-D028-2C32-B4D0-7F98676662F6}"/>
          </ac:picMkLst>
        </pc:picChg>
      </pc:sldChg>
      <pc:sldChg chg="modSp">
        <pc:chgData name="Ginger Lee Jacobson" userId="S::glj8018@ads.northwestern.edu::3a49910d-c358-4586-b31b-05d58406f615" providerId="AD" clId="Web-{946CF19A-3AC4-E5A6-60D6-F039AAF001F9}" dt="2023-01-10T18:00:29.328" v="572" actId="20577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946CF19A-3AC4-E5A6-60D6-F039AAF001F9}" dt="2023-01-10T18:00:29.328" v="572" actId="20577"/>
          <ac:spMkLst>
            <pc:docMk/>
            <pc:sldMk cId="2952596098" sldId="291"/>
            <ac:spMk id="2" creationId="{AD4E5853-F924-21C4-C29C-D9916598A4A0}"/>
          </ac:spMkLst>
        </pc:spChg>
      </pc:sldChg>
      <pc:sldChg chg="modNotes">
        <pc:chgData name="Ginger Lee Jacobson" userId="S::glj8018@ads.northwestern.edu::3a49910d-c358-4586-b31b-05d58406f615" providerId="AD" clId="Web-{946CF19A-3AC4-E5A6-60D6-F039AAF001F9}" dt="2023-01-10T21:36:33.926" v="1058"/>
        <pc:sldMkLst>
          <pc:docMk/>
          <pc:sldMk cId="2221694099" sldId="294"/>
        </pc:sldMkLst>
      </pc:sldChg>
      <pc:sldChg chg="modNotes">
        <pc:chgData name="Ginger Lee Jacobson" userId="S::glj8018@ads.northwestern.edu::3a49910d-c358-4586-b31b-05d58406f615" providerId="AD" clId="Web-{946CF19A-3AC4-E5A6-60D6-F039AAF001F9}" dt="2023-01-10T21:58:31.881" v="1085"/>
        <pc:sldMkLst>
          <pc:docMk/>
          <pc:sldMk cId="1158116147" sldId="299"/>
        </pc:sldMkLst>
      </pc:sldChg>
      <pc:sldChg chg="delSp modSp add replId">
        <pc:chgData name="Ginger Lee Jacobson" userId="S::glj8018@ads.northwestern.edu::3a49910d-c358-4586-b31b-05d58406f615" providerId="AD" clId="Web-{946CF19A-3AC4-E5A6-60D6-F039AAF001F9}" dt="2023-01-09T23:38:48.352" v="18" actId="20577"/>
        <pc:sldMkLst>
          <pc:docMk/>
          <pc:sldMk cId="824764711" sldId="300"/>
        </pc:sldMkLst>
        <pc:spChg chg="mod">
          <ac:chgData name="Ginger Lee Jacobson" userId="S::glj8018@ads.northwestern.edu::3a49910d-c358-4586-b31b-05d58406f615" providerId="AD" clId="Web-{946CF19A-3AC4-E5A6-60D6-F039AAF001F9}" dt="2023-01-09T23:38:48.352" v="18" actId="20577"/>
          <ac:spMkLst>
            <pc:docMk/>
            <pc:sldMk cId="824764711" sldId="300"/>
            <ac:spMk id="3" creationId="{E734A82D-A943-360B-0A2E-BBD555F97DAF}"/>
          </ac:spMkLst>
        </pc:spChg>
        <pc:picChg chg="del">
          <ac:chgData name="Ginger Lee Jacobson" userId="S::glj8018@ads.northwestern.edu::3a49910d-c358-4586-b31b-05d58406f615" providerId="AD" clId="Web-{946CF19A-3AC4-E5A6-60D6-F039AAF001F9}" dt="2023-01-09T23:38:42.258" v="16"/>
          <ac:picMkLst>
            <pc:docMk/>
            <pc:sldMk cId="824764711" sldId="300"/>
            <ac:picMk id="6" creationId="{D6008855-D028-2C32-B4D0-7F98676662F6}"/>
          </ac:picMkLst>
        </pc:picChg>
      </pc:sldChg>
      <pc:sldChg chg="addSp modSp new mod modShow modNotes">
        <pc:chgData name="Ginger Lee Jacobson" userId="S::glj8018@ads.northwestern.edu::3a49910d-c358-4586-b31b-05d58406f615" providerId="AD" clId="Web-{946CF19A-3AC4-E5A6-60D6-F039AAF001F9}" dt="2023-01-09T23:57:15.957" v="179"/>
        <pc:sldMkLst>
          <pc:docMk/>
          <pc:sldMk cId="1436500664" sldId="301"/>
        </pc:sldMkLst>
        <pc:spChg chg="mod">
          <ac:chgData name="Ginger Lee Jacobson" userId="S::glj8018@ads.northwestern.edu::3a49910d-c358-4586-b31b-05d58406f615" providerId="AD" clId="Web-{946CF19A-3AC4-E5A6-60D6-F039AAF001F9}" dt="2023-01-09T23:54:00.687" v="141" actId="20577"/>
          <ac:spMkLst>
            <pc:docMk/>
            <pc:sldMk cId="1436500664" sldId="301"/>
            <ac:spMk id="2" creationId="{191E36C7-A5B8-75B2-127D-FAD7E8390BFC}"/>
          </ac:spMkLst>
        </pc:spChg>
        <pc:picChg chg="add mod">
          <ac:chgData name="Ginger Lee Jacobson" userId="S::glj8018@ads.northwestern.edu::3a49910d-c358-4586-b31b-05d58406f615" providerId="AD" clId="Web-{946CF19A-3AC4-E5A6-60D6-F039AAF001F9}" dt="2023-01-09T23:47:40.535" v="84" actId="1076"/>
          <ac:picMkLst>
            <pc:docMk/>
            <pc:sldMk cId="1436500664" sldId="301"/>
            <ac:picMk id="6" creationId="{178D676E-47AD-6FA9-A6E6-344C27A6AE06}"/>
          </ac:picMkLst>
        </pc:picChg>
      </pc:sldChg>
      <pc:sldChg chg="addSp modSp new mod modShow modNotes">
        <pc:chgData name="Ginger Lee Jacobson" userId="S::glj8018@ads.northwestern.edu::3a49910d-c358-4586-b31b-05d58406f615" providerId="AD" clId="Web-{946CF19A-3AC4-E5A6-60D6-F039AAF001F9}" dt="2023-01-10T21:11:04.556" v="921"/>
        <pc:sldMkLst>
          <pc:docMk/>
          <pc:sldMk cId="1901255271" sldId="303"/>
        </pc:sldMkLst>
        <pc:spChg chg="mod">
          <ac:chgData name="Ginger Lee Jacobson" userId="S::glj8018@ads.northwestern.edu::3a49910d-c358-4586-b31b-05d58406f615" providerId="AD" clId="Web-{946CF19A-3AC4-E5A6-60D6-F039AAF001F9}" dt="2023-01-10T21:09:48.366" v="912" actId="20577"/>
          <ac:spMkLst>
            <pc:docMk/>
            <pc:sldMk cId="1901255271" sldId="303"/>
            <ac:spMk id="2" creationId="{591E481A-F48A-B501-69DC-0FD455BE7B67}"/>
          </ac:spMkLst>
        </pc:spChg>
        <pc:picChg chg="add mod">
          <ac:chgData name="Ginger Lee Jacobson" userId="S::glj8018@ads.northwestern.edu::3a49910d-c358-4586-b31b-05d58406f615" providerId="AD" clId="Web-{946CF19A-3AC4-E5A6-60D6-F039AAF001F9}" dt="2023-01-10T21:10:04.351" v="915"/>
          <ac:picMkLst>
            <pc:docMk/>
            <pc:sldMk cId="1901255271" sldId="303"/>
            <ac:picMk id="6" creationId="{26C403D9-66B4-6416-2E5E-5BDEC7CA054B}"/>
          </ac:picMkLst>
        </pc:picChg>
      </pc:sldChg>
      <pc:sldChg chg="modSp new mod modShow modNotes">
        <pc:chgData name="Ginger Lee Jacobson" userId="S::glj8018@ads.northwestern.edu::3a49910d-c358-4586-b31b-05d58406f615" providerId="AD" clId="Web-{946CF19A-3AC4-E5A6-60D6-F039AAF001F9}" dt="2023-01-10T21:23:07.833" v="1013"/>
        <pc:sldMkLst>
          <pc:docMk/>
          <pc:sldMk cId="2673347211" sldId="304"/>
        </pc:sldMkLst>
        <pc:spChg chg="mod">
          <ac:chgData name="Ginger Lee Jacobson" userId="S::glj8018@ads.northwestern.edu::3a49910d-c358-4586-b31b-05d58406f615" providerId="AD" clId="Web-{946CF19A-3AC4-E5A6-60D6-F039AAF001F9}" dt="2023-01-10T21:18:57.996" v="955" actId="20577"/>
          <ac:spMkLst>
            <pc:docMk/>
            <pc:sldMk cId="2673347211" sldId="304"/>
            <ac:spMk id="2" creationId="{0D2572CD-DCEA-5B05-04FF-F98AA9431FC4}"/>
          </ac:spMkLst>
        </pc:spChg>
        <pc:spChg chg="mod">
          <ac:chgData name="Ginger Lee Jacobson" userId="S::glj8018@ads.northwestern.edu::3a49910d-c358-4586-b31b-05d58406f615" providerId="AD" clId="Web-{946CF19A-3AC4-E5A6-60D6-F039AAF001F9}" dt="2023-01-10T21:19:24.075" v="980" actId="20577"/>
          <ac:spMkLst>
            <pc:docMk/>
            <pc:sldMk cId="2673347211" sldId="304"/>
            <ac:spMk id="3" creationId="{4F4C4B9C-A35A-2308-11C7-ABBE3F9A1DB1}"/>
          </ac:spMkLst>
        </pc:spChg>
      </pc:sldChg>
      <pc:sldChg chg="addSp modSp new">
        <pc:chgData name="Ginger Lee Jacobson" userId="S::glj8018@ads.northwestern.edu::3a49910d-c358-4586-b31b-05d58406f615" providerId="AD" clId="Web-{946CF19A-3AC4-E5A6-60D6-F039AAF001F9}" dt="2023-01-10T21:30:53.601" v="1050" actId="20577"/>
        <pc:sldMkLst>
          <pc:docMk/>
          <pc:sldMk cId="231020705" sldId="305"/>
        </pc:sldMkLst>
        <pc:spChg chg="mod">
          <ac:chgData name="Ginger Lee Jacobson" userId="S::glj8018@ads.northwestern.edu::3a49910d-c358-4586-b31b-05d58406f615" providerId="AD" clId="Web-{946CF19A-3AC4-E5A6-60D6-F039AAF001F9}" dt="2023-01-10T21:30:53.601" v="1050" actId="20577"/>
          <ac:spMkLst>
            <pc:docMk/>
            <pc:sldMk cId="231020705" sldId="305"/>
            <ac:spMk id="3" creationId="{B7C77041-94D9-0617-23E6-BAACA63EFCA3}"/>
          </ac:spMkLst>
        </pc:spChg>
        <pc:picChg chg="add mod">
          <ac:chgData name="Ginger Lee Jacobson" userId="S::glj8018@ads.northwestern.edu::3a49910d-c358-4586-b31b-05d58406f615" providerId="AD" clId="Web-{946CF19A-3AC4-E5A6-60D6-F039AAF001F9}" dt="2023-01-10T21:30:00.333" v="1019" actId="1076"/>
          <ac:picMkLst>
            <pc:docMk/>
            <pc:sldMk cId="231020705" sldId="305"/>
            <ac:picMk id="6" creationId="{F45149F6-65EA-4253-DB83-A2E132CB7A0A}"/>
          </ac:picMkLst>
        </pc:picChg>
      </pc:sldChg>
      <pc:sldChg chg="addSp modSp new modNotes">
        <pc:chgData name="Ginger Lee Jacobson" userId="S::glj8018@ads.northwestern.edu::3a49910d-c358-4586-b31b-05d58406f615" providerId="AD" clId="Web-{946CF19A-3AC4-E5A6-60D6-F039AAF001F9}" dt="2023-01-10T21:49:20.298" v="1070"/>
        <pc:sldMkLst>
          <pc:docMk/>
          <pc:sldMk cId="3086748698" sldId="306"/>
        </pc:sldMkLst>
        <pc:picChg chg="add mod">
          <ac:chgData name="Ginger Lee Jacobson" userId="S::glj8018@ads.northwestern.edu::3a49910d-c358-4586-b31b-05d58406f615" providerId="AD" clId="Web-{946CF19A-3AC4-E5A6-60D6-F039AAF001F9}" dt="2023-01-10T21:36:58.833" v="1064" actId="1076"/>
          <ac:picMkLst>
            <pc:docMk/>
            <pc:sldMk cId="3086748698" sldId="306"/>
            <ac:picMk id="6" creationId="{06301A86-CE72-BCF7-075F-E030D18A6055}"/>
          </ac:picMkLst>
        </pc:picChg>
      </pc:sldChg>
      <pc:sldChg chg="addSp modSp new modNotes">
        <pc:chgData name="Ginger Lee Jacobson" userId="S::glj8018@ads.northwestern.edu::3a49910d-c358-4586-b31b-05d58406f615" providerId="AD" clId="Web-{946CF19A-3AC4-E5A6-60D6-F039AAF001F9}" dt="2023-01-10T22:01:20.434" v="1088"/>
        <pc:sldMkLst>
          <pc:docMk/>
          <pc:sldMk cId="1606653251" sldId="307"/>
        </pc:sldMkLst>
        <pc:picChg chg="add mod">
          <ac:chgData name="Ginger Lee Jacobson" userId="S::glj8018@ads.northwestern.edu::3a49910d-c358-4586-b31b-05d58406f615" providerId="AD" clId="Web-{946CF19A-3AC4-E5A6-60D6-F039AAF001F9}" dt="2023-01-10T21:50:57.083" v="1077" actId="14100"/>
          <ac:picMkLst>
            <pc:docMk/>
            <pc:sldMk cId="1606653251" sldId="307"/>
            <ac:picMk id="6" creationId="{1DC936D0-F424-A6BF-02BD-F8B64A2E7D9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Welcome. We are so happy you’re here.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you are about to hear next is about the closest you will get to a lecture in this workshop series. Most of the rest of this will be pretty interactive.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There will be discussions and you follow along with a demonstration, and maybe try to solve a few problems yourself.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before we get into demonstrations of tools and how to apply them to your research work, I want to talk a bit about the reproducibility of that work you are about to start.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 is a very important topic, and I believe there are a few general principles that, if kept in mind, can help you quite a lot when you go to reproduce your work in the future.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24c740e2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524c740e24_0_8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Tell me, does this situation sound familiar to you? Let’s say you go to a directory containing a project that one of your colleagues spent a lot of time 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just want to find one piece of information, but what you see is confusing to you, and you spend a lot of time opening random files and hoping to get lucky.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an actual directory created by Research Support for a project to monitor and report the usage load on KLC.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Where would you go to find the data showing load by user last week?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&lt;Opportunity for interaction… one of these “history” files?&gt;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answer is surprising to me. It is actually underneath the “renice” subdirectory.</a:t>
            </a:r>
            <a:endParaRPr/>
          </a:p>
        </p:txBody>
      </p:sp>
      <p:sp>
        <p:nvSpPr>
          <p:cNvPr id="111" name="Google Shape;111;g524c740e24_0_8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24f42df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524f42df4b_0_5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Ah, but suppose when you go inside that “renice” directory, you see something like this!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There is a readme file to explain what you need to know, but I can infer a lot without reading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/>
              <a:t>You have subdirectories that clearly separate inputs, outputs, and the programs that create those outputs. It looks like there is a place containing logs of every time the jobs have run.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those programs are named in a “self documenting” way. I think I know what order the jobs need to be run in, and there appears to be a script that will run the whole sequence for me.</a:t>
            </a:r>
          </a:p>
        </p:txBody>
      </p:sp>
      <p:sp>
        <p:nvSpPr>
          <p:cNvPr id="123" name="Google Shape;123;g524f42df4b_0_5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1e69dea5c_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51e69dea5c_7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should be obvious to everyone. You should always document your code, and more comments and read-me files is bound to make things easier for your future self. Right?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&lt;pause for effect&gt;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Actually, NO! I maintain that less is more when it comes to documentation.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any event, you ABSOLUTELY MUST maintain your documentation. So if you have got comments running throughout your code, that’s fine,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you will need to update the comments each time you update the code. Otherwise, you run the risk of your code doing one thing and your comments saying another.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That is a sure fire recipe for confusion when you crack open your Python program for the first time in 24 months to figure out why the numbers are suddenly different.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51e69dea5c_7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1e2de3ea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51e2de3ead_0_3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“Don’t Repeat Yourself” principle has to do with that second issue: You are better off solving a programming problem once rather than twice.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most easily achieved by designing and writing your code to use and reuse modular pieces.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Depending on your programming language, these modular pieces might be called functions, procedures, macros, and so forth.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That might be intimidating to someone who is new to programming, but the concept is very simple: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you ever find yourself writing the some chunk of program in two different places to do the same thing… stop, and find a way so you can just write it once and then call it twice.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you write the same block of code in two places, you open up the chance for the two blocks to get out of sync with each other.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will see these ideas in action in later weeks as we work with text and discuss data validation.</a:t>
            </a:r>
          </a:p>
        </p:txBody>
      </p:sp>
      <p:sp>
        <p:nvSpPr>
          <p:cNvPr id="204" name="Google Shape;204;g51e2de3ead_0_34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d03590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51d0359061_0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last idea…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reproduce results implies that you were able to produce them correctly in the first place.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throughout the workshops, we will try to emphasize the virtue of breaking your problems into smaller pieces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then testing them relentlessly to convince yourself they are doing what you expect them to 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Near the end of the series, one of our hours will be dedicated to helping you make your code “bulletproof.”</a:t>
            </a:r>
            <a:endParaRPr/>
          </a:p>
        </p:txBody>
      </p:sp>
      <p:sp>
        <p:nvSpPr>
          <p:cNvPr id="248" name="Google Shape;248;g51d0359061_0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737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e2de3ea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51e2de3ead_0_1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Throughout these workshops, we will expose you to tools that will help you maintain a version history of your assets.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will get a healthy dose of </a:t>
            </a:r>
            <a:r>
              <a:rPr lang="en-US" err="1"/>
              <a:t>github</a:t>
            </a:r>
            <a:r>
              <a:rPr lang="en-US"/>
              <a:t> over the next 7 weeks. I am sure many of you have used it to download source code from others.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of you may have even shared some of your own work with the world this way.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want you all to have practice using several aspects of </a:t>
            </a:r>
            <a:r>
              <a:rPr lang="en-US" err="1"/>
              <a:t>Github</a:t>
            </a:r>
            <a:r>
              <a:rPr lang="en-US"/>
              <a:t>, pulling from a repo, committing your changes back to it, and reverting to a prior version.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addition, you will be exposed to some other powerful version control tools.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Most notably, you will see a few instances of </a:t>
            </a:r>
            <a:r>
              <a:rPr lang="en-US" err="1"/>
              <a:t>conda</a:t>
            </a:r>
            <a:r>
              <a:rPr lang="en-US"/>
              <a:t>, which you can use to create a version history of your Python packages.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will help address the challenge I mentioned earlier, of using software that may or may behave the same 4 years from now. (If it is still available then.)</a:t>
            </a:r>
            <a:endParaRPr/>
          </a:p>
        </p:txBody>
      </p:sp>
      <p:sp>
        <p:nvSpPr>
          <p:cNvPr id="145" name="Google Shape;145;g51e2de3ead_0_1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d03590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51d0359061_0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last idea…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reproduce results implies that you were able to produce them correctly in the first place.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throughout the workshops, we will try to emphasize the virtue of breaking your problems into smaller pieces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then testing them relentlessly to convince yourself they are doing what you expect them to 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Near the end of the series, one of our hours will be dedicated to helping you make your code “bulletproof.”</a:t>
            </a:r>
            <a:endParaRPr/>
          </a:p>
        </p:txBody>
      </p:sp>
      <p:sp>
        <p:nvSpPr>
          <p:cNvPr id="248" name="Google Shape;248;g51d0359061_0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d03590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51d0359061_0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last idea…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reproduce results implies that you were able to produce them correctly in the first place.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throughout the workshops, we will try to emphasize the virtue of breaking your problems into smaller pieces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then testing them relentlessly to convince yourself they are doing what you expect them to 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Near the end of the series, one of our hours will be dedicated to helping you make your code “bulletproof.”</a:t>
            </a:r>
            <a:endParaRPr/>
          </a:p>
        </p:txBody>
      </p:sp>
      <p:sp>
        <p:nvSpPr>
          <p:cNvPr id="248" name="Google Shape;248;g51d0359061_0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6498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Tell me about some things you do to prepare your data for analysis/clean your data.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/>
              <a:t>Do you program? Know about KLC?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/>
              <a:t>Work with survey data? Observational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973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d03590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51d0359061_0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last idea…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reproduce results implies that you were able to produce them correctly in the first place.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throughout the workshops, we will try to emphasize the virtue of breaking your problems into smaller pieces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then testing them relentlessly to convince yourself they are doing what you expect them to 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Near the end of the series, one of our hours will be dedicated to helping you make your code “bulletproof.”</a:t>
            </a:r>
            <a:endParaRPr/>
          </a:p>
        </p:txBody>
      </p:sp>
      <p:sp>
        <p:nvSpPr>
          <p:cNvPr id="248" name="Google Shape;248;g51d0359061_0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856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Tell me about some things you do to prepare your data for analysis/clean your data.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/>
              <a:t>Do you program? Know about KLC?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/>
              <a:t>Work with survey data? Observational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3752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Actions to Demonstrate and Explain</a:t>
            </a:r>
            <a:endParaRPr lang="en-US"/>
          </a:p>
          <a:p>
            <a:r>
              <a:rPr lang="en-US"/>
              <a:t>Log into KLC using </a:t>
            </a:r>
            <a:r>
              <a:rPr lang="en-US" err="1"/>
              <a:t>FastX</a:t>
            </a:r>
            <a:r>
              <a:rPr lang="en-US"/>
              <a:t> in browser</a:t>
            </a:r>
          </a:p>
          <a:p>
            <a:r>
              <a:rPr lang="en-US"/>
              <a:t>Navigate directories with cd and ls</a:t>
            </a:r>
          </a:p>
          <a:p>
            <a:pPr marL="285750" indent="-285750">
              <a:buFont typeface="Symbol"/>
              <a:buChar char="•"/>
            </a:pPr>
            <a:r>
              <a:rPr lang="en-US"/>
              <a:t>Where to store which files?</a:t>
            </a:r>
          </a:p>
          <a:p>
            <a:pPr indent="0"/>
            <a:r>
              <a:rPr lang="en-US"/>
              <a:t>Make a directory with git clone</a:t>
            </a:r>
          </a:p>
          <a:p>
            <a:r>
              <a:rPr lang="en-US"/>
              <a:t>Load module</a:t>
            </a:r>
          </a:p>
          <a:p>
            <a:pPr marL="285750" indent="-285750">
              <a:buFont typeface="Symbol"/>
              <a:buChar char="•"/>
            </a:pPr>
            <a:r>
              <a:rPr lang="en-US"/>
              <a:t>Note software version</a:t>
            </a:r>
          </a:p>
          <a:p>
            <a:pPr indent="0"/>
            <a:r>
              <a:rPr lang="en-US"/>
              <a:t>Open a file with nano, inspect contents, make a minor change (like update a parameter)</a:t>
            </a:r>
          </a:p>
          <a:p>
            <a:r>
              <a:rPr lang="en-US" dirty="0"/>
              <a:t>Open a program file using a GUI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R program in </a:t>
            </a:r>
            <a:r>
              <a:rPr lang="en-US" dirty="0" err="1"/>
              <a:t>rstudio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Stata .do file in </a:t>
            </a:r>
            <a:r>
              <a:rPr lang="en-US" dirty="0" err="1"/>
              <a:t>xstata</a:t>
            </a:r>
            <a:r>
              <a:rPr lang="en-US" dirty="0"/>
              <a:t>-se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Python in a </a:t>
            </a:r>
            <a:r>
              <a:rPr lang="en-US" dirty="0" err="1"/>
              <a:t>Jupyter</a:t>
            </a:r>
            <a:r>
              <a:rPr lang="en-US" dirty="0"/>
              <a:t> notebook 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When to use GUI versus headless batch process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Repeat R, Stata programs from command line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Inspect output</a:t>
            </a:r>
          </a:p>
          <a:p>
            <a:pPr indent="0"/>
            <a:r>
              <a:rPr lang="en-US" dirty="0"/>
              <a:t>Save changes and commit back to GitHub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9956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4f42df4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524f42df4b_0_2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should care about reproducibility because it matters to so many different people.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When you publish your work, you will need many other stakeholders to be able to reproduce your results. It will be a problem for you when they cannot.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Speaking of headaches, your collaborators will thank you – or curse you – depending on how easy or difficult it is to follow what you have done and replicate results consistently.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Even if you do not expect to work with others or do not value their feelings, there is one very important collaborator you will always have: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Your future self. That person will always be responsible for everything your younger self does. Be kind to the future version of you.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g524f42df4b_0_2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4f42df4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524f42df4b_0_3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There are many ways your quantitative research could become difficult to reproduce.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one thing, you will probably try many different model specifications, sampling schemes, and data cleaning techniques as you create different drafts of your paper.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need some way to keep the versions of your data, your code, and your paper in sync.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might also have a very long time interval between when you do your work here and when your manuscript is published. A few years or even longer.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if you can’t rerun your code on the computer it was on? Or if some of the software functions you called have been deprecated?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about all the files you used? Have they been backed up? Are you sure the files in your backups are exactly the same as the ones you originally used?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Or does some aspect of your work rely on a collaborator to do something that you don’t know how to repeat for yourself in the future?</a:t>
            </a:r>
            <a:endParaRPr/>
          </a:p>
        </p:txBody>
      </p:sp>
      <p:sp>
        <p:nvSpPr>
          <p:cNvPr id="92" name="Google Shape;92;g524f42df4b_0_34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1e69dea5c_7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51e69dea5c_7_4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Just ponder these situations…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would it take for you to reproduce some non-trivial piece of work you did 4 years ago?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Well, I bet it will take something similar for your future self to be able to reproduce your work today, 4 years from now.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day, you will all move on from Northwestern. That should get you thinking: What will I need to do with all my files and notes when I go somewhere else?</a:t>
            </a:r>
            <a:endParaRPr/>
          </a:p>
        </p:txBody>
      </p:sp>
      <p:sp>
        <p:nvSpPr>
          <p:cNvPr id="285" name="Google Shape;285;g51e69dea5c_7_44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Fortunately for you, this is a management, and we have some commonsense ideas for how to make collaborations – including with your future self – work better.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of those concepts that are most relevant to your scientific computing projects include: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Keeping records of what you do that will be easy to use,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Being very economical with your solutions. The #1 easiest way to fail at replicating your results is to present yourself with 2 different ways to solve the same problem.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recognize that humans make mistakes. We forget things. We sometimes make poor decisions. So more generally, give your future self fewer opportunities to make mistakes.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24c740e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524c740e24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is one last cautionary example about manual work.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real source file with historical information about different interest rates, and it is a messy file.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Highlighted in yellow is a cell that contains a clerical error. The prime rate in April, 2001, should be 7.8 -- not 0.78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file also has some inconvenient flaws. The header row keeps repeating throughout the data, what you see highlighted in pink.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Also, the source file uses “ND” to indicate null. You probably would want those values in the CSV file to be blank before reading these into Stata.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the dilemma is, you could fix these issues in a few seconds in Excel.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Just overwrite cell D234. Manually delete the extra headers. Do a global search and replace on “ND.”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should you?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your future self had to recreate your analysis from scratch in the year 2025, would you remember to do all those things exactly as you had before?</a:t>
            </a:r>
            <a:endParaRPr/>
          </a:p>
        </p:txBody>
      </p:sp>
      <p:sp>
        <p:nvSpPr>
          <p:cNvPr id="164" name="Google Shape;164;g524c740e24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1e69dea5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51e69dea5c_1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Along the same lines, you want to be mindful of work you are doing by clicking your mouse.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Again, this is something we all do. In fact, what you see in front of you came from an actual ArcGIS tutorial we helped to organize a few years ago.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tools, like ArcGIS, certainly make it easy for you to perform complex actions with a sequence of intuitive mouse clicks.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should you?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you had to recreate this geospatial project from scratch 4 years from now, would you possibly forget the exact sequence of menu clicks you did?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Or maybe, the menus might be very different in a future version of the software?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there were a way to script these actions – and leave a record behind of what actions were taken – that seems much kinder to your future self.</a:t>
            </a:r>
            <a:endParaRPr/>
          </a:p>
        </p:txBody>
      </p:sp>
      <p:sp>
        <p:nvSpPr>
          <p:cNvPr id="174" name="Google Shape;174;g51e69dea5c_1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1e69dea5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51e69dea5c_1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Along the same lines, you want to be mindful of work you are doing by clicking your mouse.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Again, this is something we all do. In fact, what you see in front of you came from an actual ArcGIS tutorial we helped to organize a few years ago.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tools, like ArcGIS, certainly make it easy for you to perform complex actions with a sequence of intuitive mouse clicks.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should you?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you had to recreate this geospatial project from scratch 4 years from now, would you possibly forget the exact sequence of menu clicks you did?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Or maybe, the menus might be very different in a future version of the software?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there were a way to script these actions – and leave a record behind of what actions were taken – that seems much kinder to your future self.</a:t>
            </a:r>
            <a:endParaRPr/>
          </a:p>
        </p:txBody>
      </p:sp>
      <p:sp>
        <p:nvSpPr>
          <p:cNvPr id="174" name="Google Shape;174;g51e69dea5c_1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341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Reproducibility Principles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sysadmin/getting-started-nano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dhat.com/sysadmin/introduction-vi-editor" TargetMode="External"/><Relationship Id="rId4" Type="http://schemas.openxmlformats.org/officeDocument/2006/relationships/hyperlink" Target="https://www.redhat.com/sysadmin/beginners-guide-emac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llogg.northwestern.edu/research-support/computing.aspx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t.northwestern.edu/departments/it-services-support/research/computing/quest-software-and-application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 dirty="0"/>
              <a:t>Session 1 – Reproducibility Principles</a:t>
            </a:r>
            <a:br>
              <a:rPr lang="en-US" sz="4000" dirty="0"/>
            </a:br>
            <a:r>
              <a:rPr lang="en-US" sz="2400" dirty="0"/>
              <a:t>Data Skills for Research </a:t>
            </a:r>
            <a:br>
              <a:rPr lang="en-US" sz="2400" dirty="0"/>
            </a:br>
            <a:r>
              <a:rPr lang="en-US" sz="2400" dirty="0"/>
              <a:t>Kellogg Research Support</a:t>
            </a:r>
            <a:endParaRPr lang="en-US"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indent="0"/>
            <a:r>
              <a:rPr lang="en-US" dirty="0"/>
              <a:t>August 14, 2023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9CA4ED-6DAD-386B-A788-B7C6CAF743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Good Records: Organize Directories</a:t>
            </a:r>
          </a:p>
        </p:txBody>
      </p:sp>
      <p:sp>
        <p:nvSpPr>
          <p:cNvPr id="114" name="Google Shape;114;p1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457200" y="1220752"/>
            <a:ext cx="82998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800"/>
            </a:pPr>
            <a:r>
              <a:rPr lang="en-US" sz="1800">
                <a:solidFill>
                  <a:schemeClr val="dk1"/>
                </a:solidFill>
              </a:rPr>
              <a:t>This was a real directory with code &amp; data that Research Support used to monitor traffic load on the Kellogg Linux Cluster.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>
              <a:buSzPts val="1800"/>
            </a:pPr>
            <a:r>
              <a:rPr lang="en-US" sz="1800" i="1">
                <a:solidFill>
                  <a:schemeClr val="dk1"/>
                </a:solidFill>
              </a:rPr>
              <a:t>If you wanted to use this data, is it clear where to look</a:t>
            </a:r>
            <a:r>
              <a:rPr lang="en-US" sz="1800">
                <a:solidFill>
                  <a:schemeClr val="dk1"/>
                </a:solidFill>
              </a:rPr>
              <a:t>?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328775" y="2193525"/>
            <a:ext cx="2899500" cy="22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active_netids.txt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active_usernames.txt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daily_email.sh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email_lookup.py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emails_of_active_users.sh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loadavg.gnuplot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loadavg_history.klc01.txt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loadavg_history.klc02.txt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loadavg_history.klc03.txt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3168750" y="2193525"/>
            <a:ext cx="2899500" cy="22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loadavg_history.klc04.txt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loadavg_history.klc05.txt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loadavg.png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monitor_load.sh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netids_of_active_users.sh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renice/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users_history.klc01.txt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users_history.klc02.txt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users_history.klc03.txt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6003325" y="2193525"/>
            <a:ext cx="2811900" cy="22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users_history.klc04.txt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users_history.klc05.txt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vmstat.gnuplot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vmstat_history.klc01.txt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vmstat_history.klc02.txt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vmstat_history.klc03.txt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vmstat_history.klc04.txt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vmstat_history.klc05.txt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vmstat.png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Good Records: Organize Directories</a:t>
            </a:r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457200" y="1220752"/>
            <a:ext cx="82998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800"/>
            </a:pPr>
            <a:r>
              <a:rPr lang="en-US" sz="1800" b="1">
                <a:solidFill>
                  <a:schemeClr val="dk1"/>
                </a:solidFill>
              </a:rPr>
              <a:t>Suggestion:</a:t>
            </a:r>
            <a:r>
              <a:rPr lang="en-US" sz="1800">
                <a:solidFill>
                  <a:schemeClr val="dk1"/>
                </a:solidFill>
              </a:rPr>
              <a:t>  Use intuitive directory structures and file naming conventions.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457200" y="2034475"/>
            <a:ext cx="2899500" cy="22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monitoring/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README.txt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inputs/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outputs/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programs/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run_logs</a:t>
            </a: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versions_old</a:t>
            </a: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4922350" y="2970575"/>
            <a:ext cx="2811900" cy="22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programs/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1_get_ps.py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2a_sum_users.py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2b_sum_load.py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3_make_graphs.py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4_send_email.py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RUN_ALL_PROGRAMS.sh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2218775" y="3028225"/>
            <a:ext cx="2590200" cy="252000"/>
          </a:xfrm>
          <a:prstGeom prst="rightArrow">
            <a:avLst>
              <a:gd name="adj1" fmla="val 50000"/>
              <a:gd name="adj2" fmla="val 786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457200" y="77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Good Records: Document Your Code </a:t>
            </a:r>
          </a:p>
        </p:txBody>
      </p:sp>
      <p:sp>
        <p:nvSpPr>
          <p:cNvPr id="225" name="Google Shape;225;p2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457200" y="1220600"/>
            <a:ext cx="8305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>
                <a:solidFill>
                  <a:schemeClr val="dk1"/>
                </a:solidFill>
              </a:rPr>
              <a:t>Document Everything!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	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	</a:t>
            </a:r>
            <a:endParaRPr sz="18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26"/>
          <p:cNvCxnSpPr/>
          <p:nvPr/>
        </p:nvCxnSpPr>
        <p:spPr>
          <a:xfrm>
            <a:off x="531652" y="1517186"/>
            <a:ext cx="2808000" cy="4797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26"/>
          <p:cNvCxnSpPr/>
          <p:nvPr/>
        </p:nvCxnSpPr>
        <p:spPr>
          <a:xfrm rot="10800000" flipH="1">
            <a:off x="531652" y="1531361"/>
            <a:ext cx="2836200" cy="4797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AFA63D-E288-40A4-93BC-D0412D9563D3}"/>
              </a:ext>
            </a:extLst>
          </p:cNvPr>
          <p:cNvSpPr txBox="1"/>
          <p:nvPr/>
        </p:nvSpPr>
        <p:spPr>
          <a:xfrm>
            <a:off x="457200" y="2929581"/>
            <a:ext cx="8155149" cy="11926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400" b="1">
              <a:solidFill>
                <a:schemeClr val="dk1"/>
              </a:solidFill>
            </a:endParaRPr>
          </a:p>
          <a:p>
            <a:pPr marL="114300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US" sz="1800" b="1">
                <a:solidFill>
                  <a:schemeClr val="dk1"/>
                </a:solidFill>
              </a:rPr>
              <a:t>Suggestion:  </a:t>
            </a:r>
            <a:r>
              <a:rPr lang="en-US" sz="1800">
                <a:solidFill>
                  <a:schemeClr val="dk1"/>
                </a:solidFill>
              </a:rPr>
              <a:t>Only document what you are willing to maintain constantly.</a:t>
            </a: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Good Records Don’t Repeat </a:t>
            </a:r>
          </a:p>
        </p:txBody>
      </p:sp>
      <p:sp>
        <p:nvSpPr>
          <p:cNvPr id="207" name="Google Shape;207;p2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0A949-24AC-48CD-B587-1D34E28B4FBC}"/>
              </a:ext>
            </a:extLst>
          </p:cNvPr>
          <p:cNvSpPr txBox="1"/>
          <p:nvPr/>
        </p:nvSpPr>
        <p:spPr>
          <a:xfrm>
            <a:off x="457200" y="1287262"/>
            <a:ext cx="8305200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/>
              <a:t>Abstraction</a:t>
            </a:r>
            <a:endParaRPr lang="en-US"/>
          </a:p>
          <a:p>
            <a:r>
              <a:rPr lang="en-US" sz="1800"/>
              <a:t>Build your programs from modular code blocks</a:t>
            </a:r>
            <a:endParaRPr lang="en-US"/>
          </a:p>
          <a:p>
            <a:r>
              <a:rPr lang="en-US" sz="1800"/>
              <a:t>(a.k.a. functions, procedures, macros, subroutines, etc.)</a:t>
            </a:r>
          </a:p>
          <a:p>
            <a:endParaRPr lang="en-US" sz="800"/>
          </a:p>
          <a:p>
            <a:endParaRPr 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Produce consistent, repeatable results across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Only one place needs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Only one place needs testing, debugging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One Way People Repeat Themselves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390525" y="1104900"/>
            <a:ext cx="8020050" cy="365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use "/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rawdata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/</a:t>
            </a:r>
            <a:r>
              <a:rPr lang="en-US" sz="1600" b="1">
                <a:solidFill>
                  <a:srgbClr val="FFFF00"/>
                </a:solidFill>
                <a:latin typeface="Consolas"/>
              </a:rPr>
              <a:t>2018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/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wages.dta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, clear</a:t>
            </a:r>
          </a:p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keep if 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taxyear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 == </a:t>
            </a:r>
            <a:r>
              <a:rPr lang="en-US" sz="1600">
                <a:solidFill>
                  <a:srgbClr val="FFFF00"/>
                </a:solidFill>
                <a:latin typeface="Consolas"/>
              </a:rPr>
              <a:t>2018</a:t>
            </a:r>
          </a:p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generate 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lnwage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 = ln(wage)</a:t>
            </a:r>
          </a:p>
          <a:p>
            <a:pPr marL="114300">
              <a:buSzPts val="1800"/>
            </a:pPr>
            <a:endParaRPr lang="en-US" sz="1600">
              <a:solidFill>
                <a:srgbClr val="14C764"/>
              </a:solidFill>
              <a:latin typeface="Consolas"/>
            </a:endParaRPr>
          </a:p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Scatter 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lnwage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 tenure, title("ln(wages) versus Tenure, </a:t>
            </a:r>
            <a:r>
              <a:rPr lang="en-US" sz="1600">
                <a:solidFill>
                  <a:srgbClr val="FFFF00"/>
                </a:solidFill>
                <a:latin typeface="Consolas"/>
              </a:rPr>
              <a:t>2018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")</a:t>
            </a:r>
          </a:p>
          <a:p>
            <a:pPr marL="114300">
              <a:buSzPts val="1800"/>
            </a:pPr>
            <a:endParaRPr lang="en-US" sz="1600">
              <a:solidFill>
                <a:srgbClr val="14C764"/>
              </a:solidFill>
              <a:latin typeface="Consolas"/>
            </a:endParaRPr>
          </a:p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regress 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lnwage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 educ gender tenure</a:t>
            </a:r>
          </a:p>
          <a:p>
            <a:pPr marL="114300">
              <a:buSzPts val="1800"/>
            </a:pPr>
            <a:r>
              <a:rPr lang="en-US" sz="1600" err="1">
                <a:solidFill>
                  <a:srgbClr val="14C764"/>
                </a:solidFill>
                <a:latin typeface="Consolas"/>
              </a:rPr>
              <a:t>regsave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 educ gender tenure using results, </a:t>
            </a:r>
          </a:p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  table(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OLS_stderr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, order(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regvars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 r2))</a:t>
            </a:r>
            <a:endParaRPr lang="en-US"/>
          </a:p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replace</a:t>
            </a:r>
          </a:p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use results, clear</a:t>
            </a:r>
          </a:p>
          <a:p>
            <a:pPr marL="114300">
              <a:buSzPts val="1800"/>
            </a:pPr>
            <a:r>
              <a:rPr lang="en-US" sz="1600" err="1">
                <a:solidFill>
                  <a:srgbClr val="14C764"/>
                </a:solidFill>
                <a:latin typeface="Consolas"/>
              </a:rPr>
              <a:t>outsheet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 using results_</a:t>
            </a:r>
            <a:r>
              <a:rPr lang="en-US" sz="1600">
                <a:solidFill>
                  <a:srgbClr val="FFFF00"/>
                </a:solidFill>
                <a:latin typeface="Consolas"/>
              </a:rPr>
              <a:t>2018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.txt, replace</a:t>
            </a:r>
          </a:p>
          <a:p>
            <a:pPr marL="114300">
              <a:buSzPts val="1800"/>
            </a:pPr>
            <a:endParaRPr lang="en-US" sz="1800">
              <a:solidFill>
                <a:srgbClr val="14C764"/>
              </a:solidFill>
            </a:endParaRPr>
          </a:p>
          <a:p>
            <a:pPr marL="114300">
              <a:buSzPts val="1800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06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457200" y="776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Good Records: Version Control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7200" y="1217982"/>
            <a:ext cx="8163000" cy="516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1800" b="1" u="sng">
                <a:solidFill>
                  <a:schemeClr val="dk1"/>
                </a:solidFill>
              </a:rPr>
              <a:t>Your Programs</a:t>
            </a:r>
            <a:endParaRPr lang="en-US" u="sng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1800">
                <a:solidFill>
                  <a:schemeClr val="dk1"/>
                </a:solidFill>
              </a:rPr>
              <a:t>Manage versions of your code with tools like </a:t>
            </a:r>
            <a:r>
              <a:rPr lang="en-US" sz="1800">
                <a:solidFill>
                  <a:schemeClr val="dk1"/>
                </a:solidFill>
                <a:latin typeface="Courier New"/>
              </a:rPr>
              <a:t>git</a:t>
            </a:r>
            <a:r>
              <a:rPr lang="en-US" sz="1800">
                <a:solidFill>
                  <a:schemeClr val="dk1"/>
                </a:solidFill>
              </a:rPr>
              <a:t> </a:t>
            </a:r>
            <a:endParaRPr lang="en-US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lang="en-US" sz="180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endParaRPr lang="en-US" sz="1800" b="1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1800" b="1" u="sng">
                <a:solidFill>
                  <a:schemeClr val="dk1"/>
                </a:solidFill>
              </a:rPr>
              <a:t>Open Source Packages</a:t>
            </a:r>
            <a:r>
              <a:rPr lang="en-US" sz="1800" b="1">
                <a:solidFill>
                  <a:schemeClr val="dk1"/>
                </a:solidFill>
              </a:rPr>
              <a:t> </a:t>
            </a:r>
          </a:p>
          <a:p>
            <a:pPr>
              <a:lnSpc>
                <a:spcPct val="114999"/>
              </a:lnSpc>
            </a:pPr>
            <a:r>
              <a:rPr lang="en-US" sz="1800">
                <a:solidFill>
                  <a:schemeClr val="tx1"/>
                </a:solidFill>
              </a:rPr>
              <a:t>Tools like </a:t>
            </a:r>
            <a:r>
              <a:rPr lang="en-US" sz="1800" err="1">
                <a:solidFill>
                  <a:schemeClr val="tx1"/>
                </a:solidFill>
                <a:latin typeface="Courier New"/>
              </a:rPr>
              <a:t>conda</a:t>
            </a:r>
            <a:r>
              <a:rPr lang="en-US" sz="1800">
                <a:solidFill>
                  <a:schemeClr val="tx1"/>
                </a:solidFill>
              </a:rPr>
              <a:t> 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endParaRPr lang="en-US" sz="1800" i="1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endParaRPr lang="en-US" sz="1800" i="1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endParaRPr lang="en-US" sz="1800" i="1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1800" b="1" u="sng">
                <a:solidFill>
                  <a:schemeClr val="dk1"/>
                </a:solidFill>
              </a:rPr>
              <a:t>Computing Environments</a:t>
            </a:r>
          </a:p>
          <a:p>
            <a:pPr>
              <a:lnSpc>
                <a:spcPct val="114999"/>
              </a:lnSpc>
            </a:pPr>
            <a:r>
              <a:rPr lang="en-US" sz="1800">
                <a:solidFill>
                  <a:schemeClr val="tx1"/>
                </a:solidFill>
              </a:rPr>
              <a:t>Tools like Docker and Singularity (for preserving a KLC/Quest environment)</a:t>
            </a:r>
            <a:endParaRPr lang="en-US" sz="1800" b="1" u="sng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endParaRPr lang="en-US" sz="180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endParaRPr lang="en-US" sz="1800"/>
          </a:p>
          <a:p>
            <a:pPr>
              <a:lnSpc>
                <a:spcPct val="114999"/>
              </a:lnSpc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Testing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457200" y="1143000"/>
            <a:ext cx="8229600" cy="49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/>
          </a:p>
          <a:p>
            <a:pPr marL="114300"/>
            <a:r>
              <a:rPr lang="en-US" sz="1800"/>
              <a:t>What you replicate must also be correct!</a:t>
            </a:r>
            <a:endParaRPr lang="en-US"/>
          </a:p>
          <a:p>
            <a:pPr marL="114300"/>
            <a:endParaRPr lang="en-US" sz="1800"/>
          </a:p>
          <a:p>
            <a:pPr marL="114300"/>
            <a:r>
              <a:rPr lang="en-US" sz="1800" b="1"/>
              <a:t>Suggestion: Assume your work has errors; take joy from finding them.</a:t>
            </a:r>
            <a:endParaRPr lang="en-US" sz="1800"/>
          </a:p>
          <a:p>
            <a:pPr marL="114300">
              <a:buSzPts val="1800"/>
            </a:pPr>
            <a:endParaRPr lang="en-US" sz="1800"/>
          </a:p>
          <a:p>
            <a:pPr marL="742950" indent="-285750">
              <a:buChar char="•"/>
            </a:pPr>
            <a:r>
              <a:rPr lang="en-US" sz="1800"/>
              <a:t>Make a list of testable propositions</a:t>
            </a:r>
          </a:p>
          <a:p>
            <a:pPr marL="742950" indent="-285750">
              <a:buChar char="•"/>
            </a:pPr>
            <a:r>
              <a:rPr lang="en-US" sz="1800"/>
              <a:t>Even things that shouldn't ever go wrong, could go wrong</a:t>
            </a:r>
          </a:p>
          <a:p>
            <a:pPr marL="742950" indent="-285750">
              <a:buChar char="•"/>
            </a:pPr>
            <a:r>
              <a:rPr lang="en-US" sz="1800"/>
              <a:t>Be imaginative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/>
          </a:p>
          <a:p>
            <a:pPr marL="457200"/>
            <a:endParaRPr lang="en-US" sz="600"/>
          </a:p>
          <a:p>
            <a:pPr marL="457200"/>
            <a:endParaRPr 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Summary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457200" y="1143000"/>
            <a:ext cx="8633591" cy="6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>
              <a:buSzPts val="1800"/>
            </a:pPr>
            <a:r>
              <a:rPr lang="en-US" sz="1800"/>
              <a:t>Incorporate </a:t>
            </a:r>
            <a:r>
              <a:rPr lang="en-US" sz="1800" b="1"/>
              <a:t>programming</a:t>
            </a:r>
            <a:r>
              <a:rPr lang="en-US" sz="1800"/>
              <a:t> into your work for efficiency and self-documentation.</a:t>
            </a:r>
            <a:endParaRPr lang="en-US"/>
          </a:p>
        </p:txBody>
      </p:sp>
      <p:sp>
        <p:nvSpPr>
          <p:cNvPr id="3" name="Google Shape;253;p28">
            <a:extLst>
              <a:ext uri="{FF2B5EF4-FFF2-40B4-BE49-F238E27FC236}">
                <a16:creationId xmlns:a16="http://schemas.microsoft.com/office/drawing/2014/main" id="{1DEA14E2-9B87-2779-9679-1E65D42DA871}"/>
              </a:ext>
            </a:extLst>
          </p:cNvPr>
          <p:cNvSpPr txBox="1"/>
          <p:nvPr/>
        </p:nvSpPr>
        <p:spPr>
          <a:xfrm>
            <a:off x="457200" y="2098784"/>
            <a:ext cx="8633591" cy="6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/>
            <a:r>
              <a:rPr lang="en-US" sz="1800"/>
              <a:t>Design your work as a series of </a:t>
            </a:r>
            <a:r>
              <a:rPr lang="en-US" sz="1800" b="1"/>
              <a:t>modular tasks</a:t>
            </a:r>
            <a:r>
              <a:rPr lang="en-US" sz="1800"/>
              <a:t>.</a:t>
            </a:r>
            <a:endParaRPr lang="en-US"/>
          </a:p>
        </p:txBody>
      </p:sp>
      <p:sp>
        <p:nvSpPr>
          <p:cNvPr id="14" name="Google Shape;253;p28">
            <a:extLst>
              <a:ext uri="{FF2B5EF4-FFF2-40B4-BE49-F238E27FC236}">
                <a16:creationId xmlns:a16="http://schemas.microsoft.com/office/drawing/2014/main" id="{282BD116-EE04-F733-E291-877731083BDD}"/>
              </a:ext>
            </a:extLst>
          </p:cNvPr>
          <p:cNvSpPr txBox="1"/>
          <p:nvPr/>
        </p:nvSpPr>
        <p:spPr>
          <a:xfrm>
            <a:off x="457200" y="4985845"/>
            <a:ext cx="8633591" cy="6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/>
            <a:r>
              <a:rPr lang="en-US" sz="1800" b="1"/>
              <a:t>Test</a:t>
            </a:r>
            <a:r>
              <a:rPr lang="en-US" sz="1800"/>
              <a:t> each modular step in isolation.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79C710-2C97-A327-3641-8BB49E87E742}"/>
              </a:ext>
            </a:extLst>
          </p:cNvPr>
          <p:cNvGrpSpPr/>
          <p:nvPr/>
        </p:nvGrpSpPr>
        <p:grpSpPr>
          <a:xfrm>
            <a:off x="657718" y="2598845"/>
            <a:ext cx="7833491" cy="1886607"/>
            <a:chOff x="657718" y="2598845"/>
            <a:chExt cx="7833491" cy="188660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63D29AA-7E41-CBE7-D357-097401F95E44}"/>
                </a:ext>
              </a:extLst>
            </p:cNvPr>
            <p:cNvSpPr/>
            <p:nvPr/>
          </p:nvSpPr>
          <p:spPr>
            <a:xfrm>
              <a:off x="657718" y="2598847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Arial"/>
                </a:rPr>
                <a:t>download data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9E0A197-D99C-2713-25F8-AB174B8DD817}"/>
                </a:ext>
              </a:extLst>
            </p:cNvPr>
            <p:cNvSpPr/>
            <p:nvPr/>
          </p:nvSpPr>
          <p:spPr>
            <a:xfrm>
              <a:off x="2322951" y="2598847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examine contents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30E8B59-1BDD-65F6-A73D-482EF1600BBD}"/>
                </a:ext>
              </a:extLst>
            </p:cNvPr>
            <p:cNvSpPr/>
            <p:nvPr/>
          </p:nvSpPr>
          <p:spPr>
            <a:xfrm>
              <a:off x="3899502" y="2598846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filter observations</a:t>
              </a:r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1B625D7-70A0-2BB4-7CBA-829AA3845CA8}"/>
                </a:ext>
              </a:extLst>
            </p:cNvPr>
            <p:cNvSpPr/>
            <p:nvPr/>
          </p:nvSpPr>
          <p:spPr>
            <a:xfrm>
              <a:off x="5476053" y="2598846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make new fields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2554386-D1D2-2F72-16D6-61CA770BB98A}"/>
                </a:ext>
              </a:extLst>
            </p:cNvPr>
            <p:cNvSpPr/>
            <p:nvPr/>
          </p:nvSpPr>
          <p:spPr>
            <a:xfrm>
              <a:off x="7141286" y="2598845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merge w/ existing data</a:t>
              </a:r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AA49424-84AB-4327-8F80-BE16279155F2}"/>
                </a:ext>
              </a:extLst>
            </p:cNvPr>
            <p:cNvSpPr/>
            <p:nvPr/>
          </p:nvSpPr>
          <p:spPr>
            <a:xfrm>
              <a:off x="657718" y="3278735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calculate results</a:t>
              </a:r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BF92021-EFD4-038A-70CF-985B67EFE37F}"/>
                </a:ext>
              </a:extLst>
            </p:cNvPr>
            <p:cNvSpPr/>
            <p:nvPr/>
          </p:nvSpPr>
          <p:spPr>
            <a:xfrm>
              <a:off x="2322951" y="3278735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write results to paper</a:t>
              </a:r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A30AA58-0EC1-C399-1D86-BC1B9E77144F}"/>
                </a:ext>
              </a:extLst>
            </p:cNvPr>
            <p:cNvSpPr/>
            <p:nvPr/>
          </p:nvSpPr>
          <p:spPr>
            <a:xfrm>
              <a:off x="657718" y="3958622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log your activities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307562A-249A-2951-57C8-D74E892D69B5}"/>
                </a:ext>
              </a:extLst>
            </p:cNvPr>
            <p:cNvSpPr/>
            <p:nvPr/>
          </p:nvSpPr>
          <p:spPr>
            <a:xfrm>
              <a:off x="3889649" y="3958622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notify collaborators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2A1CAF7-0F28-A78A-4D2F-AA2ACA7D3DD5}"/>
                </a:ext>
              </a:extLst>
            </p:cNvPr>
            <p:cNvSpPr/>
            <p:nvPr/>
          </p:nvSpPr>
          <p:spPr>
            <a:xfrm>
              <a:off x="3894248" y="3283333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repeat last two steps</a:t>
              </a:r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FC4EAA9-A814-8BEC-B2A3-9F467730923C}"/>
                </a:ext>
              </a:extLst>
            </p:cNvPr>
            <p:cNvSpPr/>
            <p:nvPr/>
          </p:nvSpPr>
          <p:spPr>
            <a:xfrm>
              <a:off x="2327549" y="3963220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update documents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443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this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92E3-91C7-FA09-1EED-65C4220C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5371"/>
            <a:ext cx="8229600" cy="5352813"/>
          </a:xfrm>
        </p:spPr>
        <p:txBody>
          <a:bodyPr/>
          <a:lstStyle/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u="sng" dirty="0">
                <a:latin typeface="Calibri"/>
                <a:cs typeface="Calibri"/>
              </a:rPr>
              <a:t>Fundamentals</a:t>
            </a:r>
            <a:endParaRPr lang="en-US" u="sng" dirty="0"/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Calibri"/>
                <a:cs typeface="Calibri"/>
              </a:rPr>
              <a:t>Abstraction and Testing</a:t>
            </a:r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Calibri"/>
                <a:cs typeface="Calibri"/>
              </a:rPr>
              <a:t>Automation and Testing</a:t>
            </a:r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Calibri"/>
              <a:cs typeface="Calibri"/>
            </a:endParaRPr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u="sng" dirty="0">
                <a:latin typeface="Calibri"/>
                <a:cs typeface="Calibri"/>
              </a:rPr>
              <a:t>Applications</a:t>
            </a:r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Calibri"/>
                <a:cs typeface="Calibri"/>
              </a:rPr>
              <a:t>Wharton Research Data Services (WRDS)</a:t>
            </a:r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Calibri"/>
                <a:cs typeface="Calibri"/>
              </a:rPr>
              <a:t>Discrete Choice Demand Models</a:t>
            </a:r>
            <a:endParaRPr lang="en-US" dirty="0"/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Calibri"/>
                <a:cs typeface="Calibri"/>
              </a:rPr>
              <a:t>High Dimensional Fixed Effects</a:t>
            </a:r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Calibri"/>
                <a:cs typeface="Calibri"/>
              </a:rPr>
              <a:t>Managing Qualtrics Data</a:t>
            </a:r>
            <a:endParaRPr lang="en-US" dirty="0"/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Calibri"/>
              <a:cs typeface="Calibri"/>
            </a:endParaRPr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Calibri"/>
                <a:cs typeface="Calibri"/>
              </a:rPr>
              <a:t>Lots of practice using KLC in batch mode, GitHub, </a:t>
            </a:r>
            <a:r>
              <a:rPr lang="en-US" dirty="0" err="1">
                <a:latin typeface="Calibri"/>
                <a:cs typeface="Calibri"/>
              </a:rPr>
              <a:t>conda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DA871-9FF6-D0AE-77F4-9966318D59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679280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AA3F7-FC6E-575A-F3F6-82A494864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700" y="-1335"/>
            <a:ext cx="9147399" cy="6514527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sz="4000" dirty="0">
                <a:solidFill>
                  <a:schemeClr val="bg1"/>
                </a:solidFill>
              </a:rPr>
              <a:t>KLC Demonstration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F9351-75F6-C7A1-4564-32139E3FB6F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34876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92E3-91C7-FA09-1EED-65C4220C1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Calibri"/>
                <a:cs typeface="Calibri"/>
              </a:rPr>
              <a:t>What programming languages do you use?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Calibri"/>
                <a:cs typeface="Calibri"/>
              </a:rPr>
              <a:t>What do you find difficult about replicating others' work?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DA871-9FF6-D0AE-77F4-9966318D59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60139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Appendix – Text Editors on KLC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457200" y="1143000"/>
            <a:ext cx="8312351" cy="522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/>
              <a:t>KLC has several text editors available for you to use. The links below provide the basic syntax for other text editors available to you:</a:t>
            </a:r>
            <a:endParaRPr lang="en-US"/>
          </a:p>
          <a:p>
            <a:endParaRPr lang="en-US" sz="1800" b="1"/>
          </a:p>
          <a:p>
            <a:r>
              <a:rPr lang="en-US" sz="1800" b="1"/>
              <a:t>Nano</a:t>
            </a:r>
            <a:r>
              <a:rPr lang="en-US" sz="1800"/>
              <a:t>: From any terminal session on KLC, type:</a:t>
            </a:r>
            <a:endParaRPr lang="en-US"/>
          </a:p>
          <a:p>
            <a:r>
              <a:rPr lang="en-US" sz="1800">
                <a:latin typeface="Courier New"/>
              </a:rPr>
              <a:t>nano &lt;</a:t>
            </a:r>
            <a:r>
              <a:rPr lang="en-US" sz="1800" err="1">
                <a:latin typeface="Courier New"/>
              </a:rPr>
              <a:t>file_name</a:t>
            </a:r>
            <a:r>
              <a:rPr lang="en-US" sz="1800">
                <a:latin typeface="Courier New"/>
              </a:rPr>
              <a:t>&gt;</a:t>
            </a:r>
            <a:endParaRPr lang="en-US">
              <a:latin typeface="Courier New"/>
            </a:endParaRPr>
          </a:p>
          <a:p>
            <a:r>
              <a:rPr lang="en-US" sz="1800">
                <a:hlinkClick r:id="rId3"/>
              </a:rPr>
              <a:t>https://www.redhat.com/sysadmin/getting-started-nano</a:t>
            </a:r>
            <a:endParaRPr lang="en-US"/>
          </a:p>
          <a:p>
            <a:endParaRPr lang="en-US" sz="1800"/>
          </a:p>
          <a:p>
            <a:r>
              <a:rPr lang="en-US" sz="1800" b="1"/>
              <a:t>Emacs</a:t>
            </a:r>
            <a:r>
              <a:rPr lang="en-US" sz="1800"/>
              <a:t>: From any terminal session on KLC, type:</a:t>
            </a:r>
            <a:endParaRPr lang="en-US"/>
          </a:p>
          <a:p>
            <a:r>
              <a:rPr lang="en-US" sz="1800">
                <a:latin typeface="Courier New"/>
              </a:rPr>
              <a:t>emacs &lt;</a:t>
            </a:r>
            <a:r>
              <a:rPr lang="en-US" sz="1800" err="1">
                <a:latin typeface="Courier New"/>
              </a:rPr>
              <a:t>file_name</a:t>
            </a:r>
            <a:r>
              <a:rPr lang="en-US" sz="1800">
                <a:latin typeface="Courier New"/>
              </a:rPr>
              <a:t>&gt;</a:t>
            </a:r>
            <a:endParaRPr lang="en-US">
              <a:latin typeface="Courier New"/>
            </a:endParaRPr>
          </a:p>
          <a:p>
            <a:r>
              <a:rPr lang="en-US" sz="1800">
                <a:hlinkClick r:id="rId4"/>
              </a:rPr>
              <a:t>https://www.redhat.com/sysadmin/beginners-guide-emacs</a:t>
            </a:r>
            <a:endParaRPr lang="en-US"/>
          </a:p>
          <a:p>
            <a:endParaRPr lang="en-US" sz="1800"/>
          </a:p>
          <a:p>
            <a:r>
              <a:rPr lang="en-US" sz="1800" b="1"/>
              <a:t>Vi</a:t>
            </a:r>
            <a:r>
              <a:rPr lang="en-US" sz="1800"/>
              <a:t>: From any terminal session on KLC, type:</a:t>
            </a:r>
            <a:endParaRPr lang="en-US"/>
          </a:p>
          <a:p>
            <a:r>
              <a:rPr lang="en-US" sz="1800">
                <a:latin typeface="Courier New"/>
              </a:rPr>
              <a:t>vi &lt;</a:t>
            </a:r>
            <a:r>
              <a:rPr lang="en-US" sz="1800" err="1">
                <a:latin typeface="Courier New"/>
              </a:rPr>
              <a:t>file_name</a:t>
            </a:r>
            <a:r>
              <a:rPr lang="en-US" sz="1800">
                <a:latin typeface="Courier New"/>
              </a:rPr>
              <a:t>&gt;</a:t>
            </a:r>
            <a:endParaRPr lang="en-US">
              <a:latin typeface="Courier New"/>
            </a:endParaRPr>
          </a:p>
          <a:p>
            <a:r>
              <a:rPr lang="en-US" sz="1800">
                <a:hlinkClick r:id="rId5"/>
              </a:rPr>
              <a:t>https://www.redhat.com/sysadmin/introduction-vi-editor</a:t>
            </a:r>
            <a:endParaRPr lang="en-US"/>
          </a:p>
          <a:p>
            <a:endParaRPr lang="en-US" sz="1800"/>
          </a:p>
          <a:p>
            <a:endParaRPr lang="en-US" sz="1800"/>
          </a:p>
          <a:p>
            <a:pPr marL="742950" indent="-285750">
              <a:buChar char="•"/>
            </a:pPr>
            <a:endParaRPr lang="en-US" sz="180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/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endParaRPr lang="en-US" sz="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4066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0530-28B5-4EC9-E9E0-D1D757CF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KLC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0DC16-F44C-1676-75DB-1343A1ECF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Kellogg Computing</a:t>
            </a:r>
          </a:p>
          <a:p>
            <a:r>
              <a:rPr lang="en-US" dirty="0">
                <a:hlinkClick r:id="rId4"/>
              </a:rPr>
              <a:t>Software Modules</a:t>
            </a:r>
            <a:endParaRPr lang="en-US" dirty="0"/>
          </a:p>
          <a:p>
            <a:r>
              <a:rPr lang="en-US" dirty="0"/>
              <a:t>Open connections and start sessions</a:t>
            </a:r>
          </a:p>
          <a:p>
            <a:r>
              <a:rPr lang="en-US" dirty="0"/>
              <a:t>Transfer files to and from KLC</a:t>
            </a:r>
          </a:p>
          <a:p>
            <a:r>
              <a:rPr lang="en-US" dirty="0"/>
              <a:t>Open a terminal and use the shell</a:t>
            </a:r>
          </a:p>
          <a:p>
            <a:r>
              <a:rPr lang="en-US" dirty="0"/>
              <a:t>Use graphical tools for R, Stata, Python</a:t>
            </a:r>
          </a:p>
          <a:p>
            <a:r>
              <a:rPr lang="en-US" dirty="0"/>
              <a:t>Command line tools for R, Stata, Python</a:t>
            </a:r>
          </a:p>
          <a:p>
            <a:r>
              <a:rPr lang="en-US" dirty="0"/>
              <a:t>Clone and use Git repos</a:t>
            </a:r>
          </a:p>
          <a:p>
            <a:r>
              <a:rPr lang="en-US" dirty="0"/>
              <a:t>Create Conda environments (next workshop)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EFBDF-5CFF-AD8F-2F4F-7F9834E22FF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133571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Who Cares About Replicating Results?</a:t>
            </a: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77" name="Google Shape;77;p11"/>
          <p:cNvSpPr txBox="1"/>
          <p:nvPr/>
        </p:nvSpPr>
        <p:spPr>
          <a:xfrm>
            <a:off x="457200" y="1713035"/>
            <a:ext cx="3527322" cy="24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</a:rPr>
              <a:t>Co-authors and RAs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sz="1800" dirty="0">
                <a:solidFill>
                  <a:schemeClr val="dk1"/>
                </a:solidFill>
              </a:rPr>
              <a:t>Referees of your paper</a:t>
            </a:r>
          </a:p>
          <a:p>
            <a:r>
              <a:rPr lang="en-US" sz="1800" dirty="0">
                <a:solidFill>
                  <a:schemeClr val="dk1"/>
                </a:solidFill>
              </a:rPr>
              <a:t>Readers of your paper</a:t>
            </a:r>
            <a:endParaRPr lang="en-US" dirty="0">
              <a:solidFill>
                <a:schemeClr val="dk1"/>
              </a:solidFill>
            </a:endParaRPr>
          </a:p>
          <a:p>
            <a:endParaRPr lang="en-US" sz="1800">
              <a:solidFill>
                <a:schemeClr val="dk1"/>
              </a:solidFill>
            </a:endParaRPr>
          </a:p>
          <a:p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91D88-C395-4672-BC8D-661A338098A2}"/>
              </a:ext>
            </a:extLst>
          </p:cNvPr>
          <p:cNvSpPr txBox="1"/>
          <p:nvPr/>
        </p:nvSpPr>
        <p:spPr>
          <a:xfrm>
            <a:off x="457200" y="4636225"/>
            <a:ext cx="536368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Journal editors, increasingly</a:t>
            </a:r>
            <a:endParaRPr lang="en-US"/>
          </a:p>
          <a:p>
            <a:pPr>
              <a:buSzPts val="1800"/>
            </a:pPr>
            <a:r>
              <a:rPr lang="en-US" sz="1800">
                <a:solidFill>
                  <a:schemeClr val="dk1"/>
                </a:solidFill>
              </a:rPr>
              <a:t>Maybe most importantly to you, </a:t>
            </a:r>
            <a:r>
              <a:rPr lang="en-US" sz="1800" b="1">
                <a:solidFill>
                  <a:schemeClr val="dk1"/>
                </a:solidFill>
              </a:rPr>
              <a:t>your future self!</a:t>
            </a:r>
            <a:endParaRPr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Why Are Papers So Hard To Replicate?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457200" y="1220752"/>
            <a:ext cx="8305200" cy="266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</a:rPr>
              <a:t>Reproduction is difficult for the same reason collaboration can be difficult.</a:t>
            </a:r>
          </a:p>
          <a:p>
            <a:endParaRPr lang="en-US" sz="1800">
              <a:solidFill>
                <a:schemeClr val="dk1"/>
              </a:solidFill>
            </a:endParaRPr>
          </a:p>
          <a:p>
            <a:r>
              <a:rPr lang="en-US" sz="1800" dirty="0">
                <a:solidFill>
                  <a:schemeClr val="dk1"/>
                </a:solidFill>
              </a:rPr>
              <a:t>You will need to…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</a:endParaRPr>
          </a:p>
          <a:p>
            <a:pPr marL="914400" indent="-342900"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… collect raw data in different stages and merge them correctly</a:t>
            </a:r>
            <a:endParaRPr lang="en-US" dirty="0">
              <a:solidFill>
                <a:schemeClr val="dk1"/>
              </a:solidFill>
            </a:endParaRPr>
          </a:p>
          <a:p>
            <a:pPr marL="914400" indent="-342900"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… manage different version of your raw data</a:t>
            </a:r>
          </a:p>
          <a:p>
            <a:pPr marL="914400" indent="-342900"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… "clean up" the raw data</a:t>
            </a:r>
            <a:endParaRPr lang="en-US" dirty="0">
              <a:solidFill>
                <a:schemeClr val="dk1"/>
              </a:solidFill>
            </a:endParaRPr>
          </a:p>
          <a:p>
            <a:pPr marL="914400" indent="-342900"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… try different model specifications </a:t>
            </a:r>
            <a:r>
              <a:rPr lang="en-US" sz="1800" dirty="0" err="1">
                <a:solidFill>
                  <a:schemeClr val="dk1"/>
                </a:solidFill>
              </a:rPr>
              <a:t>specifications</a:t>
            </a:r>
          </a:p>
          <a:p>
            <a:pPr marL="914400" indent="-342900"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… re-run models using different inclusion criteria</a:t>
            </a:r>
          </a:p>
          <a:p>
            <a:pPr marL="914400" indent="-342900"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… transfer the results correctly into your paper</a:t>
            </a:r>
          </a:p>
          <a:p>
            <a:pPr marL="5715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97;p13">
            <a:extLst>
              <a:ext uri="{FF2B5EF4-FFF2-40B4-BE49-F238E27FC236}">
                <a16:creationId xmlns:a16="http://schemas.microsoft.com/office/drawing/2014/main" id="{38968ADF-FF17-60E6-D348-34F438B576FC}"/>
              </a:ext>
            </a:extLst>
          </p:cNvPr>
          <p:cNvSpPr txBox="1"/>
          <p:nvPr/>
        </p:nvSpPr>
        <p:spPr>
          <a:xfrm>
            <a:off x="457200" y="3999644"/>
            <a:ext cx="8305200" cy="190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Or someone might…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</a:endParaRPr>
          </a:p>
          <a:p>
            <a:pPr marL="914400" indent="-342900">
              <a:buClr>
                <a:schemeClr val="dk1"/>
              </a:buClr>
              <a:buSzPts val="1800"/>
              <a:buFont typeface="Arial,Sans-Serif"/>
              <a:buChar char="●"/>
            </a:pPr>
            <a:r>
              <a:rPr lang="en-US" sz="1800">
                <a:solidFill>
                  <a:schemeClr val="dk1"/>
                </a:solidFill>
              </a:rPr>
              <a:t>... accidentally overwrite a file</a:t>
            </a:r>
          </a:p>
          <a:p>
            <a:pPr marL="914400" indent="-342900">
              <a:buClr>
                <a:schemeClr val="dk1"/>
              </a:buClr>
              <a:buSzPts val="1800"/>
              <a:buFont typeface="Arial,Sans-Serif"/>
              <a:buChar char="●"/>
            </a:pPr>
            <a:r>
              <a:rPr lang="en-US" sz="1800">
                <a:solidFill>
                  <a:schemeClr val="dk1"/>
                </a:solidFill>
              </a:rPr>
              <a:t>... intentionally overwrite a file</a:t>
            </a:r>
          </a:p>
          <a:p>
            <a:pPr marL="914400" indent="-342900">
              <a:buClr>
                <a:schemeClr val="dk1"/>
              </a:buClr>
              <a:buSzPts val="1800"/>
              <a:buFont typeface="Arial,Sans-Serif"/>
              <a:buChar char="●"/>
            </a:pPr>
            <a:r>
              <a:rPr lang="en-US" sz="1800">
                <a:solidFill>
                  <a:schemeClr val="dk1"/>
                </a:solidFill>
              </a:rPr>
              <a:t>... quit and take their procedural knowledge with them</a:t>
            </a:r>
          </a:p>
          <a:p>
            <a:pPr marL="914400" indent="-342900">
              <a:buClr>
                <a:schemeClr val="dk1"/>
              </a:buClr>
              <a:buSzPts val="1800"/>
              <a:buFont typeface="Arial,Sans-Serif"/>
              <a:buChar char="●"/>
            </a:pPr>
            <a:endParaRPr lang="en-US" sz="1800"/>
          </a:p>
          <a:p>
            <a:pPr marL="914400" indent="-342900">
              <a:buClr>
                <a:schemeClr val="dk1"/>
              </a:buClr>
              <a:buSzPts val="1800"/>
              <a:buFont typeface="Arial,Sans-Serif"/>
              <a:buChar char="●"/>
            </a:pPr>
            <a:r>
              <a:rPr lang="en-US" sz="1800">
                <a:solidFill>
                  <a:schemeClr val="dk1"/>
                </a:solidFill>
              </a:rPr>
              <a:t>… rely on software that your future self will not have</a:t>
            </a:r>
            <a:endParaRPr lang="en-US">
              <a:solidFill>
                <a:schemeClr val="dk1"/>
              </a:solidFill>
            </a:endParaRPr>
          </a:p>
          <a:p>
            <a:pPr marL="5715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337351" y="0"/>
            <a:ext cx="880664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Will You Collaborate With Yourself Well?</a:t>
            </a:r>
            <a:endParaRPr dirty="0"/>
          </a:p>
        </p:txBody>
      </p:sp>
      <p:sp>
        <p:nvSpPr>
          <p:cNvPr id="288" name="Google Shape;288;p3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90" name="Google Shape;290;p32"/>
          <p:cNvSpPr txBox="1"/>
          <p:nvPr/>
        </p:nvSpPr>
        <p:spPr>
          <a:xfrm>
            <a:off x="537882" y="1202823"/>
            <a:ext cx="8434408" cy="11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</a:rPr>
              <a:t>In 2033, will you be able to recreate all results from a paper you are writing now?</a:t>
            </a:r>
            <a:endParaRPr lang="en-US" dirty="0">
              <a:solidFill>
                <a:schemeClr val="dk1"/>
              </a:solidFill>
            </a:endParaRPr>
          </a:p>
          <a:p>
            <a:pPr lvl="2"/>
            <a:r>
              <a:rPr lang="en-US" sz="1800" dirty="0">
                <a:solidFill>
                  <a:schemeClr val="dk1"/>
                </a:solidFill>
              </a:rPr>
              <a:t>        - or a paper where you and a coauthor split the work?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sz="1800" dirty="0">
                <a:solidFill>
                  <a:schemeClr val="dk1"/>
                </a:solidFill>
              </a:rPr>
              <a:t>        - or a paper that goes through multiple rounds of R&amp;R?</a:t>
            </a:r>
          </a:p>
          <a:p>
            <a:endParaRPr lang="en-US" sz="1800">
              <a:solidFill>
                <a:schemeClr val="dk1"/>
              </a:solidFill>
            </a:endParaRPr>
          </a:p>
          <a:p>
            <a:endParaRPr lang="en-US" sz="1800">
              <a:solidFill>
                <a:schemeClr val="dk1"/>
              </a:solidFill>
            </a:endParaRPr>
          </a:p>
          <a:p>
            <a:endParaRPr lang="en-US" sz="1800">
              <a:solidFill>
                <a:schemeClr val="dk1"/>
              </a:solidFill>
            </a:endParaRPr>
          </a:p>
          <a:p>
            <a:pPr marL="457200" lvl="1"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chemeClr val="dk1"/>
              </a:solidFill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90;p32">
            <a:extLst>
              <a:ext uri="{FF2B5EF4-FFF2-40B4-BE49-F238E27FC236}">
                <a16:creationId xmlns:a16="http://schemas.microsoft.com/office/drawing/2014/main" id="{B64D9B12-D05E-D196-1CEC-9C9E33B9CC0F}"/>
              </a:ext>
            </a:extLst>
          </p:cNvPr>
          <p:cNvSpPr txBox="1"/>
          <p:nvPr/>
        </p:nvSpPr>
        <p:spPr>
          <a:xfrm>
            <a:off x="537881" y="2691654"/>
            <a:ext cx="8305200" cy="91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</a:rPr>
              <a:t>When you submit a paper to a journal, will you be ready to share your data? 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sz="1800" dirty="0">
                <a:solidFill>
                  <a:schemeClr val="dk1"/>
                </a:solidFill>
              </a:rPr>
              <a:t>        - and working code that verifies your results? </a:t>
            </a:r>
          </a:p>
          <a:p>
            <a:r>
              <a:rPr lang="en-US" sz="1800" dirty="0">
                <a:solidFill>
                  <a:schemeClr val="dk1"/>
                </a:solidFill>
              </a:rPr>
              <a:t>        - and documentation that is unambiguous to someone else?</a:t>
            </a: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</p:txBody>
      </p:sp>
      <p:sp>
        <p:nvSpPr>
          <p:cNvPr id="7" name="Google Shape;290;p32">
            <a:extLst>
              <a:ext uri="{FF2B5EF4-FFF2-40B4-BE49-F238E27FC236}">
                <a16:creationId xmlns:a16="http://schemas.microsoft.com/office/drawing/2014/main" id="{B1E2236B-464B-AA49-A124-3E054A3AC455}"/>
              </a:ext>
            </a:extLst>
          </p:cNvPr>
          <p:cNvSpPr txBox="1"/>
          <p:nvPr/>
        </p:nvSpPr>
        <p:spPr>
          <a:xfrm>
            <a:off x="537880" y="3934299"/>
            <a:ext cx="8305200" cy="40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</a:rPr>
              <a:t>Will you be able to answer questions about your own work after you leave Northwestern?</a:t>
            </a:r>
            <a:endParaRPr lang="en-US" dirty="0">
              <a:solidFill>
                <a:schemeClr val="dk1"/>
              </a:solidFill>
            </a:endParaRPr>
          </a:p>
          <a:p>
            <a:pPr lvl="0"/>
            <a:endParaRPr lang="en-US" sz="1800">
              <a:solidFill>
                <a:schemeClr val="dk1"/>
              </a:solidFill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3982F08A-63A5-51F7-67BC-B202A343F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490" y="4683458"/>
            <a:ext cx="2743200" cy="182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3 Simple Principles for Replication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74634" y="1373802"/>
            <a:ext cx="4701000" cy="313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1. Automate Whenever Possible</a:t>
            </a:r>
            <a:endParaRPr lang="en-US">
              <a:solidFill>
                <a:schemeClr val="dk1"/>
              </a:solidFill>
            </a:endParaRPr>
          </a:p>
          <a:p>
            <a:endParaRPr lang="en-US" sz="1800">
              <a:solidFill>
                <a:schemeClr val="dk1"/>
              </a:solidFill>
            </a:endParaRPr>
          </a:p>
          <a:p>
            <a:r>
              <a:rPr lang="en-US" sz="1800">
                <a:solidFill>
                  <a:schemeClr val="dk1"/>
                </a:solidFill>
              </a:rPr>
              <a:t>2. Keep Good Records</a:t>
            </a:r>
            <a:endParaRPr lang="en-US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r>
              <a:rPr lang="en-US" sz="1800">
                <a:solidFill>
                  <a:schemeClr val="dk1"/>
                </a:solidFill>
              </a:rPr>
              <a:t>3. Test, Test, Test!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Automation Opportunities</a:t>
            </a:r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60" y="1086382"/>
            <a:ext cx="4177001" cy="40354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57529" y="1083004"/>
            <a:ext cx="4185644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/>
              <a:t>You need to fix this flawed source data:</a:t>
            </a:r>
          </a:p>
          <a:p>
            <a:endParaRPr lang="en-US" sz="1800"/>
          </a:p>
          <a:p>
            <a:r>
              <a:rPr lang="en-US" sz="1800"/>
              <a:t>* Delete extra </a:t>
            </a:r>
            <a:endParaRPr lang="en-US"/>
          </a:p>
          <a:p>
            <a:endParaRPr lang="en-US"/>
          </a:p>
          <a:p>
            <a:r>
              <a:rPr lang="en-US" sz="1800"/>
              <a:t>* Move the decimal place in </a:t>
            </a:r>
            <a:r>
              <a:rPr lang="en-US" sz="1800">
                <a:highlight>
                  <a:srgbClr val="FFFF00"/>
                </a:highlight>
              </a:rPr>
              <a:t> one cell </a:t>
            </a:r>
          </a:p>
          <a:p>
            <a:endParaRPr lang="en-US" sz="1800"/>
          </a:p>
          <a:p>
            <a:r>
              <a:rPr lang="en-US" sz="1800"/>
              <a:t>* Set </a:t>
            </a:r>
            <a:r>
              <a:rPr lang="en-US" sz="1800">
                <a:highlight>
                  <a:srgbClr val="C0C0C0"/>
                </a:highlight>
              </a:rPr>
              <a:t> ND </a:t>
            </a:r>
            <a:r>
              <a:rPr lang="en-US" sz="1800"/>
              <a:t> to missing values</a:t>
            </a:r>
            <a:endParaRPr lang="en-US" sz="1800">
              <a:highlight>
                <a:srgbClr val="FFFF00"/>
              </a:highlight>
            </a:endParaRPr>
          </a:p>
          <a:p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6CF50-387D-7542-57FA-51B635A52475}"/>
              </a:ext>
            </a:extLst>
          </p:cNvPr>
          <p:cNvSpPr txBox="1"/>
          <p:nvPr/>
        </p:nvSpPr>
        <p:spPr>
          <a:xfrm>
            <a:off x="6472563" y="1625714"/>
            <a:ext cx="1444517" cy="369332"/>
          </a:xfrm>
          <a:prstGeom prst="rect">
            <a:avLst/>
          </a:prstGeom>
          <a:solidFill>
            <a:srgbClr val="ED68A6">
              <a:alpha val="52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/>
              <a:t>header rows</a:t>
            </a:r>
          </a:p>
        </p:txBody>
      </p:sp>
      <p:sp>
        <p:nvSpPr>
          <p:cNvPr id="12" name="Google Shape;179;p21">
            <a:extLst>
              <a:ext uri="{FF2B5EF4-FFF2-40B4-BE49-F238E27FC236}">
                <a16:creationId xmlns:a16="http://schemas.microsoft.com/office/drawing/2014/main" id="{7F77E056-C577-DCD6-E10F-B619C64CA4E0}"/>
              </a:ext>
            </a:extLst>
          </p:cNvPr>
          <p:cNvSpPr txBox="1"/>
          <p:nvPr/>
        </p:nvSpPr>
        <p:spPr>
          <a:xfrm>
            <a:off x="313011" y="5607395"/>
            <a:ext cx="4347375" cy="460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i="1">
                <a:solidFill>
                  <a:schemeClr val="dk1"/>
                </a:solidFill>
              </a:rPr>
              <a:t>Why not just fix these issues in Excel?</a:t>
            </a:r>
            <a:endParaRPr lang="en-US" sz="1800" b="1" i="1">
              <a:solidFill>
                <a:schemeClr val="dk1"/>
              </a:solidFill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Automation Opportunities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457200" y="5608381"/>
            <a:ext cx="8547900" cy="460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i="1">
                <a:solidFill>
                  <a:schemeClr val="dk1"/>
                </a:solidFill>
              </a:rPr>
              <a:t>Will you or your colleague be able to do this years from now?</a:t>
            </a:r>
            <a:endParaRPr lang="en-US" sz="1800" b="1" i="1">
              <a:solidFill>
                <a:schemeClr val="dk1"/>
              </a:solidFill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6" y="1143000"/>
            <a:ext cx="6843643" cy="384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Automation Opportunities For You?</a:t>
            </a:r>
          </a:p>
        </p:txBody>
      </p:sp>
      <p:sp>
        <p:nvSpPr>
          <p:cNvPr id="177" name="Google Shape;177;p2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C87846-D2C9-27E3-BCF5-F54BA0E40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036" y="1519050"/>
            <a:ext cx="4453581" cy="15331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EB437C-D31C-B442-1FB8-A6B4E1F09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46" y="1146597"/>
            <a:ext cx="4234355" cy="2975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9B7845B-0C43-CEC9-8729-8CA6E51BF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0915" y="3647667"/>
            <a:ext cx="4457468" cy="2293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024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21</Slides>
  <Notes>20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2_Custom Design</vt:lpstr>
      <vt:lpstr>Session 1 – Reproducibility Principles Data Skills for Research  Kellogg Research Support</vt:lpstr>
      <vt:lpstr>Previous Experience</vt:lpstr>
      <vt:lpstr>Who Cares About Replicating Results?</vt:lpstr>
      <vt:lpstr>Why Are Papers So Hard To Replicate?</vt:lpstr>
      <vt:lpstr>Will You Collaborate With Yourself Well?</vt:lpstr>
      <vt:lpstr>3 Simple Principles for Replication</vt:lpstr>
      <vt:lpstr>Automation Opportunities</vt:lpstr>
      <vt:lpstr>Automation Opportunities</vt:lpstr>
      <vt:lpstr>Automation Opportunities For You?</vt:lpstr>
      <vt:lpstr>Good Records: Organize Directories</vt:lpstr>
      <vt:lpstr>Good Records: Organize Directories</vt:lpstr>
      <vt:lpstr>Good Records: Document Your Code </vt:lpstr>
      <vt:lpstr>Good Records Don’t Repeat </vt:lpstr>
      <vt:lpstr>One Way People Repeat Themselves</vt:lpstr>
      <vt:lpstr>Good Records: Version Control</vt:lpstr>
      <vt:lpstr>Testing</vt:lpstr>
      <vt:lpstr>Summary</vt:lpstr>
      <vt:lpstr>What to Expect this Week</vt:lpstr>
      <vt:lpstr>PowerPoint Presentation</vt:lpstr>
      <vt:lpstr>Appendix – Text Editors on KLC</vt:lpstr>
      <vt:lpstr>Common KLC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 Principles Data Skills for Empirical Research</dc:title>
  <cp:revision>312</cp:revision>
  <dcterms:modified xsi:type="dcterms:W3CDTF">2023-08-14T00:31:36Z</dcterms:modified>
</cp:coreProperties>
</file>