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 id="2147483655" r:id="rId2"/>
  </p:sldMasterIdLst>
  <p:notesMasterIdLst>
    <p:notesMasterId r:id="rId22"/>
  </p:notesMasterIdLst>
  <p:sldIdLst>
    <p:sldId id="256" r:id="rId3"/>
    <p:sldId id="321" r:id="rId4"/>
    <p:sldId id="326" r:id="rId5"/>
    <p:sldId id="322" r:id="rId6"/>
    <p:sldId id="332" r:id="rId7"/>
    <p:sldId id="335" r:id="rId8"/>
    <p:sldId id="334" r:id="rId9"/>
    <p:sldId id="333" r:id="rId10"/>
    <p:sldId id="331" r:id="rId11"/>
    <p:sldId id="336" r:id="rId12"/>
    <p:sldId id="327" r:id="rId13"/>
    <p:sldId id="329" r:id="rId14"/>
    <p:sldId id="287" r:id="rId15"/>
    <p:sldId id="262" r:id="rId16"/>
    <p:sldId id="323" r:id="rId17"/>
    <p:sldId id="325" r:id="rId18"/>
    <p:sldId id="324" r:id="rId19"/>
    <p:sldId id="328" r:id="rId20"/>
    <p:sldId id="330" r:id="rId21"/>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4B1213-61EF-BC05-4500-648F8593317F}" name="Ginger Lee Jacobson" initials="GJ" userId="S::glj8018@ads.northwestern.edu::3a49910d-c358-4586-b31b-05d58406f615" providerId="AD"/>
  <p188:author id="{F3797547-0A53-4BAB-BBE8-D3B829EBBE26}" name="John Patrick Johnson" initials="JJ" userId="S::jpj8711@ads.northwestern.edu::fe18dc51-e5c5-41f0-a67f-6454311993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64"/>
    <a:srgbClr val="ED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9E6ED-946C-8550-3B7A-BFCD13048C1F}" v="420" dt="2023-01-06T16:26:07.403"/>
    <p1510:client id="{141099D0-7457-7AFA-9CF7-B723EBA81563}" v="2" dt="2023-01-11T21:22:41.164"/>
    <p1510:client id="{204236F3-465A-C3D8-4F4E-D9E01437853E}" v="2" dt="2023-08-04T15:19:24.695"/>
    <p1510:client id="{2082941D-0433-84DC-1DEA-DD6F7C31F1C7}" v="203" dt="2022-06-10T18:31:19.167"/>
    <p1510:client id="{214CD2D6-61C4-2C24-7F1E-A1F969B61D7D}" v="287" dt="2023-01-12T23:25:11.096"/>
    <p1510:client id="{2AD4187B-B36B-CC54-8E8E-06A9556FE921}" v="999" dt="2023-01-13T01:45:31.624"/>
    <p1510:client id="{375297B7-D84C-0F29-FAD6-EFF1C7D68B9A}" v="292" dt="2023-07-21T17:35:52.587"/>
    <p1510:client id="{408686E2-2733-9AEC-07CB-C4BA5B3B6039}" v="303" dt="2023-01-08T23:53:46.176"/>
    <p1510:client id="{562DAB7D-436C-1602-E72E-908B982172E0}" v="30" dt="2022-06-28T02:29:01.140"/>
    <p1510:client id="{5B461979-0560-DDDF-28AF-DB41A86C378B}" v="170" dt="2023-01-11T17:48:20.138"/>
    <p1510:client id="{7AC93377-18E1-1866-5C11-A99D5AE0897D}" v="14" dt="2023-01-11T20:17:49.298"/>
    <p1510:client id="{7BF889F4-D4B8-7017-D4B4-EF72E124E6BB}" v="832" dt="2023-01-08T01:31:37.742"/>
    <p1510:client id="{818DEF9F-3DAD-F136-DA94-735ADC7EA8A0}" v="7" dt="2023-07-21T18:00:50.148"/>
    <p1510:client id="{8EA24915-3291-CC7C-53BC-DDC6BF0AAE60}" v="1" dt="2023-08-09T18:54:10.284"/>
    <p1510:client id="{946CF19A-3AC4-E5A6-60D6-F039AAF001F9}" v="269" dt="2023-01-10T21:54:37.466"/>
    <p1510:client id="{96A0F23C-EA1A-DFA0-97BA-C0DF366CBE47}" v="8" dt="2023-01-13T15:21:25.480"/>
    <p1510:client id="{98BB133E-2592-D232-A4AF-6EA40E5A7E17}" v="2" dt="2023-01-13T16:12:44.097"/>
    <p1510:client id="{98FCA016-B67A-D48A-07BD-195A9608FD0F}" v="2" dt="2022-07-09T03:17:04.356"/>
    <p1510:client id="{A0BF277A-F909-51ED-3905-702FCCB698DA}" v="303" dt="2023-06-06T02:35:51.438"/>
    <p1510:client id="{A29EF2C3-BCC3-FE84-9E28-8AC5DC878225}" v="268" dt="2023-01-11T21:51:26.734"/>
    <p1510:client id="{A32F9E8B-DABB-46EA-BA82-0D17199FCB6C}" v="204" dt="2019-11-15T02:21:11.744"/>
    <p1510:client id="{ABC40ABF-CC0A-4585-9AB1-0C4661091F47}" v="83" dt="2020-01-17T02:05:53.015"/>
    <p1510:client id="{AE6C6439-0ED1-6924-ACC7-1196F0FEF6C6}" v="62" dt="2023-01-05T18:53:54.867"/>
    <p1510:client id="{B270706C-2E8A-DAE0-AD05-13A0EC2FCBFE}" v="355" dt="2023-01-10T04:12:59.024"/>
    <p1510:client id="{B47E2B0F-F16B-73A3-28E6-F2C241DB97E1}" v="92" dt="2023-01-12T05:49:51.946"/>
    <p1510:client id="{B4F533DF-D0B8-DCF1-6E6D-C8939386C675}" v="119" dt="2023-07-21T17:29:16.022"/>
    <p1510:client id="{BE9658C3-BFBC-4138-7D57-4BE4C3996BB7}" v="1" dt="2023-08-04T19:02:13.945"/>
    <p1510:client id="{C0D6B327-BF2E-1EC4-C4D4-83B34B46966D}" v="2335" dt="2022-06-01T13:21:39.492"/>
    <p1510:client id="{C9AC645A-2305-3B2B-64F4-F9E7C8362FF4}" v="257" dt="2023-07-11T22:21:48.220"/>
    <p1510:client id="{D2C64330-2F63-40DC-3363-A3CA14F59ACD}" v="599" dt="2023-01-12T20:23:04.218"/>
    <p1510:client id="{D7AC109B-9928-06B3-F1A9-53C695CCC547}" v="419" dt="2022-06-14T01:05:44.237"/>
    <p1510:client id="{E3813681-E5CF-C48F-BABE-8D0686498EF9}" v="380" dt="2023-07-21T04:24:23.092"/>
    <p1510:client id="{E56E9AE7-6BFF-978D-732E-10D00211D4EF}" v="532" dt="2023-01-13T02:25:42.652"/>
    <p1510:client id="{E628F8E8-3B2C-D39A-E93B-CEA5452B556E}" v="274" dt="2023-01-11T18:34:44.784"/>
    <p1510:client id="{F084DAC7-4E20-1727-1436-A42609EF1E2D}" v="219" dt="2023-01-08T06:15:43.553"/>
    <p1510:client id="{FF771D47-9CCA-8110-D107-AA7C2FAD79DB}" v="130" dt="2023-07-21T19:32:50.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25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Patrick Johnson" userId="S::jpj8711@ads.northwestern.edu::fe18dc51-e5c5-41f0-a67f-64543119935e" providerId="AD" clId="Web-{D7AC109B-9928-06B3-F1A9-53C695CCC547}"/>
    <pc:docChg chg="addSld modSld sldOrd">
      <pc:chgData name="John Patrick Johnson" userId="S::jpj8711@ads.northwestern.edu::fe18dc51-e5c5-41f0-a67f-64543119935e" providerId="AD" clId="Web-{D7AC109B-9928-06B3-F1A9-53C695CCC547}" dt="2022-06-14T01:05:44.237" v="408" actId="20577"/>
      <pc:docMkLst>
        <pc:docMk/>
      </pc:docMkLst>
      <pc:sldChg chg="addAnim delAnim modAnim">
        <pc:chgData name="John Patrick Johnson" userId="S::jpj8711@ads.northwestern.edu::fe18dc51-e5c5-41f0-a67f-64543119935e" providerId="AD" clId="Web-{D7AC109B-9928-06B3-F1A9-53C695CCC547}" dt="2022-06-14T00:35:24.806" v="2"/>
        <pc:sldMkLst>
          <pc:docMk/>
          <pc:sldMk cId="0" sldId="259"/>
        </pc:sldMkLst>
      </pc:sldChg>
      <pc:sldChg chg="delAnim">
        <pc:chgData name="John Patrick Johnson" userId="S::jpj8711@ads.northwestern.edu::fe18dc51-e5c5-41f0-a67f-64543119935e" providerId="AD" clId="Web-{D7AC109B-9928-06B3-F1A9-53C695CCC547}" dt="2022-06-14T00:35:51.135" v="3"/>
        <pc:sldMkLst>
          <pc:docMk/>
          <pc:sldMk cId="0" sldId="261"/>
        </pc:sldMkLst>
      </pc:sldChg>
      <pc:sldChg chg="delSp modSp">
        <pc:chgData name="John Patrick Johnson" userId="S::jpj8711@ads.northwestern.edu::fe18dc51-e5c5-41f0-a67f-64543119935e" providerId="AD" clId="Web-{D7AC109B-9928-06B3-F1A9-53C695CCC547}" dt="2022-06-14T00:37:06.651" v="10"/>
        <pc:sldMkLst>
          <pc:docMk/>
          <pc:sldMk cId="0" sldId="263"/>
        </pc:sldMkLst>
        <pc:spChg chg="del mod">
          <ac:chgData name="John Patrick Johnson" userId="S::jpj8711@ads.northwestern.edu::fe18dc51-e5c5-41f0-a67f-64543119935e" providerId="AD" clId="Web-{D7AC109B-9928-06B3-F1A9-53C695CCC547}" dt="2022-06-14T00:37:06.651" v="10"/>
          <ac:spMkLst>
            <pc:docMk/>
            <pc:sldMk cId="0" sldId="263"/>
            <ac:spMk id="10" creationId="{3E33AEFA-7FEB-47C6-A551-2700C75D90D6}"/>
          </ac:spMkLst>
        </pc:spChg>
      </pc:sldChg>
      <pc:sldChg chg="delAnim">
        <pc:chgData name="John Patrick Johnson" userId="S::jpj8711@ads.northwestern.edu::fe18dc51-e5c5-41f0-a67f-64543119935e" providerId="AD" clId="Web-{D7AC109B-9928-06B3-F1A9-53C695CCC547}" dt="2022-06-14T00:37:41.916" v="11"/>
        <pc:sldMkLst>
          <pc:docMk/>
          <pc:sldMk cId="0" sldId="266"/>
        </pc:sldMkLst>
      </pc:sldChg>
      <pc:sldChg chg="modSp delAnim modAnim">
        <pc:chgData name="John Patrick Johnson" userId="S::jpj8711@ads.northwestern.edu::fe18dc51-e5c5-41f0-a67f-64543119935e" providerId="AD" clId="Web-{D7AC109B-9928-06B3-F1A9-53C695CCC547}" dt="2022-06-14T00:36:37.932" v="7"/>
        <pc:sldMkLst>
          <pc:docMk/>
          <pc:sldMk cId="0" sldId="268"/>
        </pc:sldMkLst>
        <pc:spChg chg="mod">
          <ac:chgData name="John Patrick Johnson" userId="S::jpj8711@ads.northwestern.edu::fe18dc51-e5c5-41f0-a67f-64543119935e" providerId="AD" clId="Web-{D7AC109B-9928-06B3-F1A9-53C695CCC547}" dt="2022-06-14T00:36:27.416" v="5" actId="1076"/>
          <ac:spMkLst>
            <pc:docMk/>
            <pc:sldMk cId="0" sldId="268"/>
            <ac:spMk id="12" creationId="{7F77E056-C577-DCD6-E10F-B619C64CA4E0}"/>
          </ac:spMkLst>
        </pc:spChg>
      </pc:sldChg>
      <pc:sldChg chg="delSp modSp ord">
        <pc:chgData name="John Patrick Johnson" userId="S::jpj8711@ads.northwestern.edu::fe18dc51-e5c5-41f0-a67f-64543119935e" providerId="AD" clId="Web-{D7AC109B-9928-06B3-F1A9-53C695CCC547}" dt="2022-06-14T00:42:31.902" v="90" actId="1076"/>
        <pc:sldMkLst>
          <pc:docMk/>
          <pc:sldMk cId="837207602" sldId="282"/>
        </pc:sldMkLst>
        <pc:spChg chg="mod">
          <ac:chgData name="John Patrick Johnson" userId="S::jpj8711@ads.northwestern.edu::fe18dc51-e5c5-41f0-a67f-64543119935e" providerId="AD" clId="Web-{D7AC109B-9928-06B3-F1A9-53C695CCC547}" dt="2022-06-14T00:42:31.887" v="88" actId="1076"/>
          <ac:spMkLst>
            <pc:docMk/>
            <pc:sldMk cId="837207602" sldId="282"/>
            <ac:spMk id="3" creationId="{52588039-4CD5-A745-394E-9E48A5A8FD86}"/>
          </ac:spMkLst>
        </pc:spChg>
        <pc:spChg chg="mod">
          <ac:chgData name="John Patrick Johnson" userId="S::jpj8711@ads.northwestern.edu::fe18dc51-e5c5-41f0-a67f-64543119935e" providerId="AD" clId="Web-{D7AC109B-9928-06B3-F1A9-53C695CCC547}" dt="2022-06-14T00:42:31.902" v="89" actId="1076"/>
          <ac:spMkLst>
            <pc:docMk/>
            <pc:sldMk cId="837207602" sldId="282"/>
            <ac:spMk id="9" creationId="{62565879-8A2E-EBF5-A9DD-54B47D47CBC4}"/>
          </ac:spMkLst>
        </pc:spChg>
        <pc:spChg chg="mod">
          <ac:chgData name="John Patrick Johnson" userId="S::jpj8711@ads.northwestern.edu::fe18dc51-e5c5-41f0-a67f-64543119935e" providerId="AD" clId="Web-{D7AC109B-9928-06B3-F1A9-53C695CCC547}" dt="2022-06-14T00:42:31.902" v="90" actId="1076"/>
          <ac:spMkLst>
            <pc:docMk/>
            <pc:sldMk cId="837207602" sldId="282"/>
            <ac:spMk id="10" creationId="{296C0996-A7E3-346C-DB01-05F03B03BF90}"/>
          </ac:spMkLst>
        </pc:spChg>
        <pc:spChg chg="del">
          <ac:chgData name="John Patrick Johnson" userId="S::jpj8711@ads.northwestern.edu::fe18dc51-e5c5-41f0-a67f-64543119935e" providerId="AD" clId="Web-{D7AC109B-9928-06B3-F1A9-53C695CCC547}" dt="2022-06-14T00:39:19.151" v="34"/>
          <ac:spMkLst>
            <pc:docMk/>
            <pc:sldMk cId="837207602" sldId="282"/>
            <ac:spMk id="11" creationId="{A1339F41-7577-E7F6-8916-A0D3053CEEEE}"/>
          </ac:spMkLst>
        </pc:spChg>
        <pc:spChg chg="del">
          <ac:chgData name="John Patrick Johnson" userId="S::jpj8711@ads.northwestern.edu::fe18dc51-e5c5-41f0-a67f-64543119935e" providerId="AD" clId="Web-{D7AC109B-9928-06B3-F1A9-53C695CCC547}" dt="2022-06-14T00:39:22.026" v="35"/>
          <ac:spMkLst>
            <pc:docMk/>
            <pc:sldMk cId="837207602" sldId="282"/>
            <ac:spMk id="12" creationId="{B195C3E0-8603-751F-CEC4-E67817945A60}"/>
          </ac:spMkLst>
        </pc:spChg>
        <pc:spChg chg="del">
          <ac:chgData name="John Patrick Johnson" userId="S::jpj8711@ads.northwestern.edu::fe18dc51-e5c5-41f0-a67f-64543119935e" providerId="AD" clId="Web-{D7AC109B-9928-06B3-F1A9-53C695CCC547}" dt="2022-06-14T00:39:25.276" v="36"/>
          <ac:spMkLst>
            <pc:docMk/>
            <pc:sldMk cId="837207602" sldId="282"/>
            <ac:spMk id="13" creationId="{4C380D0C-F3C0-6BCB-683A-D06B15F59CA7}"/>
          </ac:spMkLst>
        </pc:spChg>
        <pc:spChg chg="mod">
          <ac:chgData name="John Patrick Johnson" userId="S::jpj8711@ads.northwestern.edu::fe18dc51-e5c5-41f0-a67f-64543119935e" providerId="AD" clId="Web-{D7AC109B-9928-06B3-F1A9-53C695CCC547}" dt="2022-06-14T00:38:31.667" v="16" actId="20577"/>
          <ac:spMkLst>
            <pc:docMk/>
            <pc:sldMk cId="837207602" sldId="282"/>
            <ac:spMk id="250" creationId="{00000000-0000-0000-0000-000000000000}"/>
          </ac:spMkLst>
        </pc:spChg>
      </pc:sldChg>
      <pc:sldChg chg="add replId">
        <pc:chgData name="John Patrick Johnson" userId="S::jpj8711@ads.northwestern.edu::fe18dc51-e5c5-41f0-a67f-64543119935e" providerId="AD" clId="Web-{D7AC109B-9928-06B3-F1A9-53C695CCC547}" dt="2022-06-14T00:38:09.573" v="12"/>
        <pc:sldMkLst>
          <pc:docMk/>
          <pc:sldMk cId="2491928269" sldId="283"/>
        </pc:sldMkLst>
      </pc:sldChg>
      <pc:sldChg chg="modSp add ord replId">
        <pc:chgData name="John Patrick Johnson" userId="S::jpj8711@ads.northwestern.edu::fe18dc51-e5c5-41f0-a67f-64543119935e" providerId="AD" clId="Web-{D7AC109B-9928-06B3-F1A9-53C695CCC547}" dt="2022-06-14T01:05:44.237" v="408" actId="20577"/>
        <pc:sldMkLst>
          <pc:docMk/>
          <pc:sldMk cId="679406833" sldId="284"/>
        </pc:sldMkLst>
        <pc:spChg chg="mod">
          <ac:chgData name="John Patrick Johnson" userId="S::jpj8711@ads.northwestern.edu::fe18dc51-e5c5-41f0-a67f-64543119935e" providerId="AD" clId="Web-{D7AC109B-9928-06B3-F1A9-53C695CCC547}" dt="2022-06-14T01:05:35.471" v="404" actId="20577"/>
          <ac:spMkLst>
            <pc:docMk/>
            <pc:sldMk cId="679406833" sldId="284"/>
            <ac:spMk id="250" creationId="{00000000-0000-0000-0000-000000000000}"/>
          </ac:spMkLst>
        </pc:spChg>
        <pc:spChg chg="mod">
          <ac:chgData name="John Patrick Johnson" userId="S::jpj8711@ads.northwestern.edu::fe18dc51-e5c5-41f0-a67f-64543119935e" providerId="AD" clId="Web-{D7AC109B-9928-06B3-F1A9-53C695CCC547}" dt="2022-06-14T01:05:44.237" v="408" actId="20577"/>
          <ac:spMkLst>
            <pc:docMk/>
            <pc:sldMk cId="679406833" sldId="284"/>
            <ac:spMk id="253" creationId="{00000000-0000-0000-0000-000000000000}"/>
          </ac:spMkLst>
        </pc:spChg>
      </pc:sldChg>
    </pc:docChg>
  </pc:docChgLst>
  <pc:docChgLst>
    <pc:chgData name="Ginger Lee Jacobson" userId="S::glj8018@ads.northwestern.edu::3a49910d-c358-4586-b31b-05d58406f615" providerId="AD" clId="Web-{E628F8E8-3B2C-D39A-E93B-CEA5452B556E}"/>
    <pc:docChg chg="modSld sldOrd">
      <pc:chgData name="Ginger Lee Jacobson" userId="S::glj8018@ads.northwestern.edu::3a49910d-c358-4586-b31b-05d58406f615" providerId="AD" clId="Web-{E628F8E8-3B2C-D39A-E93B-CEA5452B556E}" dt="2023-01-11T18:34:43.784" v="575" actId="20577"/>
      <pc:docMkLst>
        <pc:docMk/>
      </pc:docMkLst>
      <pc:sldChg chg="modNotes">
        <pc:chgData name="Ginger Lee Jacobson" userId="S::glj8018@ads.northwestern.edu::3a49910d-c358-4586-b31b-05d58406f615" providerId="AD" clId="Web-{E628F8E8-3B2C-D39A-E93B-CEA5452B556E}" dt="2023-01-11T17:59:57.243" v="305"/>
        <pc:sldMkLst>
          <pc:docMk/>
          <pc:sldMk cId="1467023248" sldId="289"/>
        </pc:sldMkLst>
      </pc:sldChg>
      <pc:sldChg chg="modNotes">
        <pc:chgData name="Ginger Lee Jacobson" userId="S::glj8018@ads.northwestern.edu::3a49910d-c358-4586-b31b-05d58406f615" providerId="AD" clId="Web-{E628F8E8-3B2C-D39A-E93B-CEA5452B556E}" dt="2023-01-11T18:23:59.572" v="441"/>
        <pc:sldMkLst>
          <pc:docMk/>
          <pc:sldMk cId="922581880" sldId="292"/>
        </pc:sldMkLst>
      </pc:sldChg>
      <pc:sldChg chg="modSp ord modNotes">
        <pc:chgData name="Ginger Lee Jacobson" userId="S::glj8018@ads.northwestern.edu::3a49910d-c358-4586-b31b-05d58406f615" providerId="AD" clId="Web-{E628F8E8-3B2C-D39A-E93B-CEA5452B556E}" dt="2023-01-11T18:33:08.246" v="548"/>
        <pc:sldMkLst>
          <pc:docMk/>
          <pc:sldMk cId="1680070822" sldId="293"/>
        </pc:sldMkLst>
        <pc:spChg chg="mod">
          <ac:chgData name="Ginger Lee Jacobson" userId="S::glj8018@ads.northwestern.edu::3a49910d-c358-4586-b31b-05d58406f615" providerId="AD" clId="Web-{E628F8E8-3B2C-D39A-E93B-CEA5452B556E}" dt="2023-01-11T18:30:39.143" v="539" actId="20577"/>
          <ac:spMkLst>
            <pc:docMk/>
            <pc:sldMk cId="1680070822" sldId="293"/>
            <ac:spMk id="3" creationId="{72BA3BD0-066D-3791-B32E-795ACC0C3316}"/>
          </ac:spMkLst>
        </pc:spChg>
      </pc:sldChg>
      <pc:sldChg chg="modNotes">
        <pc:chgData name="Ginger Lee Jacobson" userId="S::glj8018@ads.northwestern.edu::3a49910d-c358-4586-b31b-05d58406f615" providerId="AD" clId="Web-{E628F8E8-3B2C-D39A-E93B-CEA5452B556E}" dt="2023-01-11T18:26:32.566" v="445"/>
        <pc:sldMkLst>
          <pc:docMk/>
          <pc:sldMk cId="1158116147" sldId="299"/>
        </pc:sldMkLst>
      </pc:sldChg>
      <pc:sldChg chg="modSp">
        <pc:chgData name="Ginger Lee Jacobson" userId="S::glj8018@ads.northwestern.edu::3a49910d-c358-4586-b31b-05d58406f615" providerId="AD" clId="Web-{E628F8E8-3B2C-D39A-E93B-CEA5452B556E}" dt="2023-01-11T18:34:43.784" v="575" actId="20577"/>
        <pc:sldMkLst>
          <pc:docMk/>
          <pc:sldMk cId="231020705" sldId="305"/>
        </pc:sldMkLst>
        <pc:spChg chg="mod">
          <ac:chgData name="Ginger Lee Jacobson" userId="S::glj8018@ads.northwestern.edu::3a49910d-c358-4586-b31b-05d58406f615" providerId="AD" clId="Web-{E628F8E8-3B2C-D39A-E93B-CEA5452B556E}" dt="2023-01-11T18:34:43.784" v="575" actId="20577"/>
          <ac:spMkLst>
            <pc:docMk/>
            <pc:sldMk cId="231020705" sldId="305"/>
            <ac:spMk id="2" creationId="{AC02EA40-F70B-4369-0979-BCE87BA9D872}"/>
          </ac:spMkLst>
        </pc:spChg>
      </pc:sldChg>
      <pc:sldChg chg="modSp modNotes">
        <pc:chgData name="Ginger Lee Jacobson" userId="S::glj8018@ads.northwestern.edu::3a49910d-c358-4586-b31b-05d58406f615" providerId="AD" clId="Web-{E628F8E8-3B2C-D39A-E93B-CEA5452B556E}" dt="2023-01-11T18:33:57.015" v="574"/>
        <pc:sldMkLst>
          <pc:docMk/>
          <pc:sldMk cId="3086748698" sldId="306"/>
        </pc:sldMkLst>
        <pc:spChg chg="mod">
          <ac:chgData name="Ginger Lee Jacobson" userId="S::glj8018@ads.northwestern.edu::3a49910d-c358-4586-b31b-05d58406f615" providerId="AD" clId="Web-{E628F8E8-3B2C-D39A-E93B-CEA5452B556E}" dt="2023-01-11T18:27:12.724" v="485"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628F8E8-3B2C-D39A-E93B-CEA5452B556E}" dt="2023-01-11T18:26:46.566" v="481"/>
        <pc:sldMkLst>
          <pc:docMk/>
          <pc:sldMk cId="1606653251" sldId="307"/>
        </pc:sldMkLst>
      </pc:sldChg>
    </pc:docChg>
  </pc:docChgLst>
  <pc:docChgLst>
    <pc:chgData name="Ginger Lee Jacobson" userId="S::glj8018@ads.northwestern.edu::3a49910d-c358-4586-b31b-05d58406f615" providerId="AD" clId="Web-{408686E2-2733-9AEC-07CB-C4BA5B3B6039}"/>
    <pc:docChg chg="addSld modSld sldOrd">
      <pc:chgData name="Ginger Lee Jacobson" userId="S::glj8018@ads.northwestern.edu::3a49910d-c358-4586-b31b-05d58406f615" providerId="AD" clId="Web-{408686E2-2733-9AEC-07CB-C4BA5B3B6039}" dt="2023-01-08T23:55:21.086" v="655"/>
      <pc:docMkLst>
        <pc:docMk/>
      </pc:docMkLst>
      <pc:sldChg chg="modSp modNotes">
        <pc:chgData name="Ginger Lee Jacobson" userId="S::glj8018@ads.northwestern.edu::3a49910d-c358-4586-b31b-05d58406f615" providerId="AD" clId="Web-{408686E2-2733-9AEC-07CB-C4BA5B3B6039}" dt="2023-01-08T23:38:16.876" v="487"/>
        <pc:sldMkLst>
          <pc:docMk/>
          <pc:sldMk cId="922581880" sldId="292"/>
        </pc:sldMkLst>
        <pc:spChg chg="mod">
          <ac:chgData name="Ginger Lee Jacobson" userId="S::glj8018@ads.northwestern.edu::3a49910d-c358-4586-b31b-05d58406f615" providerId="AD" clId="Web-{408686E2-2733-9AEC-07CB-C4BA5B3B6039}" dt="2023-01-08T23:34:10.178" v="418" actId="20577"/>
          <ac:spMkLst>
            <pc:docMk/>
            <pc:sldMk cId="922581880" sldId="292"/>
            <ac:spMk id="3" creationId="{B35CBA1D-F2EC-22B1-BC24-1D8C6BAC00F7}"/>
          </ac:spMkLst>
        </pc:spChg>
      </pc:sldChg>
      <pc:sldChg chg="modSp modNotes">
        <pc:chgData name="Ginger Lee Jacobson" userId="S::glj8018@ads.northwestern.edu::3a49910d-c358-4586-b31b-05d58406f615" providerId="AD" clId="Web-{408686E2-2733-9AEC-07CB-C4BA5B3B6039}" dt="2023-01-08T23:18:35.112" v="100" actId="20577"/>
        <pc:sldMkLst>
          <pc:docMk/>
          <pc:sldMk cId="1680070822" sldId="293"/>
        </pc:sldMkLst>
        <pc:spChg chg="mod">
          <ac:chgData name="Ginger Lee Jacobson" userId="S::glj8018@ads.northwestern.edu::3a49910d-c358-4586-b31b-05d58406f615" providerId="AD" clId="Web-{408686E2-2733-9AEC-07CB-C4BA5B3B6039}" dt="2023-01-08T23:18:35.112" v="100" actId="20577"/>
          <ac:spMkLst>
            <pc:docMk/>
            <pc:sldMk cId="1680070822" sldId="293"/>
            <ac:spMk id="3" creationId="{72BA3BD0-066D-3791-B32E-795ACC0C3316}"/>
          </ac:spMkLst>
        </pc:spChg>
      </pc:sldChg>
      <pc:sldChg chg="addSp modSp modNotes">
        <pc:chgData name="Ginger Lee Jacobson" userId="S::glj8018@ads.northwestern.edu::3a49910d-c358-4586-b31b-05d58406f615" providerId="AD" clId="Web-{408686E2-2733-9AEC-07CB-C4BA5B3B6039}" dt="2023-01-08T23:55:21.086" v="655"/>
        <pc:sldMkLst>
          <pc:docMk/>
          <pc:sldMk cId="2221694099" sldId="294"/>
        </pc:sldMkLst>
        <pc:spChg chg="mod">
          <ac:chgData name="Ginger Lee Jacobson" userId="S::glj8018@ads.northwestern.edu::3a49910d-c358-4586-b31b-05d58406f615" providerId="AD" clId="Web-{408686E2-2733-9AEC-07CB-C4BA5B3B6039}" dt="2023-01-06T21:55:47.070" v="16" actId="20577"/>
          <ac:spMkLst>
            <pc:docMk/>
            <pc:sldMk cId="2221694099" sldId="294"/>
            <ac:spMk id="3" creationId="{CF76AAE2-66F4-B3FE-C0AA-1E7B887F59DB}"/>
          </ac:spMkLst>
        </pc:spChg>
        <pc:picChg chg="add mod">
          <ac:chgData name="Ginger Lee Jacobson" userId="S::glj8018@ads.northwestern.edu::3a49910d-c358-4586-b31b-05d58406f615" providerId="AD" clId="Web-{408686E2-2733-9AEC-07CB-C4BA5B3B6039}" dt="2023-01-06T21:56:17.742" v="22" actId="1076"/>
          <ac:picMkLst>
            <pc:docMk/>
            <pc:sldMk cId="2221694099" sldId="294"/>
            <ac:picMk id="6" creationId="{C47F68B0-D9C6-A308-5968-4617FDAD709E}"/>
          </ac:picMkLst>
        </pc:picChg>
      </pc:sldChg>
      <pc:sldChg chg="modSp modNotes">
        <pc:chgData name="Ginger Lee Jacobson" userId="S::glj8018@ads.northwestern.edu::3a49910d-c358-4586-b31b-05d58406f615" providerId="AD" clId="Web-{408686E2-2733-9AEC-07CB-C4BA5B3B6039}" dt="2023-01-08T23:53:46.176" v="636" actId="20577"/>
        <pc:sldMkLst>
          <pc:docMk/>
          <pc:sldMk cId="2441557156" sldId="295"/>
        </pc:sldMkLst>
        <pc:spChg chg="mod">
          <ac:chgData name="Ginger Lee Jacobson" userId="S::glj8018@ads.northwestern.edu::3a49910d-c358-4586-b31b-05d58406f615" providerId="AD" clId="Web-{408686E2-2733-9AEC-07CB-C4BA5B3B6039}" dt="2023-01-08T23:53:46.176" v="636" actId="20577"/>
          <ac:spMkLst>
            <pc:docMk/>
            <pc:sldMk cId="2441557156" sldId="295"/>
            <ac:spMk id="3" creationId="{7CA46D2D-A778-68E1-4EF0-618ADDD3404B}"/>
          </ac:spMkLst>
        </pc:spChg>
      </pc:sldChg>
      <pc:sldChg chg="addSp modSp add ord replId">
        <pc:chgData name="Ginger Lee Jacobson" userId="S::glj8018@ads.northwestern.edu::3a49910d-c358-4586-b31b-05d58406f615" providerId="AD" clId="Web-{408686E2-2733-9AEC-07CB-C4BA5B3B6039}" dt="2023-01-08T23:48:27.180" v="504" actId="14100"/>
        <pc:sldMkLst>
          <pc:docMk/>
          <pc:sldMk cId="1158116147" sldId="299"/>
        </pc:sldMkLst>
        <pc:spChg chg="mod">
          <ac:chgData name="Ginger Lee Jacobson" userId="S::glj8018@ads.northwestern.edu::3a49910d-c358-4586-b31b-05d58406f615" providerId="AD" clId="Web-{408686E2-2733-9AEC-07CB-C4BA5B3B6039}" dt="2023-01-08T23:44:16.499" v="501" actId="20577"/>
          <ac:spMkLst>
            <pc:docMk/>
            <pc:sldMk cId="1158116147" sldId="299"/>
            <ac:spMk id="3" creationId="{72BA3BD0-066D-3791-B32E-795ACC0C3316}"/>
          </ac:spMkLst>
        </pc:spChg>
        <pc:picChg chg="add mod">
          <ac:chgData name="Ginger Lee Jacobson" userId="S::glj8018@ads.northwestern.edu::3a49910d-c358-4586-b31b-05d58406f615" providerId="AD" clId="Web-{408686E2-2733-9AEC-07CB-C4BA5B3B6039}" dt="2023-01-08T23:48:27.180" v="504" actId="14100"/>
          <ac:picMkLst>
            <pc:docMk/>
            <pc:sldMk cId="1158116147" sldId="299"/>
            <ac:picMk id="6" creationId="{F2F6008B-E644-5827-0D52-AB649396FC47}"/>
          </ac:picMkLst>
        </pc:picChg>
      </pc:sldChg>
    </pc:docChg>
  </pc:docChgLst>
  <pc:docChgLst>
    <pc:chgData name="Ginger Lee Jacobson" userId="S::glj8018@ads.northwestern.edu::3a49910d-c358-4586-b31b-05d58406f615" providerId="AD" clId="Web-{FF771D47-9CCA-8110-D107-AA7C2FAD79DB}"/>
    <pc:docChg chg="addSld modSld">
      <pc:chgData name="Ginger Lee Jacobson" userId="S::glj8018@ads.northwestern.edu::3a49910d-c358-4586-b31b-05d58406f615" providerId="AD" clId="Web-{FF771D47-9CCA-8110-D107-AA7C2FAD79DB}" dt="2023-07-21T19:40:51.780" v="330"/>
      <pc:docMkLst>
        <pc:docMk/>
      </pc:docMkLst>
      <pc:sldChg chg="modNotes">
        <pc:chgData name="Ginger Lee Jacobson" userId="S::glj8018@ads.northwestern.edu::3a49910d-c358-4586-b31b-05d58406f615" providerId="AD" clId="Web-{FF771D47-9CCA-8110-D107-AA7C2FAD79DB}" dt="2023-07-21T19:40:51.780" v="330"/>
        <pc:sldMkLst>
          <pc:docMk/>
          <pc:sldMk cId="1892550406" sldId="326"/>
        </pc:sldMkLst>
      </pc:sldChg>
      <pc:sldChg chg="modNotes">
        <pc:chgData name="Ginger Lee Jacobson" userId="S::glj8018@ads.northwestern.edu::3a49910d-c358-4586-b31b-05d58406f615" providerId="AD" clId="Web-{FF771D47-9CCA-8110-D107-AA7C2FAD79DB}" dt="2023-07-21T19:29:45.506" v="221"/>
        <pc:sldMkLst>
          <pc:docMk/>
          <pc:sldMk cId="4170455526" sldId="331"/>
        </pc:sldMkLst>
      </pc:sldChg>
      <pc:sldChg chg="modSp new mod modShow">
        <pc:chgData name="Ginger Lee Jacobson" userId="S::glj8018@ads.northwestern.edu::3a49910d-c358-4586-b31b-05d58406f615" providerId="AD" clId="Web-{FF771D47-9CCA-8110-D107-AA7C2FAD79DB}" dt="2023-07-21T19:32:50.231" v="256" actId="20577"/>
        <pc:sldMkLst>
          <pc:docMk/>
          <pc:sldMk cId="2101157660" sldId="336"/>
        </pc:sldMkLst>
        <pc:spChg chg="mod">
          <ac:chgData name="Ginger Lee Jacobson" userId="S::glj8018@ads.northwestern.edu::3a49910d-c358-4586-b31b-05d58406f615" providerId="AD" clId="Web-{FF771D47-9CCA-8110-D107-AA7C2FAD79DB}" dt="2023-07-21T19:32:42.200" v="254" actId="20577"/>
          <ac:spMkLst>
            <pc:docMk/>
            <pc:sldMk cId="2101157660" sldId="336"/>
            <ac:spMk id="2" creationId="{18FD84AE-842F-AC1D-7A0E-A425410D40D9}"/>
          </ac:spMkLst>
        </pc:spChg>
        <pc:spChg chg="mod">
          <ac:chgData name="Ginger Lee Jacobson" userId="S::glj8018@ads.northwestern.edu::3a49910d-c358-4586-b31b-05d58406f615" providerId="AD" clId="Web-{FF771D47-9CCA-8110-D107-AA7C2FAD79DB}" dt="2023-07-21T19:32:50.231" v="256" actId="20577"/>
          <ac:spMkLst>
            <pc:docMk/>
            <pc:sldMk cId="2101157660" sldId="336"/>
            <ac:spMk id="3" creationId="{0AA24253-946B-A758-6E65-33040239BEAE}"/>
          </ac:spMkLst>
        </pc:spChg>
      </pc:sldChg>
    </pc:docChg>
  </pc:docChgLst>
  <pc:docChgLst>
    <pc:chgData name="John Patrick Johnson" userId="S::jpj8711@ads.northwestern.edu::fe18dc51-e5c5-41f0-a67f-64543119935e" providerId="AD" clId="Web-{98FCA016-B67A-D48A-07BD-195A9608FD0F}"/>
    <pc:docChg chg="modSld">
      <pc:chgData name="John Patrick Johnson" userId="S::jpj8711@ads.northwestern.edu::fe18dc51-e5c5-41f0-a67f-64543119935e" providerId="AD" clId="Web-{98FCA016-B67A-D48A-07BD-195A9608FD0F}" dt="2022-07-09T03:16:58.496" v="0" actId="20577"/>
      <pc:docMkLst>
        <pc:docMk/>
      </pc:docMkLst>
      <pc:sldChg chg="modSp">
        <pc:chgData name="John Patrick Johnson" userId="S::jpj8711@ads.northwestern.edu::fe18dc51-e5c5-41f0-a67f-64543119935e" providerId="AD" clId="Web-{98FCA016-B67A-D48A-07BD-195A9608FD0F}" dt="2022-07-09T03:16:58.496" v="0" actId="20577"/>
        <pc:sldMkLst>
          <pc:docMk/>
          <pc:sldMk cId="0" sldId="256"/>
        </pc:sldMkLst>
        <pc:spChg chg="mod">
          <ac:chgData name="John Patrick Johnson" userId="S::jpj8711@ads.northwestern.edu::fe18dc51-e5c5-41f0-a67f-64543119935e" providerId="AD" clId="Web-{98FCA016-B67A-D48A-07BD-195A9608FD0F}" dt="2022-07-09T03:16:58.496" v="0" actId="20577"/>
          <ac:spMkLst>
            <pc:docMk/>
            <pc:sldMk cId="0" sldId="256"/>
            <ac:spMk id="49" creationId="{00000000-0000-0000-0000-000000000000}"/>
          </ac:spMkLst>
        </pc:spChg>
      </pc:sldChg>
    </pc:docChg>
  </pc:docChgLst>
  <pc:docChgLst>
    <pc:chgData name="Ginger Lee Jacobson" userId="S::glj8018@ads.northwestern.edu::3a49910d-c358-4586-b31b-05d58406f615" providerId="AD" clId="Web-{375297B7-D84C-0F29-FAD6-EFF1C7D68B9A}"/>
    <pc:docChg chg="addSld modSld sldOrd addMainMaster">
      <pc:chgData name="Ginger Lee Jacobson" userId="S::glj8018@ads.northwestern.edu::3a49910d-c358-4586-b31b-05d58406f615" providerId="AD" clId="Web-{375297B7-D84C-0F29-FAD6-EFF1C7D68B9A}" dt="2023-07-21T17:35:52.587" v="1324" actId="20577"/>
      <pc:docMkLst>
        <pc:docMk/>
      </pc:docMkLst>
      <pc:sldChg chg="ord">
        <pc:chgData name="Ginger Lee Jacobson" userId="S::glj8018@ads.northwestern.edu::3a49910d-c358-4586-b31b-05d58406f615" providerId="AD" clId="Web-{375297B7-D84C-0F29-FAD6-EFF1C7D68B9A}" dt="2023-07-20T19:39:00.169" v="7"/>
        <pc:sldMkLst>
          <pc:docMk/>
          <pc:sldMk cId="60139911" sldId="287"/>
        </pc:sldMkLst>
      </pc:sldChg>
      <pc:sldChg chg="modSp addCm">
        <pc:chgData name="Ginger Lee Jacobson" userId="S::glj8018@ads.northwestern.edu::3a49910d-c358-4586-b31b-05d58406f615" providerId="AD" clId="Web-{375297B7-D84C-0F29-FAD6-EFF1C7D68B9A}" dt="2023-07-20T19:40:16.140" v="9"/>
        <pc:sldMkLst>
          <pc:docMk/>
          <pc:sldMk cId="1027732580" sldId="321"/>
        </pc:sldMkLst>
        <pc:spChg chg="mod">
          <ac:chgData name="Ginger Lee Jacobson" userId="S::glj8018@ads.northwestern.edu::3a49910d-c358-4586-b31b-05d58406f615" providerId="AD" clId="Web-{375297B7-D84C-0F29-FAD6-EFF1C7D68B9A}" dt="2023-07-20T19:39:58.608" v="8" actId="1076"/>
          <ac:spMkLst>
            <pc:docMk/>
            <pc:sldMk cId="1027732580" sldId="321"/>
            <ac:spMk id="3" creationId="{838492E3-91C7-FA09-1EED-65C4220C1E22}"/>
          </ac:spMkLst>
        </pc:spChg>
        <pc:extLst>
          <p:ext xmlns:p="http://schemas.openxmlformats.org/presentationml/2006/main" uri="{D6D511B9-2390-475A-947B-AFAB55BFBCF1}">
            <pc226:cmChg xmlns:pc226="http://schemas.microsoft.com/office/powerpoint/2022/06/main/command" chg="add">
              <pc226:chgData name="Ginger Lee Jacobson" userId="S::glj8018@ads.northwestern.edu::3a49910d-c358-4586-b31b-05d58406f615" providerId="AD" clId="Web-{375297B7-D84C-0F29-FAD6-EFF1C7D68B9A}" dt="2023-07-20T19:40:16.140" v="9"/>
              <pc2:cmMkLst xmlns:pc2="http://schemas.microsoft.com/office/powerpoint/2019/9/main/command">
                <pc:docMk/>
                <pc:sldMk cId="1027732580" sldId="321"/>
                <pc2:cmMk id="{5D4D9ECE-49A6-4898-9C52-5A52CBA10793}"/>
              </pc2:cmMkLst>
            </pc226:cmChg>
          </p:ext>
        </pc:extLst>
      </pc:sldChg>
      <pc:sldChg chg="addSp modSp add ord replId addAnim modNotes">
        <pc:chgData name="Ginger Lee Jacobson" userId="S::glj8018@ads.northwestern.edu::3a49910d-c358-4586-b31b-05d58406f615" providerId="AD" clId="Web-{375297B7-D84C-0F29-FAD6-EFF1C7D68B9A}" dt="2023-07-21T17:21:20.732" v="1077"/>
        <pc:sldMkLst>
          <pc:docMk/>
          <pc:sldMk cId="2340883611" sldId="322"/>
        </pc:sldMkLst>
        <pc:spChg chg="mod">
          <ac:chgData name="Ginger Lee Jacobson" userId="S::glj8018@ads.northwestern.edu::3a49910d-c358-4586-b31b-05d58406f615" providerId="AD" clId="Web-{375297B7-D84C-0F29-FAD6-EFF1C7D68B9A}" dt="2023-07-20T19:41:39.923" v="33" actId="20577"/>
          <ac:spMkLst>
            <pc:docMk/>
            <pc:sldMk cId="2340883611" sldId="322"/>
            <ac:spMk id="2" creationId="{B7862AAB-75C5-01E8-7C83-F7CB14768AFA}"/>
          </ac:spMkLst>
        </pc:spChg>
        <pc:spChg chg="mod">
          <ac:chgData name="Ginger Lee Jacobson" userId="S::glj8018@ads.northwestern.edu::3a49910d-c358-4586-b31b-05d58406f615" providerId="AD" clId="Web-{375297B7-D84C-0F29-FAD6-EFF1C7D68B9A}" dt="2023-07-21T17:21:07.201" v="1071" actId="20577"/>
          <ac:spMkLst>
            <pc:docMk/>
            <pc:sldMk cId="2340883611" sldId="322"/>
            <ac:spMk id="3" creationId="{838492E3-91C7-FA09-1EED-65C4220C1E22}"/>
          </ac:spMkLst>
        </pc:spChg>
        <pc:picChg chg="add mod">
          <ac:chgData name="Ginger Lee Jacobson" userId="S::glj8018@ads.northwestern.edu::3a49910d-c358-4586-b31b-05d58406f615" providerId="AD" clId="Web-{375297B7-D84C-0F29-FAD6-EFF1C7D68B9A}" dt="2023-07-21T17:21:13.232" v="1075" actId="1076"/>
          <ac:picMkLst>
            <pc:docMk/>
            <pc:sldMk cId="2340883611" sldId="322"/>
            <ac:picMk id="5" creationId="{C8B2A86D-FA3B-4EF6-FC50-B581D39192AB}"/>
          </ac:picMkLst>
        </pc:picChg>
      </pc:sldChg>
      <pc:sldChg chg="modSp new addAnim modNotes">
        <pc:chgData name="Ginger Lee Jacobson" userId="S::glj8018@ads.northwestern.edu::3a49910d-c358-4586-b31b-05d58406f615" providerId="AD" clId="Web-{375297B7-D84C-0F29-FAD6-EFF1C7D68B9A}" dt="2023-07-21T16:33:39.272" v="985"/>
        <pc:sldMkLst>
          <pc:docMk/>
          <pc:sldMk cId="1892550406" sldId="326"/>
        </pc:sldMkLst>
        <pc:spChg chg="mod">
          <ac:chgData name="Ginger Lee Jacobson" userId="S::glj8018@ads.northwestern.edu::3a49910d-c358-4586-b31b-05d58406f615" providerId="AD" clId="Web-{375297B7-D84C-0F29-FAD6-EFF1C7D68B9A}" dt="2023-07-21T14:40:19.083" v="358" actId="20577"/>
          <ac:spMkLst>
            <pc:docMk/>
            <pc:sldMk cId="1892550406" sldId="326"/>
            <ac:spMk id="2" creationId="{2731737B-588E-783F-8667-3F7F5F9769AD}"/>
          </ac:spMkLst>
        </pc:spChg>
        <pc:spChg chg="mod">
          <ac:chgData name="Ginger Lee Jacobson" userId="S::glj8018@ads.northwestern.edu::3a49910d-c358-4586-b31b-05d58406f615" providerId="AD" clId="Web-{375297B7-D84C-0F29-FAD6-EFF1C7D68B9A}" dt="2023-07-21T15:08:09.312" v="601" actId="20577"/>
          <ac:spMkLst>
            <pc:docMk/>
            <pc:sldMk cId="1892550406" sldId="326"/>
            <ac:spMk id="3" creationId="{22E4A647-46D3-A91E-2061-FD5A0D78CBD4}"/>
          </ac:spMkLst>
        </pc:spChg>
      </pc:sldChg>
      <pc:sldChg chg="addSp delSp modSp add">
        <pc:chgData name="Ginger Lee Jacobson" userId="S::glj8018@ads.northwestern.edu::3a49910d-c358-4586-b31b-05d58406f615" providerId="AD" clId="Web-{375297B7-D84C-0F29-FAD6-EFF1C7D68B9A}" dt="2023-07-21T17:11:36.933" v="1045" actId="14100"/>
        <pc:sldMkLst>
          <pc:docMk/>
          <pc:sldMk cId="4111611943" sldId="327"/>
        </pc:sldMkLst>
        <pc:spChg chg="add del mod">
          <ac:chgData name="Ginger Lee Jacobson" userId="S::glj8018@ads.northwestern.edu::3a49910d-c358-4586-b31b-05d58406f615" providerId="AD" clId="Web-{375297B7-D84C-0F29-FAD6-EFF1C7D68B9A}" dt="2023-07-21T17:11:22.136" v="1043" actId="20577"/>
          <ac:spMkLst>
            <pc:docMk/>
            <pc:sldMk cId="4111611943" sldId="327"/>
            <ac:spMk id="2" creationId="{191E36C7-A5B8-75B2-127D-FAD7E8390BFC}"/>
          </ac:spMkLst>
        </pc:spChg>
        <pc:spChg chg="add del mod">
          <ac:chgData name="Ginger Lee Jacobson" userId="S::glj8018@ads.northwestern.edu::3a49910d-c358-4586-b31b-05d58406f615" providerId="AD" clId="Web-{375297B7-D84C-0F29-FAD6-EFF1C7D68B9A}" dt="2023-07-21T17:10:54.542" v="1023"/>
          <ac:spMkLst>
            <pc:docMk/>
            <pc:sldMk cId="4111611943" sldId="327"/>
            <ac:spMk id="8" creationId="{8AAB0751-1864-EC55-E0D5-46616E9F0B4A}"/>
          </ac:spMkLst>
        </pc:spChg>
        <pc:picChg chg="mod">
          <ac:chgData name="Ginger Lee Jacobson" userId="S::glj8018@ads.northwestern.edu::3a49910d-c358-4586-b31b-05d58406f615" providerId="AD" clId="Web-{375297B7-D84C-0F29-FAD6-EFF1C7D68B9A}" dt="2023-07-21T17:11:36.933" v="1045" actId="14100"/>
          <ac:picMkLst>
            <pc:docMk/>
            <pc:sldMk cId="4111611943" sldId="327"/>
            <ac:picMk id="6" creationId="{178D676E-47AD-6FA9-A6E6-344C27A6AE06}"/>
          </ac:picMkLst>
        </pc:picChg>
      </pc:sldChg>
      <pc:sldChg chg="addSp modSp new modNotes">
        <pc:chgData name="Ginger Lee Jacobson" userId="S::glj8018@ads.northwestern.edu::3a49910d-c358-4586-b31b-05d58406f615" providerId="AD" clId="Web-{375297B7-D84C-0F29-FAD6-EFF1C7D68B9A}" dt="2023-07-21T17:26:33.148" v="1105"/>
        <pc:sldMkLst>
          <pc:docMk/>
          <pc:sldMk cId="1007270123" sldId="329"/>
        </pc:sldMkLst>
        <pc:picChg chg="add mod">
          <ac:chgData name="Ginger Lee Jacobson" userId="S::glj8018@ads.northwestern.edu::3a49910d-c358-4586-b31b-05d58406f615" providerId="AD" clId="Web-{375297B7-D84C-0F29-FAD6-EFF1C7D68B9A}" dt="2023-07-21T17:16:43.099" v="1050" actId="14100"/>
          <ac:picMkLst>
            <pc:docMk/>
            <pc:sldMk cId="1007270123" sldId="329"/>
            <ac:picMk id="6" creationId="{50D02CC0-C3BF-B74C-0D9E-3565E06F9C0D}"/>
          </ac:picMkLst>
        </pc:picChg>
      </pc:sldChg>
      <pc:sldChg chg="modSp add">
        <pc:chgData name="Ginger Lee Jacobson" userId="S::glj8018@ads.northwestern.edu::3a49910d-c358-4586-b31b-05d58406f615" providerId="AD" clId="Web-{375297B7-D84C-0F29-FAD6-EFF1C7D68B9A}" dt="2023-07-21T17:35:45.508" v="1321" actId="20577"/>
        <pc:sldMkLst>
          <pc:docMk/>
          <pc:sldMk cId="4170455526" sldId="331"/>
        </pc:sldMkLst>
        <pc:spChg chg="mod">
          <ac:chgData name="Ginger Lee Jacobson" userId="S::glj8018@ads.northwestern.edu::3a49910d-c358-4586-b31b-05d58406f615" providerId="AD" clId="Web-{375297B7-D84C-0F29-FAD6-EFF1C7D68B9A}" dt="2023-07-21T17:35:45.508" v="1321" actId="20577"/>
          <ac:spMkLst>
            <pc:docMk/>
            <pc:sldMk cId="4170455526" sldId="331"/>
            <ac:spMk id="3" creationId="{B35CBA1D-F2EC-22B1-BC24-1D8C6BAC00F7}"/>
          </ac:spMkLst>
        </pc:spChg>
      </pc:sldChg>
      <pc:sldChg chg="modSp add ord modNotes">
        <pc:chgData name="Ginger Lee Jacobson" userId="S::glj8018@ads.northwestern.edu::3a49910d-c358-4586-b31b-05d58406f615" providerId="AD" clId="Web-{375297B7-D84C-0F29-FAD6-EFF1C7D68B9A}" dt="2023-07-21T17:35:52.587" v="1324" actId="20577"/>
        <pc:sldMkLst>
          <pc:docMk/>
          <pc:sldMk cId="2092427162" sldId="332"/>
        </pc:sldMkLst>
        <pc:spChg chg="mod">
          <ac:chgData name="Ginger Lee Jacobson" userId="S::glj8018@ads.northwestern.edu::3a49910d-c358-4586-b31b-05d58406f615" providerId="AD" clId="Web-{375297B7-D84C-0F29-FAD6-EFF1C7D68B9A}" dt="2023-07-21T17:23:37.236" v="1084" actId="20577"/>
          <ac:spMkLst>
            <pc:docMk/>
            <pc:sldMk cId="2092427162" sldId="332"/>
            <ac:spMk id="2" creationId="{AD4E5853-F924-21C4-C29C-D9916598A4A0}"/>
          </ac:spMkLst>
        </pc:spChg>
        <pc:spChg chg="mod">
          <ac:chgData name="Ginger Lee Jacobson" userId="S::glj8018@ads.northwestern.edu::3a49910d-c358-4586-b31b-05d58406f615" providerId="AD" clId="Web-{375297B7-D84C-0F29-FAD6-EFF1C7D68B9A}" dt="2023-07-21T17:35:52.587" v="1324" actId="20577"/>
          <ac:spMkLst>
            <pc:docMk/>
            <pc:sldMk cId="2092427162" sldId="332"/>
            <ac:spMk id="3" creationId="{A23D405E-2187-AECB-762D-F922072790B6}"/>
          </ac:spMkLst>
        </pc:spChg>
      </pc:sldChg>
      <pc:sldChg chg="add mod modShow">
        <pc:chgData name="Ginger Lee Jacobson" userId="S::glj8018@ads.northwestern.edu::3a49910d-c358-4586-b31b-05d58406f615" providerId="AD" clId="Web-{375297B7-D84C-0F29-FAD6-EFF1C7D68B9A}" dt="2023-07-21T17:25:46.256" v="1101"/>
        <pc:sldMkLst>
          <pc:docMk/>
          <pc:sldMk cId="1528501968" sldId="333"/>
        </pc:sldMkLst>
      </pc:sldChg>
      <pc:sldChg chg="add">
        <pc:chgData name="Ginger Lee Jacobson" userId="S::glj8018@ads.northwestern.edu::3a49910d-c358-4586-b31b-05d58406f615" providerId="AD" clId="Web-{375297B7-D84C-0F29-FAD6-EFF1C7D68B9A}" dt="2023-07-21T17:22:18.296" v="1081"/>
        <pc:sldMkLst>
          <pc:docMk/>
          <pc:sldMk cId="2516555457" sldId="334"/>
        </pc:sldMkLst>
      </pc:sldChg>
      <pc:sldChg chg="add mod modShow">
        <pc:chgData name="Ginger Lee Jacobson" userId="S::glj8018@ads.northwestern.edu::3a49910d-c358-4586-b31b-05d58406f615" providerId="AD" clId="Web-{375297B7-D84C-0F29-FAD6-EFF1C7D68B9A}" dt="2023-07-21T17:25:35.490" v="1100"/>
        <pc:sldMkLst>
          <pc:docMk/>
          <pc:sldMk cId="3404740792" sldId="335"/>
        </pc:sldMkLst>
      </pc:sldChg>
      <pc:sldMasterChg chg="add addSldLayout">
        <pc:chgData name="Ginger Lee Jacobson" userId="S::glj8018@ads.northwestern.edu::3a49910d-c358-4586-b31b-05d58406f615" providerId="AD" clId="Web-{375297B7-D84C-0F29-FAD6-EFF1C7D68B9A}" dt="2023-07-21T17:10:40.916" v="1021"/>
        <pc:sldMasterMkLst>
          <pc:docMk/>
          <pc:sldMasterMk cId="0" sldId="2147483655"/>
        </pc:sldMasterMkLst>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6"/>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7"/>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8"/>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9"/>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0"/>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1"/>
          </pc:sldLayoutMkLst>
        </pc:sldLayoutChg>
      </pc:sldMasterChg>
    </pc:docChg>
  </pc:docChgLst>
  <pc:docChgLst>
    <pc:chgData name="John Patrick Johnson" userId="S::jpj8711@ads.northwestern.edu::fe18dc51-e5c5-41f0-a67f-64543119935e" providerId="AD" clId="Web-{F084DAC7-4E20-1727-1436-A42609EF1E2D}"/>
    <pc:docChg chg="addSld delSld modSld sldOrd">
      <pc:chgData name="John Patrick Johnson" userId="S::jpj8711@ads.northwestern.edu::fe18dc51-e5c5-41f0-a67f-64543119935e" providerId="AD" clId="Web-{F084DAC7-4E20-1727-1436-A42609EF1E2D}" dt="2023-01-08T06:15:39.334" v="211" actId="20577"/>
      <pc:docMkLst>
        <pc:docMk/>
      </pc:docMkLst>
      <pc:sldChg chg="modSp ord">
        <pc:chgData name="John Patrick Johnson" userId="S::jpj8711@ads.northwestern.edu::fe18dc51-e5c5-41f0-a67f-64543119935e" providerId="AD" clId="Web-{F084DAC7-4E20-1727-1436-A42609EF1E2D}" dt="2023-01-08T06:04:58.759" v="46"/>
        <pc:sldMkLst>
          <pc:docMk/>
          <pc:sldMk cId="0" sldId="263"/>
        </pc:sldMkLst>
        <pc:spChg chg="mod">
          <ac:chgData name="John Patrick Johnson" userId="S::jpj8711@ads.northwestern.edu::fe18dc51-e5c5-41f0-a67f-64543119935e" providerId="AD" clId="Web-{F084DAC7-4E20-1727-1436-A42609EF1E2D}" dt="2023-01-08T06:04:16.712" v="40" actId="20577"/>
          <ac:spMkLst>
            <pc:docMk/>
            <pc:sldMk cId="0" sldId="263"/>
            <ac:spMk id="116" creationId="{00000000-0000-0000-0000-000000000000}"/>
          </ac:spMkLst>
        </pc:spChg>
      </pc:sldChg>
      <pc:sldChg chg="modSp ord">
        <pc:chgData name="John Patrick Johnson" userId="S::jpj8711@ads.northwestern.edu::fe18dc51-e5c5-41f0-a67f-64543119935e" providerId="AD" clId="Web-{F084DAC7-4E20-1727-1436-A42609EF1E2D}" dt="2023-01-08T06:05:03.180" v="47"/>
        <pc:sldMkLst>
          <pc:docMk/>
          <pc:sldMk cId="0" sldId="264"/>
        </pc:sldMkLst>
        <pc:spChg chg="mod">
          <ac:chgData name="John Patrick Johnson" userId="S::jpj8711@ads.northwestern.edu::fe18dc51-e5c5-41f0-a67f-64543119935e" providerId="AD" clId="Web-{F084DAC7-4E20-1727-1436-A42609EF1E2D}" dt="2023-01-08T06:04:36.040" v="45" actId="20577"/>
          <ac:spMkLst>
            <pc:docMk/>
            <pc:sldMk cId="0" sldId="264"/>
            <ac:spMk id="129" creationId="{00000000-0000-0000-0000-000000000000}"/>
          </ac:spMkLst>
        </pc:spChg>
      </pc:sldChg>
      <pc:sldChg chg="modSp ord">
        <pc:chgData name="John Patrick Johnson" userId="S::jpj8711@ads.northwestern.edu::fe18dc51-e5c5-41f0-a67f-64543119935e" providerId="AD" clId="Web-{F084DAC7-4E20-1727-1436-A42609EF1E2D}" dt="2023-01-08T06:08:31.397" v="111"/>
        <pc:sldMkLst>
          <pc:docMk/>
          <pc:sldMk cId="0" sldId="266"/>
        </pc:sldMkLst>
        <pc:spChg chg="mod">
          <ac:chgData name="John Patrick Johnson" userId="S::jpj8711@ads.northwestern.edu::fe18dc51-e5c5-41f0-a67f-64543119935e" providerId="AD" clId="Web-{F084DAC7-4E20-1727-1436-A42609EF1E2D}" dt="2023-01-08T06:08:31.257" v="110" actId="20577"/>
          <ac:spMkLst>
            <pc:docMk/>
            <pc:sldMk cId="0" sldId="266"/>
            <ac:spMk id="151" creationId="{00000000-0000-0000-0000-000000000000}"/>
          </ac:spMkLst>
        </pc:spChg>
      </pc:sldChg>
      <pc:sldChg chg="modSp ord">
        <pc:chgData name="John Patrick Johnson" userId="S::jpj8711@ads.northwestern.edu::fe18dc51-e5c5-41f0-a67f-64543119935e" providerId="AD" clId="Web-{F084DAC7-4E20-1727-1436-A42609EF1E2D}" dt="2023-01-08T04:44:02.554" v="8" actId="20577"/>
        <pc:sldMkLst>
          <pc:docMk/>
          <pc:sldMk cId="0" sldId="268"/>
        </pc:sldMkLst>
        <pc:spChg chg="mod">
          <ac:chgData name="John Patrick Johnson" userId="S::jpj8711@ads.northwestern.edu::fe18dc51-e5c5-41f0-a67f-64543119935e" providerId="AD" clId="Web-{F084DAC7-4E20-1727-1436-A42609EF1E2D}" dt="2023-01-08T04:41:11.612" v="4" actId="1076"/>
          <ac:spMkLst>
            <pc:docMk/>
            <pc:sldMk cId="0" sldId="268"/>
            <ac:spMk id="12" creationId="{7F77E056-C577-DCD6-E10F-B619C64CA4E0}"/>
          </ac:spMkLst>
        </pc:spChg>
        <pc:spChg chg="mod">
          <ac:chgData name="John Patrick Johnson" userId="S::jpj8711@ads.northwestern.edu::fe18dc51-e5c5-41f0-a67f-64543119935e" providerId="AD" clId="Web-{F084DAC7-4E20-1727-1436-A42609EF1E2D}" dt="2023-01-08T04:44:02.554" v="8" actId="20577"/>
          <ac:spMkLst>
            <pc:docMk/>
            <pc:sldMk cId="0" sldId="268"/>
            <ac:spMk id="166" creationId="{00000000-0000-0000-0000-000000000000}"/>
          </ac:spMkLst>
        </pc:spChg>
      </pc:sldChg>
      <pc:sldChg chg="modSp ord">
        <pc:chgData name="John Patrick Johnson" userId="S::jpj8711@ads.northwestern.edu::fe18dc51-e5c5-41f0-a67f-64543119935e" providerId="AD" clId="Web-{F084DAC7-4E20-1727-1436-A42609EF1E2D}" dt="2023-01-08T04:44:17.773" v="15" actId="20577"/>
        <pc:sldMkLst>
          <pc:docMk/>
          <pc:sldMk cId="0" sldId="269"/>
        </pc:sldMkLst>
        <pc:spChg chg="mod">
          <ac:chgData name="John Patrick Johnson" userId="S::jpj8711@ads.northwestern.edu::fe18dc51-e5c5-41f0-a67f-64543119935e" providerId="AD" clId="Web-{F084DAC7-4E20-1727-1436-A42609EF1E2D}" dt="2023-01-08T04:44:17.773" v="15" actId="20577"/>
          <ac:spMkLst>
            <pc:docMk/>
            <pc:sldMk cId="0" sldId="269"/>
            <ac:spMk id="176" creationId="{00000000-0000-0000-0000-000000000000}"/>
          </ac:spMkLst>
        </pc:spChg>
      </pc:sldChg>
      <pc:sldChg chg="modSp ord">
        <pc:chgData name="John Patrick Johnson" userId="S::jpj8711@ads.northwestern.edu::fe18dc51-e5c5-41f0-a67f-64543119935e" providerId="AD" clId="Web-{F084DAC7-4E20-1727-1436-A42609EF1E2D}" dt="2023-01-08T06:09:25.834" v="126" actId="20577"/>
        <pc:sldMkLst>
          <pc:docMk/>
          <pc:sldMk cId="0" sldId="272"/>
        </pc:sldMkLst>
        <pc:spChg chg="mod">
          <ac:chgData name="John Patrick Johnson" userId="S::jpj8711@ads.northwestern.edu::fe18dc51-e5c5-41f0-a67f-64543119935e" providerId="AD" clId="Web-{F084DAC7-4E20-1727-1436-A42609EF1E2D}" dt="2023-01-08T06:09:25.834" v="126" actId="20577"/>
          <ac:spMkLst>
            <pc:docMk/>
            <pc:sldMk cId="0" sldId="272"/>
            <ac:spMk id="206" creationId="{00000000-0000-0000-0000-000000000000}"/>
          </ac:spMkLst>
        </pc:spChg>
      </pc:sldChg>
      <pc:sldChg chg="ord">
        <pc:chgData name="John Patrick Johnson" userId="S::jpj8711@ads.northwestern.edu::fe18dc51-e5c5-41f0-a67f-64543119935e" providerId="AD" clId="Web-{F084DAC7-4E20-1727-1436-A42609EF1E2D}" dt="2023-01-08T04:43:52.444" v="5"/>
        <pc:sldMkLst>
          <pc:docMk/>
          <pc:sldMk cId="0" sldId="274"/>
        </pc:sldMkLst>
      </pc:sldChg>
      <pc:sldChg chg="modSp ord">
        <pc:chgData name="John Patrick Johnson" userId="S::jpj8711@ads.northwestern.edu::fe18dc51-e5c5-41f0-a67f-64543119935e" providerId="AD" clId="Web-{F084DAC7-4E20-1727-1436-A42609EF1E2D}" dt="2023-01-08T06:11:56.883" v="169"/>
        <pc:sldMkLst>
          <pc:docMk/>
          <pc:sldMk cId="0" sldId="276"/>
        </pc:sldMkLst>
        <pc:spChg chg="mod">
          <ac:chgData name="John Patrick Johnson" userId="S::jpj8711@ads.northwestern.edu::fe18dc51-e5c5-41f0-a67f-64543119935e" providerId="AD" clId="Web-{F084DAC7-4E20-1727-1436-A42609EF1E2D}" dt="2023-01-08T06:11:30.990" v="162" actId="20577"/>
          <ac:spMkLst>
            <pc:docMk/>
            <pc:sldMk cId="0" sldId="276"/>
            <ac:spMk id="250" creationId="{00000000-0000-0000-0000-000000000000}"/>
          </ac:spMkLst>
        </pc:spChg>
        <pc:spChg chg="mod">
          <ac:chgData name="John Patrick Johnson" userId="S::jpj8711@ads.northwestern.edu::fe18dc51-e5c5-41f0-a67f-64543119935e" providerId="AD" clId="Web-{F084DAC7-4E20-1727-1436-A42609EF1E2D}" dt="2023-01-08T06:11:56.398" v="168" actId="20577"/>
          <ac:spMkLst>
            <pc:docMk/>
            <pc:sldMk cId="0" sldId="276"/>
            <ac:spMk id="253" creationId="{00000000-0000-0000-0000-000000000000}"/>
          </ac:spMkLst>
        </pc:spChg>
      </pc:sldChg>
      <pc:sldChg chg="del">
        <pc:chgData name="John Patrick Johnson" userId="S::jpj8711@ads.northwestern.edu::fe18dc51-e5c5-41f0-a67f-64543119935e" providerId="AD" clId="Web-{F084DAC7-4E20-1727-1436-A42609EF1E2D}" dt="2023-01-08T04:39:45.094" v="0"/>
        <pc:sldMkLst>
          <pc:docMk/>
          <pc:sldMk cId="1528208654" sldId="281"/>
        </pc:sldMkLst>
      </pc:sldChg>
      <pc:sldChg chg="ord">
        <pc:chgData name="John Patrick Johnson" userId="S::jpj8711@ads.northwestern.edu::fe18dc51-e5c5-41f0-a67f-64543119935e" providerId="AD" clId="Web-{F084DAC7-4E20-1727-1436-A42609EF1E2D}" dt="2023-01-08T06:08:55.132" v="113"/>
        <pc:sldMkLst>
          <pc:docMk/>
          <pc:sldMk cId="679406833" sldId="284"/>
        </pc:sldMkLst>
      </pc:sldChg>
      <pc:sldChg chg="modSp">
        <pc:chgData name="John Patrick Johnson" userId="S::jpj8711@ads.northwestern.edu::fe18dc51-e5c5-41f0-a67f-64543119935e" providerId="AD" clId="Web-{F084DAC7-4E20-1727-1436-A42609EF1E2D}" dt="2023-01-08T06:13:00.695" v="174" actId="20577"/>
        <pc:sldMkLst>
          <pc:docMk/>
          <pc:sldMk cId="4134066138" sldId="285"/>
        </pc:sldMkLst>
        <pc:spChg chg="mod">
          <ac:chgData name="John Patrick Johnson" userId="S::jpj8711@ads.northwestern.edu::fe18dc51-e5c5-41f0-a67f-64543119935e" providerId="AD" clId="Web-{F084DAC7-4E20-1727-1436-A42609EF1E2D}" dt="2023-01-08T06:13:00.695" v="174" actId="20577"/>
          <ac:spMkLst>
            <pc:docMk/>
            <pc:sldMk cId="4134066138" sldId="285"/>
            <ac:spMk id="253" creationId="{00000000-0000-0000-0000-000000000000}"/>
          </ac:spMkLst>
        </pc:spChg>
      </pc:sldChg>
      <pc:sldChg chg="modSp ord">
        <pc:chgData name="John Patrick Johnson" userId="S::jpj8711@ads.northwestern.edu::fe18dc51-e5c5-41f0-a67f-64543119935e" providerId="AD" clId="Web-{F084DAC7-4E20-1727-1436-A42609EF1E2D}" dt="2023-01-08T06:14:25.444" v="195" actId="20577"/>
        <pc:sldMkLst>
          <pc:docMk/>
          <pc:sldMk cId="3056279571" sldId="286"/>
        </pc:sldMkLst>
        <pc:spChg chg="mod">
          <ac:chgData name="John Patrick Johnson" userId="S::jpj8711@ads.northwestern.edu::fe18dc51-e5c5-41f0-a67f-64543119935e" providerId="AD" clId="Web-{F084DAC7-4E20-1727-1436-A42609EF1E2D}" dt="2023-01-08T06:14:25.444" v="195" actId="20577"/>
          <ac:spMkLst>
            <pc:docMk/>
            <pc:sldMk cId="3056279571" sldId="286"/>
            <ac:spMk id="3" creationId="{EC9AA3F7-FC6E-575A-F3F6-82A49486401E}"/>
          </ac:spMkLst>
        </pc:spChg>
      </pc:sldChg>
      <pc:sldChg chg="addSp delSp modSp add replId">
        <pc:chgData name="John Patrick Johnson" userId="S::jpj8711@ads.northwestern.edu::fe18dc51-e5c5-41f0-a67f-64543119935e" providerId="AD" clId="Web-{F084DAC7-4E20-1727-1436-A42609EF1E2D}" dt="2023-01-08T06:03:08.806" v="31" actId="1076"/>
        <pc:sldMkLst>
          <pc:docMk/>
          <pc:sldMk cId="3050248158" sldId="296"/>
        </pc:sldMkLst>
        <pc:spChg chg="add mod">
          <ac:chgData name="John Patrick Johnson" userId="S::jpj8711@ads.northwestern.edu::fe18dc51-e5c5-41f0-a67f-64543119935e" providerId="AD" clId="Web-{F084DAC7-4E20-1727-1436-A42609EF1E2D}" dt="2023-01-08T06:03:08.806" v="31" actId="1076"/>
          <ac:spMkLst>
            <pc:docMk/>
            <pc:sldMk cId="3050248158" sldId="296"/>
            <ac:spMk id="3" creationId="{35265433-E491-76BD-2CE4-940E2D2213FE}"/>
          </ac:spMkLst>
        </pc:spChg>
        <pc:spChg chg="mod">
          <ac:chgData name="John Patrick Johnson" userId="S::jpj8711@ads.northwestern.edu::fe18dc51-e5c5-41f0-a67f-64543119935e" providerId="AD" clId="Web-{F084DAC7-4E20-1727-1436-A42609EF1E2D}" dt="2023-01-08T06:02:08.588" v="25" actId="20577"/>
          <ac:spMkLst>
            <pc:docMk/>
            <pc:sldMk cId="3050248158" sldId="296"/>
            <ac:spMk id="176" creationId="{00000000-0000-0000-0000-000000000000}"/>
          </ac:spMkLst>
        </pc:spChg>
        <pc:spChg chg="del mod">
          <ac:chgData name="John Patrick Johnson" userId="S::jpj8711@ads.northwestern.edu::fe18dc51-e5c5-41f0-a67f-64543119935e" providerId="AD" clId="Web-{F084DAC7-4E20-1727-1436-A42609EF1E2D}" dt="2023-01-08T06:02:14.901" v="28"/>
          <ac:spMkLst>
            <pc:docMk/>
            <pc:sldMk cId="3050248158" sldId="296"/>
            <ac:spMk id="179" creationId="{00000000-0000-0000-0000-000000000000}"/>
          </ac:spMkLst>
        </pc:spChg>
        <pc:picChg chg="del">
          <ac:chgData name="John Patrick Johnson" userId="S::jpj8711@ads.northwestern.edu::fe18dc51-e5c5-41f0-a67f-64543119935e" providerId="AD" clId="Web-{F084DAC7-4E20-1727-1436-A42609EF1E2D}" dt="2023-01-08T06:02:25.822" v="29"/>
          <ac:picMkLst>
            <pc:docMk/>
            <pc:sldMk cId="3050248158" sldId="296"/>
            <ac:picMk id="180" creationId="{00000000-0000-0000-0000-000000000000}"/>
          </ac:picMkLst>
        </pc:picChg>
      </pc:sldChg>
      <pc:sldChg chg="modSp add replId">
        <pc:chgData name="John Patrick Johnson" userId="S::jpj8711@ads.northwestern.edu::fe18dc51-e5c5-41f0-a67f-64543119935e" providerId="AD" clId="Web-{F084DAC7-4E20-1727-1436-A42609EF1E2D}" dt="2023-01-08T06:15:14.990" v="207" actId="20577"/>
        <pc:sldMkLst>
          <pc:docMk/>
          <pc:sldMk cId="2695303178" sldId="297"/>
        </pc:sldMkLst>
        <pc:spChg chg="mod">
          <ac:chgData name="John Patrick Johnson" userId="S::jpj8711@ads.northwestern.edu::fe18dc51-e5c5-41f0-a67f-64543119935e" providerId="AD" clId="Web-{F084DAC7-4E20-1727-1436-A42609EF1E2D}" dt="2023-01-08T06:15:14.990" v="207" actId="20577"/>
          <ac:spMkLst>
            <pc:docMk/>
            <pc:sldMk cId="2695303178" sldId="297"/>
            <ac:spMk id="3" creationId="{EC9AA3F7-FC6E-575A-F3F6-82A49486401E}"/>
          </ac:spMkLst>
        </pc:spChg>
      </pc:sldChg>
      <pc:sldChg chg="modSp add ord replId">
        <pc:chgData name="John Patrick Johnson" userId="S::jpj8711@ads.northwestern.edu::fe18dc51-e5c5-41f0-a67f-64543119935e" providerId="AD" clId="Web-{F084DAC7-4E20-1727-1436-A42609EF1E2D}" dt="2023-01-08T06:15:39.334" v="211" actId="20577"/>
        <pc:sldMkLst>
          <pc:docMk/>
          <pc:sldMk cId="692865833" sldId="298"/>
        </pc:sldMkLst>
        <pc:spChg chg="mod">
          <ac:chgData name="John Patrick Johnson" userId="S::jpj8711@ads.northwestern.edu::fe18dc51-e5c5-41f0-a67f-64543119935e" providerId="AD" clId="Web-{F084DAC7-4E20-1727-1436-A42609EF1E2D}" dt="2023-01-08T06:15:39.334" v="211" actId="20577"/>
          <ac:spMkLst>
            <pc:docMk/>
            <pc:sldMk cId="692865833" sldId="298"/>
            <ac:spMk id="3" creationId="{EC9AA3F7-FC6E-575A-F3F6-82A49486401E}"/>
          </ac:spMkLst>
        </pc:sp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docChgLst>
    <pc:chgData name="John Patrick Johnson" userId="S::jpj8711@ads.northwestern.edu::fe18dc51-e5c5-41f0-a67f-64543119935e" providerId="AD" clId="Web-{562DAB7D-436C-1602-E72E-908B982172E0}"/>
    <pc:docChg chg="addSld modSld sldOrd">
      <pc:chgData name="John Patrick Johnson" userId="S::jpj8711@ads.northwestern.edu::fe18dc51-e5c5-41f0-a67f-64543119935e" providerId="AD" clId="Web-{562DAB7D-436C-1602-E72E-908B982172E0}" dt="2022-06-28T02:29:01.140" v="29" actId="20577"/>
      <pc:docMkLst>
        <pc:docMk/>
      </pc:docMkLst>
      <pc:sldChg chg="modSp add ord replId">
        <pc:chgData name="John Patrick Johnson" userId="S::jpj8711@ads.northwestern.edu::fe18dc51-e5c5-41f0-a67f-64543119935e" providerId="AD" clId="Web-{562DAB7D-436C-1602-E72E-908B982172E0}" dt="2022-06-28T02:29:01.140" v="29" actId="20577"/>
        <pc:sldMkLst>
          <pc:docMk/>
          <pc:sldMk cId="4134066138" sldId="285"/>
        </pc:sldMkLst>
        <pc:spChg chg="mod">
          <ac:chgData name="John Patrick Johnson" userId="S::jpj8711@ads.northwestern.edu::fe18dc51-e5c5-41f0-a67f-64543119935e" providerId="AD" clId="Web-{562DAB7D-436C-1602-E72E-908B982172E0}" dt="2022-06-28T02:27:47.187" v="6" actId="20577"/>
          <ac:spMkLst>
            <pc:docMk/>
            <pc:sldMk cId="4134066138" sldId="285"/>
            <ac:spMk id="250" creationId="{00000000-0000-0000-0000-000000000000}"/>
          </ac:spMkLst>
        </pc:spChg>
        <pc:spChg chg="mod">
          <ac:chgData name="John Patrick Johnson" userId="S::jpj8711@ads.northwestern.edu::fe18dc51-e5c5-41f0-a67f-64543119935e" providerId="AD" clId="Web-{562DAB7D-436C-1602-E72E-908B982172E0}" dt="2022-06-28T02:29:01.140" v="29" actId="20577"/>
          <ac:spMkLst>
            <pc:docMk/>
            <pc:sldMk cId="4134066138" sldId="285"/>
            <ac:spMk id="253" creationId="{00000000-0000-0000-0000-000000000000}"/>
          </ac:spMkLst>
        </pc:spChg>
      </pc:sldChg>
    </pc:docChg>
  </pc:docChgLst>
  <pc:docChgLst>
    <pc:chgData name="John Patrick Johnson" userId="S::jpj8711@ads.northwestern.edu::fe18dc51-e5c5-41f0-a67f-64543119935e" providerId="AD" clId="Web-{214CD2D6-61C4-2C24-7F1E-A1F969B61D7D}"/>
    <pc:docChg chg="modSld">
      <pc:chgData name="John Patrick Johnson" userId="S::jpj8711@ads.northwestern.edu::fe18dc51-e5c5-41f0-a67f-64543119935e" providerId="AD" clId="Web-{214CD2D6-61C4-2C24-7F1E-A1F969B61D7D}" dt="2023-01-12T23:25:11.096" v="256"/>
      <pc:docMkLst>
        <pc:docMk/>
      </pc:docMkLst>
      <pc:sldChg chg="modSp">
        <pc:chgData name="John Patrick Johnson" userId="S::jpj8711@ads.northwestern.edu::fe18dc51-e5c5-41f0-a67f-64543119935e" providerId="AD" clId="Web-{214CD2D6-61C4-2C24-7F1E-A1F969B61D7D}" dt="2023-01-12T23:17:51.454" v="36" actId="20577"/>
        <pc:sldMkLst>
          <pc:docMk/>
          <pc:sldMk cId="0" sldId="259"/>
        </pc:sldMkLst>
        <pc:spChg chg="mod">
          <ac:chgData name="John Patrick Johnson" userId="S::jpj8711@ads.northwestern.edu::fe18dc51-e5c5-41f0-a67f-64543119935e" providerId="AD" clId="Web-{214CD2D6-61C4-2C24-7F1E-A1F969B61D7D}" dt="2023-01-12T23:17:51.454" v="36" actId="20577"/>
          <ac:spMkLst>
            <pc:docMk/>
            <pc:sldMk cId="0" sldId="259"/>
            <ac:spMk id="3" creationId="{E1491D88-C395-4672-BC8D-661A338098A2}"/>
          </ac:spMkLst>
        </pc:spChg>
        <pc:spChg chg="mod">
          <ac:chgData name="John Patrick Johnson" userId="S::jpj8711@ads.northwestern.edu::fe18dc51-e5c5-41f0-a67f-64543119935e" providerId="AD" clId="Web-{214CD2D6-61C4-2C24-7F1E-A1F969B61D7D}" dt="2023-01-12T23:17:46.470" v="32" actId="20577"/>
          <ac:spMkLst>
            <pc:docMk/>
            <pc:sldMk cId="0" sldId="259"/>
            <ac:spMk id="77" creationId="{00000000-0000-0000-0000-000000000000}"/>
          </ac:spMkLst>
        </pc:spChg>
      </pc:sldChg>
      <pc:sldChg chg="addSp delSp modSp addAnim modAnim">
        <pc:chgData name="John Patrick Johnson" userId="S::jpj8711@ads.northwestern.edu::fe18dc51-e5c5-41f0-a67f-64543119935e" providerId="AD" clId="Web-{214CD2D6-61C4-2C24-7F1E-A1F969B61D7D}" dt="2023-01-12T23:25:11.096" v="256"/>
        <pc:sldMkLst>
          <pc:docMk/>
          <pc:sldMk cId="0" sldId="261"/>
        </pc:sldMkLst>
        <pc:spChg chg="add del mod">
          <ac:chgData name="John Patrick Johnson" userId="S::jpj8711@ads.northwestern.edu::fe18dc51-e5c5-41f0-a67f-64543119935e" providerId="AD" clId="Web-{214CD2D6-61C4-2C24-7F1E-A1F969B61D7D}" dt="2023-01-12T23:25:11.096" v="256"/>
          <ac:spMkLst>
            <pc:docMk/>
            <pc:sldMk cId="0" sldId="261"/>
            <ac:spMk id="3" creationId="{2E23BE12-A1B4-8932-935E-46DB9E244ED6}"/>
          </ac:spMkLst>
        </pc:spChg>
        <pc:spChg chg="add del mod">
          <ac:chgData name="John Patrick Johnson" userId="S::jpj8711@ads.northwestern.edu::fe18dc51-e5c5-41f0-a67f-64543119935e" providerId="AD" clId="Web-{214CD2D6-61C4-2C24-7F1E-A1F969B61D7D}" dt="2023-01-12T23:25:07.831" v="255"/>
          <ac:spMkLst>
            <pc:docMk/>
            <pc:sldMk cId="0" sldId="261"/>
            <ac:spMk id="4" creationId="{9D31B274-DE0F-3A8B-30A4-7F6AA07D8EEC}"/>
          </ac:spMkLst>
        </pc:spChg>
        <pc:spChg chg="add mod">
          <ac:chgData name="John Patrick Johnson" userId="S::jpj8711@ads.northwestern.edu::fe18dc51-e5c5-41f0-a67f-64543119935e" providerId="AD" clId="Web-{214CD2D6-61C4-2C24-7F1E-A1F969B61D7D}" dt="2023-01-12T23:24:37.550" v="251" actId="14100"/>
          <ac:spMkLst>
            <pc:docMk/>
            <pc:sldMk cId="0" sldId="261"/>
            <ac:spMk id="5" creationId="{38968ADF-FF17-60E6-D348-34F438B576FC}"/>
          </ac:spMkLst>
        </pc:spChg>
        <pc:spChg chg="mod">
          <ac:chgData name="John Patrick Johnson" userId="S::jpj8711@ads.northwestern.edu::fe18dc51-e5c5-41f0-a67f-64543119935e" providerId="AD" clId="Web-{214CD2D6-61C4-2C24-7F1E-A1F969B61D7D}" dt="2023-01-12T23:22:52.503" v="182" actId="20577"/>
          <ac:spMkLst>
            <pc:docMk/>
            <pc:sldMk cId="0" sldId="261"/>
            <ac:spMk id="97" creationId="{00000000-0000-0000-0000-000000000000}"/>
          </ac:spMkLst>
        </pc:spChg>
      </pc:sldChg>
      <pc:sldChg chg="modSp">
        <pc:chgData name="John Patrick Johnson" userId="S::jpj8711@ads.northwestern.edu::fe18dc51-e5c5-41f0-a67f-64543119935e" providerId="AD" clId="Web-{214CD2D6-61C4-2C24-7F1E-A1F969B61D7D}" dt="2023-01-12T23:17:09.032" v="30" actId="1076"/>
        <pc:sldMkLst>
          <pc:docMk/>
          <pc:sldMk cId="837207602" sldId="282"/>
        </pc:sldMkLst>
        <pc:spChg chg="mod">
          <ac:chgData name="John Patrick Johnson" userId="S::jpj8711@ads.northwestern.edu::fe18dc51-e5c5-41f0-a67f-64543119935e" providerId="AD" clId="Web-{214CD2D6-61C4-2C24-7F1E-A1F969B61D7D}" dt="2023-01-12T23:17:09.032" v="30" actId="1076"/>
          <ac:spMkLst>
            <pc:docMk/>
            <pc:sldMk cId="837207602" sldId="282"/>
            <ac:spMk id="4" creationId="{E01374D5-3FDC-ACF5-3153-58548A78F130}"/>
          </ac:spMkLst>
        </pc:spChg>
      </pc:sldChg>
    </pc:docChg>
  </pc:docChgLst>
  <pc:docChgLst>
    <pc:chgData name="John Patrick Johnson" userId="S::jpj8711@ads.northwestern.edu::fe18dc51-e5c5-41f0-a67f-64543119935e" providerId="AD" clId="Web-{A0BF277A-F909-51ED-3905-702FCCB698DA}"/>
    <pc:docChg chg="addSld delSld modSld sldOrd modMainMaster">
      <pc:chgData name="John Patrick Johnson" userId="S::jpj8711@ads.northwestern.edu::fe18dc51-e5c5-41f0-a67f-64543119935e" providerId="AD" clId="Web-{A0BF277A-F909-51ED-3905-702FCCB698DA}" dt="2023-06-06T02:35:51.079" v="296" actId="20577"/>
      <pc:docMkLst>
        <pc:docMk/>
      </pc:docMkLst>
      <pc:sldChg chg="modSp">
        <pc:chgData name="John Patrick Johnson" userId="S::jpj8711@ads.northwestern.edu::fe18dc51-e5c5-41f0-a67f-64543119935e" providerId="AD" clId="Web-{A0BF277A-F909-51ED-3905-702FCCB698DA}" dt="2023-06-06T02:16:38.482" v="67" actId="20577"/>
        <pc:sldMkLst>
          <pc:docMk/>
          <pc:sldMk cId="0" sldId="256"/>
        </pc:sldMkLst>
        <pc:spChg chg="mod">
          <ac:chgData name="John Patrick Johnson" userId="S::jpj8711@ads.northwestern.edu::fe18dc51-e5c5-41f0-a67f-64543119935e" providerId="AD" clId="Web-{A0BF277A-F909-51ED-3905-702FCCB698DA}" dt="2023-06-06T02:16:30.779" v="59"/>
          <ac:spMkLst>
            <pc:docMk/>
            <pc:sldMk cId="0" sldId="256"/>
            <ac:spMk id="2" creationId="{289CA4ED-6DAD-386B-A788-B7C6CAF7438D}"/>
          </ac:spMkLst>
        </pc:spChg>
        <pc:spChg chg="mod">
          <ac:chgData name="John Patrick Johnson" userId="S::jpj8711@ads.northwestern.edu::fe18dc51-e5c5-41f0-a67f-64543119935e" providerId="AD" clId="Web-{A0BF277A-F909-51ED-3905-702FCCB698DA}" dt="2023-06-06T02:16:38.482" v="67" actId="20577"/>
          <ac:spMkLst>
            <pc:docMk/>
            <pc:sldMk cId="0" sldId="256"/>
            <ac:spMk id="49" creationId="{00000000-0000-0000-0000-000000000000}"/>
          </ac:spMkLst>
        </pc:spChg>
        <pc:spChg chg="mod">
          <ac:chgData name="John Patrick Johnson" userId="S::jpj8711@ads.northwestern.edu::fe18dc51-e5c5-41f0-a67f-64543119935e" providerId="AD" clId="Web-{A0BF277A-F909-51ED-3905-702FCCB698DA}" dt="2023-06-06T02:15:38.293" v="14" actId="20577"/>
          <ac:spMkLst>
            <pc:docMk/>
            <pc:sldMk cId="0" sldId="256"/>
            <ac:spMk id="50"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59"/>
        </pc:sldMkLst>
        <pc:spChg chg="del">
          <ac:chgData name="John Patrick Johnson" userId="S::jpj8711@ads.northwestern.edu::fe18dc51-e5c5-41f0-a67f-64543119935e" providerId="AD" clId="Web-{A0BF277A-F909-51ED-3905-702FCCB698DA}" dt="2023-06-06T02:16:33.639" v="60"/>
          <ac:spMkLst>
            <pc:docMk/>
            <pc:sldMk cId="0" sldId="25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59"/>
            <ac:spMk id="7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1"/>
        </pc:sldMkLst>
        <pc:spChg chg="del">
          <ac:chgData name="John Patrick Johnson" userId="S::jpj8711@ads.northwestern.edu::fe18dc51-e5c5-41f0-a67f-64543119935e" providerId="AD" clId="Web-{A0BF277A-F909-51ED-3905-702FCCB698DA}" dt="2023-06-06T02:16:33.639" v="60"/>
          <ac:spMkLst>
            <pc:docMk/>
            <pc:sldMk cId="0" sldId="261"/>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1"/>
            <ac:spMk id="9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2"/>
        </pc:sldMkLst>
        <pc:spChg chg="del">
          <ac:chgData name="John Patrick Johnson" userId="S::jpj8711@ads.northwestern.edu::fe18dc51-e5c5-41f0-a67f-64543119935e" providerId="AD" clId="Web-{A0BF277A-F909-51ED-3905-702FCCB698DA}" dt="2023-06-06T02:16:33.639" v="60"/>
          <ac:spMkLst>
            <pc:docMk/>
            <pc:sldMk cId="0" sldId="26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2"/>
            <ac:spMk id="10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3"/>
        </pc:sldMkLst>
        <pc:spChg chg="del">
          <ac:chgData name="John Patrick Johnson" userId="S::jpj8711@ads.northwestern.edu::fe18dc51-e5c5-41f0-a67f-64543119935e" providerId="AD" clId="Web-{A0BF277A-F909-51ED-3905-702FCCB698DA}" dt="2023-06-06T02:16:33.639" v="60"/>
          <ac:spMkLst>
            <pc:docMk/>
            <pc:sldMk cId="0" sldId="263"/>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3"/>
            <ac:spMk id="11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4"/>
        </pc:sldMkLst>
        <pc:spChg chg="del">
          <ac:chgData name="John Patrick Johnson" userId="S::jpj8711@ads.northwestern.edu::fe18dc51-e5c5-41f0-a67f-64543119935e" providerId="AD" clId="Web-{A0BF277A-F909-51ED-3905-702FCCB698DA}" dt="2023-06-06T02:16:33.639" v="60"/>
          <ac:spMkLst>
            <pc:docMk/>
            <pc:sldMk cId="0" sldId="26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4"/>
            <ac:spMk id="126"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6"/>
        </pc:sldMkLst>
        <pc:spChg chg="del">
          <ac:chgData name="John Patrick Johnson" userId="S::jpj8711@ads.northwestern.edu::fe18dc51-e5c5-41f0-a67f-64543119935e" providerId="AD" clId="Web-{A0BF277A-F909-51ED-3905-702FCCB698DA}" dt="2023-06-06T02:16:33.639" v="60"/>
          <ac:spMkLst>
            <pc:docMk/>
            <pc:sldMk cId="0" sldId="26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6"/>
            <ac:spMk id="148"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8"/>
        </pc:sldMkLst>
        <pc:spChg chg="del">
          <ac:chgData name="John Patrick Johnson" userId="S::jpj8711@ads.northwestern.edu::fe18dc51-e5c5-41f0-a67f-64543119935e" providerId="AD" clId="Web-{A0BF277A-F909-51ED-3905-702FCCB698DA}" dt="2023-06-06T02:16:33.639" v="60"/>
          <ac:spMkLst>
            <pc:docMk/>
            <pc:sldMk cId="0" sldId="268"/>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8"/>
            <ac:spMk id="16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9"/>
        </pc:sldMkLst>
        <pc:spChg chg="del">
          <ac:chgData name="John Patrick Johnson" userId="S::jpj8711@ads.northwestern.edu::fe18dc51-e5c5-41f0-a67f-64543119935e" providerId="AD" clId="Web-{A0BF277A-F909-51ED-3905-702FCCB698DA}" dt="2023-06-06T02:16:33.639" v="60"/>
          <ac:spMkLst>
            <pc:docMk/>
            <pc:sldMk cId="0" sldId="26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9"/>
            <ac:spMk id="177" creationId="{00000000-0000-0000-0000-000000000000}"/>
          </ac:spMkLst>
        </pc:spChg>
      </pc:sldChg>
      <pc:sldChg chg="delSp modSp">
        <pc:chgData name="John Patrick Johnson" userId="S::jpj8711@ads.northwestern.edu::fe18dc51-e5c5-41f0-a67f-64543119935e" providerId="AD" clId="Web-{A0BF277A-F909-51ED-3905-702FCCB698DA}" dt="2023-06-06T02:20:12.738" v="101" actId="20577"/>
        <pc:sldMkLst>
          <pc:docMk/>
          <pc:sldMk cId="0" sldId="272"/>
        </pc:sldMkLst>
        <pc:spChg chg="del">
          <ac:chgData name="John Patrick Johnson" userId="S::jpj8711@ads.northwestern.edu::fe18dc51-e5c5-41f0-a67f-64543119935e" providerId="AD" clId="Web-{A0BF277A-F909-51ED-3905-702FCCB698DA}" dt="2023-06-06T02:16:33.639" v="60"/>
          <ac:spMkLst>
            <pc:docMk/>
            <pc:sldMk cId="0" sldId="272"/>
            <ac:spMk id="2" creationId="{00000000-0000-0000-0000-000000000000}"/>
          </ac:spMkLst>
        </pc:spChg>
        <pc:spChg chg="mod">
          <ac:chgData name="John Patrick Johnson" userId="S::jpj8711@ads.northwestern.edu::fe18dc51-e5c5-41f0-a67f-64543119935e" providerId="AD" clId="Web-{A0BF277A-F909-51ED-3905-702FCCB698DA}" dt="2023-06-06T02:20:12.738" v="101" actId="20577"/>
          <ac:spMkLst>
            <pc:docMk/>
            <pc:sldMk cId="0" sldId="272"/>
            <ac:spMk id="206"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2"/>
            <ac:spMk id="20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4"/>
        </pc:sldMkLst>
        <pc:spChg chg="del">
          <ac:chgData name="John Patrick Johnson" userId="S::jpj8711@ads.northwestern.edu::fe18dc51-e5c5-41f0-a67f-64543119935e" providerId="AD" clId="Web-{A0BF277A-F909-51ED-3905-702FCCB698DA}" dt="2023-06-06T02:16:33.639" v="60"/>
          <ac:spMkLst>
            <pc:docMk/>
            <pc:sldMk cId="0" sldId="27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4"/>
            <ac:spMk id="22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6"/>
        </pc:sldMkLst>
        <pc:spChg chg="del">
          <ac:chgData name="John Patrick Johnson" userId="S::jpj8711@ads.northwestern.edu::fe18dc51-e5c5-41f0-a67f-64543119935e" providerId="AD" clId="Web-{A0BF277A-F909-51ED-3905-702FCCB698DA}" dt="2023-06-06T02:16:33.639" v="60"/>
          <ac:spMkLst>
            <pc:docMk/>
            <pc:sldMk cId="0" sldId="27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6"/>
            <ac:spMk id="251" creationId="{00000000-0000-0000-0000-000000000000}"/>
          </ac:spMkLst>
        </pc:spChg>
      </pc:sldChg>
      <pc:sldChg chg="delSp modSp">
        <pc:chgData name="John Patrick Johnson" userId="S::jpj8711@ads.northwestern.edu::fe18dc51-e5c5-41f0-a67f-64543119935e" providerId="AD" clId="Web-{A0BF277A-F909-51ED-3905-702FCCB698DA}" dt="2023-06-06T02:19:27.096" v="100" actId="20577"/>
        <pc:sldMkLst>
          <pc:docMk/>
          <pc:sldMk cId="0" sldId="280"/>
        </pc:sldMkLst>
        <pc:spChg chg="del">
          <ac:chgData name="John Patrick Johnson" userId="S::jpj8711@ads.northwestern.edu::fe18dc51-e5c5-41f0-a67f-64543119935e" providerId="AD" clId="Web-{A0BF277A-F909-51ED-3905-702FCCB698DA}" dt="2023-06-06T02:16:33.639" v="60"/>
          <ac:spMkLst>
            <pc:docMk/>
            <pc:sldMk cId="0" sldId="280"/>
            <ac:spMk id="2" creationId="{00000000-0000-0000-0000-000000000000}"/>
          </ac:spMkLst>
        </pc:spChg>
        <pc:spChg chg="mod">
          <ac:chgData name="John Patrick Johnson" userId="S::jpj8711@ads.northwestern.edu::fe18dc51-e5c5-41f0-a67f-64543119935e" providerId="AD" clId="Web-{A0BF277A-F909-51ED-3905-702FCCB698DA}" dt="2023-06-06T02:19:27.096" v="100" actId="20577"/>
          <ac:spMkLst>
            <pc:docMk/>
            <pc:sldMk cId="0" sldId="280"/>
            <ac:spMk id="5" creationId="{B64D9B12-D05E-D196-1CEC-9C9E33B9CC0F}"/>
          </ac:spMkLst>
        </pc:spChg>
        <pc:spChg chg="mod">
          <ac:chgData name="John Patrick Johnson" userId="S::jpj8711@ads.northwestern.edu::fe18dc51-e5c5-41f0-a67f-64543119935e" providerId="AD" clId="Web-{A0BF277A-F909-51ED-3905-702FCCB698DA}" dt="2023-06-06T02:16:33.639" v="60"/>
          <ac:spMkLst>
            <pc:docMk/>
            <pc:sldMk cId="0" sldId="280"/>
            <ac:spMk id="288" creationId="{00000000-0000-0000-0000-000000000000}"/>
          </ac:spMkLst>
        </pc:spChg>
        <pc:spChg chg="mod">
          <ac:chgData name="John Patrick Johnson" userId="S::jpj8711@ads.northwestern.edu::fe18dc51-e5c5-41f0-a67f-64543119935e" providerId="AD" clId="Web-{A0BF277A-F909-51ED-3905-702FCCB698DA}" dt="2023-06-06T02:19:18.940" v="98" actId="20577"/>
          <ac:spMkLst>
            <pc:docMk/>
            <pc:sldMk cId="0" sldId="280"/>
            <ac:spMk id="290" creationId="{00000000-0000-0000-0000-000000000000}"/>
          </ac:spMkLst>
        </pc:spChg>
      </pc:sldChg>
      <pc:sldChg chg="delSp modSp del">
        <pc:chgData name="John Patrick Johnson" userId="S::jpj8711@ads.northwestern.edu::fe18dc51-e5c5-41f0-a67f-64543119935e" providerId="AD" clId="Web-{A0BF277A-F909-51ED-3905-702FCCB698DA}" dt="2023-06-06T02:17:36.187" v="80"/>
        <pc:sldMkLst>
          <pc:docMk/>
          <pc:sldMk cId="837207602" sldId="282"/>
        </pc:sldMkLst>
        <pc:spChg chg="del">
          <ac:chgData name="John Patrick Johnson" userId="S::jpj8711@ads.northwestern.edu::fe18dc51-e5c5-41f0-a67f-64543119935e" providerId="AD" clId="Web-{A0BF277A-F909-51ED-3905-702FCCB698DA}" dt="2023-06-06T02:16:33.639" v="60"/>
          <ac:spMkLst>
            <pc:docMk/>
            <pc:sldMk cId="837207602" sldId="28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837207602" sldId="282"/>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679406833" sldId="284"/>
        </pc:sldMkLst>
        <pc:spChg chg="del">
          <ac:chgData name="John Patrick Johnson" userId="S::jpj8711@ads.northwestern.edu::fe18dc51-e5c5-41f0-a67f-64543119935e" providerId="AD" clId="Web-{A0BF277A-F909-51ED-3905-702FCCB698DA}" dt="2023-06-06T02:16:33.639" v="60"/>
          <ac:spMkLst>
            <pc:docMk/>
            <pc:sldMk cId="679406833" sldId="28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79406833" sldId="284"/>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4134066138" sldId="285"/>
        </pc:sldMkLst>
        <pc:spChg chg="del">
          <ac:chgData name="John Patrick Johnson" userId="S::jpj8711@ads.northwestern.edu::fe18dc51-e5c5-41f0-a67f-64543119935e" providerId="AD" clId="Web-{A0BF277A-F909-51ED-3905-702FCCB698DA}" dt="2023-06-06T02:16:33.639" v="60"/>
          <ac:spMkLst>
            <pc:docMk/>
            <pc:sldMk cId="4134066138" sldId="285"/>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4134066138" sldId="285"/>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3056279571" sldId="286"/>
        </pc:sldMkLst>
        <pc:spChg chg="mod">
          <ac:chgData name="John Patrick Johnson" userId="S::jpj8711@ads.northwestern.edu::fe18dc51-e5c5-41f0-a67f-64543119935e" providerId="AD" clId="Web-{A0BF277A-F909-51ED-3905-702FCCB698DA}" dt="2023-06-06T02:16:33.639" v="60"/>
          <ac:spMkLst>
            <pc:docMk/>
            <pc:sldMk cId="3056279571" sldId="286"/>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056279571" sldId="286"/>
            <ac:spMk id="5" creationId="{03179B4A-32B2-F788-F0FF-E10B9B4B2D8D}"/>
          </ac:spMkLst>
        </pc:spChg>
      </pc:sldChg>
      <pc:sldChg chg="delSp modSp">
        <pc:chgData name="John Patrick Johnson" userId="S::jpj8711@ads.northwestern.edu::fe18dc51-e5c5-41f0-a67f-64543119935e" providerId="AD" clId="Web-{A0BF277A-F909-51ED-3905-702FCCB698DA}" dt="2023-06-06T02:17:23.046" v="79" actId="20577"/>
        <pc:sldMkLst>
          <pc:docMk/>
          <pc:sldMk cId="60139911" sldId="287"/>
        </pc:sldMkLst>
        <pc:spChg chg="mod">
          <ac:chgData name="John Patrick Johnson" userId="S::jpj8711@ads.northwestern.edu::fe18dc51-e5c5-41f0-a67f-64543119935e" providerId="AD" clId="Web-{A0BF277A-F909-51ED-3905-702FCCB698DA}" dt="2023-06-06T02:17:23.046" v="79" actId="20577"/>
          <ac:spMkLst>
            <pc:docMk/>
            <pc:sldMk cId="60139911" sldId="287"/>
            <ac:spMk id="3" creationId="{838492E3-91C7-FA09-1EED-65C4220C1E22}"/>
          </ac:spMkLst>
        </pc:spChg>
        <pc:spChg chg="mod">
          <ac:chgData name="John Patrick Johnson" userId="S::jpj8711@ads.northwestern.edu::fe18dc51-e5c5-41f0-a67f-64543119935e" providerId="AD" clId="Web-{A0BF277A-F909-51ED-3905-702FCCB698DA}" dt="2023-06-06T02:16:33.639" v="60"/>
          <ac:spMkLst>
            <pc:docMk/>
            <pc:sldMk cId="60139911" sldId="287"/>
            <ac:spMk id="4" creationId="{F6ADA871-9FF6-D0AE-77F4-9966318D598E}"/>
          </ac:spMkLst>
        </pc:spChg>
        <pc:spChg chg="del">
          <ac:chgData name="John Patrick Johnson" userId="S::jpj8711@ads.northwestern.edu::fe18dc51-e5c5-41f0-a67f-64543119935e" providerId="AD" clId="Web-{A0BF277A-F909-51ED-3905-702FCCB698DA}" dt="2023-06-06T02:16:33.639" v="60"/>
          <ac:spMkLst>
            <pc:docMk/>
            <pc:sldMk cId="60139911" sldId="287"/>
            <ac:spMk id="5" creationId="{94B19315-8350-09A6-84CE-680712F70271}"/>
          </ac:spMkLst>
        </pc:spChg>
      </pc:sldChg>
      <pc:sldChg chg="delSp modSp del">
        <pc:chgData name="John Patrick Johnson" userId="S::jpj8711@ads.northwestern.edu::fe18dc51-e5c5-41f0-a67f-64543119935e" providerId="AD" clId="Web-{A0BF277A-F909-51ED-3905-702FCCB698DA}" dt="2023-06-06T02:21:41.525" v="107"/>
        <pc:sldMkLst>
          <pc:docMk/>
          <pc:sldMk cId="930816888" sldId="288"/>
        </pc:sldMkLst>
        <pc:spChg chg="mod">
          <ac:chgData name="John Patrick Johnson" userId="S::jpj8711@ads.northwestern.edu::fe18dc51-e5c5-41f0-a67f-64543119935e" providerId="AD" clId="Web-{A0BF277A-F909-51ED-3905-702FCCB698DA}" dt="2023-06-06T02:16:33.639" v="60"/>
          <ac:spMkLst>
            <pc:docMk/>
            <pc:sldMk cId="930816888" sldId="288"/>
            <ac:spMk id="4" creationId="{5C2B4921-0E5E-F287-7D0F-84729C9BBEB7}"/>
          </ac:spMkLst>
        </pc:spChg>
        <pc:spChg chg="del">
          <ac:chgData name="John Patrick Johnson" userId="S::jpj8711@ads.northwestern.edu::fe18dc51-e5c5-41f0-a67f-64543119935e" providerId="AD" clId="Web-{A0BF277A-F909-51ED-3905-702FCCB698DA}" dt="2023-06-06T02:16:33.639" v="60"/>
          <ac:spMkLst>
            <pc:docMk/>
            <pc:sldMk cId="930816888" sldId="288"/>
            <ac:spMk id="5" creationId="{EFACB32E-5C4F-591E-2AAB-0112BEB64EE7}"/>
          </ac:spMkLst>
        </pc:spChg>
      </pc:sldChg>
      <pc:sldChg chg="delSp modSp del">
        <pc:chgData name="John Patrick Johnson" userId="S::jpj8711@ads.northwestern.edu::fe18dc51-e5c5-41f0-a67f-64543119935e" providerId="AD" clId="Web-{A0BF277A-F909-51ED-3905-702FCCB698DA}" dt="2023-06-06T02:21:39.384" v="105"/>
        <pc:sldMkLst>
          <pc:docMk/>
          <pc:sldMk cId="1467023248" sldId="289"/>
        </pc:sldMkLst>
        <pc:spChg chg="mod">
          <ac:chgData name="John Patrick Johnson" userId="S::jpj8711@ads.northwestern.edu::fe18dc51-e5c5-41f0-a67f-64543119935e" providerId="AD" clId="Web-{A0BF277A-F909-51ED-3905-702FCCB698DA}" dt="2023-06-06T02:16:33.639" v="60"/>
          <ac:spMkLst>
            <pc:docMk/>
            <pc:sldMk cId="1467023248" sldId="289"/>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1467023248" sldId="289"/>
            <ac:spMk id="5" creationId="{1E1F1398-9A5D-D0C4-2B3B-AD391A2CE883}"/>
          </ac:spMkLst>
        </pc:spChg>
      </pc:sldChg>
      <pc:sldChg chg="delSp modSp del">
        <pc:chgData name="John Patrick Johnson" userId="S::jpj8711@ads.northwestern.edu::fe18dc51-e5c5-41f0-a67f-64543119935e" providerId="AD" clId="Web-{A0BF277A-F909-51ED-3905-702FCCB698DA}" dt="2023-06-06T02:22:13.448" v="126"/>
        <pc:sldMkLst>
          <pc:docMk/>
          <pc:sldMk cId="4100909272" sldId="290"/>
        </pc:sldMkLst>
        <pc:spChg chg="mod">
          <ac:chgData name="John Patrick Johnson" userId="S::jpj8711@ads.northwestern.edu::fe18dc51-e5c5-41f0-a67f-64543119935e" providerId="AD" clId="Web-{A0BF277A-F909-51ED-3905-702FCCB698DA}" dt="2023-06-06T02:16:33.639" v="60"/>
          <ac:spMkLst>
            <pc:docMk/>
            <pc:sldMk cId="4100909272" sldId="290"/>
            <ac:spMk id="4" creationId="{5F465DAC-C5BF-D008-EABF-AD229300C6B1}"/>
          </ac:spMkLst>
        </pc:spChg>
        <pc:spChg chg="del">
          <ac:chgData name="John Patrick Johnson" userId="S::jpj8711@ads.northwestern.edu::fe18dc51-e5c5-41f0-a67f-64543119935e" providerId="AD" clId="Web-{A0BF277A-F909-51ED-3905-702FCCB698DA}" dt="2023-06-06T02:16:33.639" v="60"/>
          <ac:spMkLst>
            <pc:docMk/>
            <pc:sldMk cId="4100909272" sldId="290"/>
            <ac:spMk id="5" creationId="{4C04339A-4FA4-EB88-597B-3D09FC5F2BCC}"/>
          </ac:spMkLst>
        </pc:spChg>
      </pc:sldChg>
      <pc:sldChg chg="delSp modSp del">
        <pc:chgData name="John Patrick Johnson" userId="S::jpj8711@ads.northwestern.edu::fe18dc51-e5c5-41f0-a67f-64543119935e" providerId="AD" clId="Web-{A0BF277A-F909-51ED-3905-702FCCB698DA}" dt="2023-06-06T02:21:42.416" v="108"/>
        <pc:sldMkLst>
          <pc:docMk/>
          <pc:sldMk cId="2952596098" sldId="291"/>
        </pc:sldMkLst>
        <pc:spChg chg="mod">
          <ac:chgData name="John Patrick Johnson" userId="S::jpj8711@ads.northwestern.edu::fe18dc51-e5c5-41f0-a67f-64543119935e" providerId="AD" clId="Web-{A0BF277A-F909-51ED-3905-702FCCB698DA}" dt="2023-06-06T02:16:33.639" v="60"/>
          <ac:spMkLst>
            <pc:docMk/>
            <pc:sldMk cId="2952596098" sldId="291"/>
            <ac:spMk id="4" creationId="{3F064F96-337C-850E-2799-A7AF4868E300}"/>
          </ac:spMkLst>
        </pc:spChg>
        <pc:spChg chg="del">
          <ac:chgData name="John Patrick Johnson" userId="S::jpj8711@ads.northwestern.edu::fe18dc51-e5c5-41f0-a67f-64543119935e" providerId="AD" clId="Web-{A0BF277A-F909-51ED-3905-702FCCB698DA}" dt="2023-06-06T02:16:33.639" v="60"/>
          <ac:spMkLst>
            <pc:docMk/>
            <pc:sldMk cId="2952596098" sldId="291"/>
            <ac:spMk id="5" creationId="{3CF83F3B-EFA5-2878-4601-2FA62540CC9A}"/>
          </ac:spMkLst>
        </pc:spChg>
      </pc:sldChg>
      <pc:sldChg chg="delSp modSp del">
        <pc:chgData name="John Patrick Johnson" userId="S::jpj8711@ads.northwestern.edu::fe18dc51-e5c5-41f0-a67f-64543119935e" providerId="AD" clId="Web-{A0BF277A-F909-51ED-3905-702FCCB698DA}" dt="2023-06-06T02:21:43.337" v="109"/>
        <pc:sldMkLst>
          <pc:docMk/>
          <pc:sldMk cId="922581880" sldId="292"/>
        </pc:sldMkLst>
        <pc:spChg chg="mod">
          <ac:chgData name="John Patrick Johnson" userId="S::jpj8711@ads.northwestern.edu::fe18dc51-e5c5-41f0-a67f-64543119935e" providerId="AD" clId="Web-{A0BF277A-F909-51ED-3905-702FCCB698DA}" dt="2023-06-06T02:16:33.639" v="60"/>
          <ac:spMkLst>
            <pc:docMk/>
            <pc:sldMk cId="922581880" sldId="292"/>
            <ac:spMk id="4" creationId="{30CA4C43-651B-F858-14DE-C991D49B3CAE}"/>
          </ac:spMkLst>
        </pc:spChg>
        <pc:spChg chg="del">
          <ac:chgData name="John Patrick Johnson" userId="S::jpj8711@ads.northwestern.edu::fe18dc51-e5c5-41f0-a67f-64543119935e" providerId="AD" clId="Web-{A0BF277A-F909-51ED-3905-702FCCB698DA}" dt="2023-06-06T02:16:33.639" v="60"/>
          <ac:spMkLst>
            <pc:docMk/>
            <pc:sldMk cId="922581880" sldId="292"/>
            <ac:spMk id="5" creationId="{465CD296-2BE9-7659-C4F5-A7B6BFF3CB5B}"/>
          </ac:spMkLst>
        </pc:spChg>
      </pc:sldChg>
      <pc:sldChg chg="delSp modSp del">
        <pc:chgData name="John Patrick Johnson" userId="S::jpj8711@ads.northwestern.edu::fe18dc51-e5c5-41f0-a67f-64543119935e" providerId="AD" clId="Web-{A0BF277A-F909-51ED-3905-702FCCB698DA}" dt="2023-06-06T02:21:54.213" v="117"/>
        <pc:sldMkLst>
          <pc:docMk/>
          <pc:sldMk cId="2221694099" sldId="294"/>
        </pc:sldMkLst>
        <pc:spChg chg="mod">
          <ac:chgData name="John Patrick Johnson" userId="S::jpj8711@ads.northwestern.edu::fe18dc51-e5c5-41f0-a67f-64543119935e" providerId="AD" clId="Web-{A0BF277A-F909-51ED-3905-702FCCB698DA}" dt="2023-06-06T02:16:33.639" v="60"/>
          <ac:spMkLst>
            <pc:docMk/>
            <pc:sldMk cId="2221694099" sldId="294"/>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2221694099" sldId="294"/>
            <ac:spMk id="5" creationId="{82A8620B-355B-B547-E3A1-82328DA571E9}"/>
          </ac:spMkLst>
        </pc:spChg>
      </pc:sldChg>
      <pc:sldChg chg="delSp modSp del">
        <pc:chgData name="John Patrick Johnson" userId="S::jpj8711@ads.northwestern.edu::fe18dc51-e5c5-41f0-a67f-64543119935e" providerId="AD" clId="Web-{A0BF277A-F909-51ED-3905-702FCCB698DA}" dt="2023-06-06T02:21:51.728" v="115"/>
        <pc:sldMkLst>
          <pc:docMk/>
          <pc:sldMk cId="2441557156" sldId="295"/>
        </pc:sldMkLst>
        <pc:spChg chg="mod">
          <ac:chgData name="John Patrick Johnson" userId="S::jpj8711@ads.northwestern.edu::fe18dc51-e5c5-41f0-a67f-64543119935e" providerId="AD" clId="Web-{A0BF277A-F909-51ED-3905-702FCCB698DA}" dt="2023-06-06T02:16:33.639" v="60"/>
          <ac:spMkLst>
            <pc:docMk/>
            <pc:sldMk cId="2441557156" sldId="295"/>
            <ac:spMk id="4" creationId="{004BFB73-AA11-C7C3-5F4E-2E58A5D60EE0}"/>
          </ac:spMkLst>
        </pc:spChg>
        <pc:spChg chg="del">
          <ac:chgData name="John Patrick Johnson" userId="S::jpj8711@ads.northwestern.edu::fe18dc51-e5c5-41f0-a67f-64543119935e" providerId="AD" clId="Web-{A0BF277A-F909-51ED-3905-702FCCB698DA}" dt="2023-06-06T02:16:33.639" v="60"/>
          <ac:spMkLst>
            <pc:docMk/>
            <pc:sldMk cId="2441557156" sldId="295"/>
            <ac:spMk id="5" creationId="{AE56E583-592C-F0F3-1BEF-D5F2420C63E8}"/>
          </ac:spMkLst>
        </pc:spChg>
      </pc:sldChg>
      <pc:sldChg chg="delSp modSp">
        <pc:chgData name="John Patrick Johnson" userId="S::jpj8711@ads.northwestern.edu::fe18dc51-e5c5-41f0-a67f-64543119935e" providerId="AD" clId="Web-{A0BF277A-F909-51ED-3905-702FCCB698DA}" dt="2023-06-06T02:16:33.639" v="60"/>
        <pc:sldMkLst>
          <pc:docMk/>
          <pc:sldMk cId="3050248158" sldId="296"/>
        </pc:sldMkLst>
        <pc:spChg chg="del">
          <ac:chgData name="John Patrick Johnson" userId="S::jpj8711@ads.northwestern.edu::fe18dc51-e5c5-41f0-a67f-64543119935e" providerId="AD" clId="Web-{A0BF277A-F909-51ED-3905-702FCCB698DA}" dt="2023-06-06T02:16:33.639" v="60"/>
          <ac:spMkLst>
            <pc:docMk/>
            <pc:sldMk cId="3050248158" sldId="29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3050248158" sldId="296"/>
            <ac:spMk id="177" creationId="{00000000-0000-0000-0000-000000000000}"/>
          </ac:spMkLst>
        </pc:spChg>
      </pc:sldChg>
      <pc:sldChg chg="delSp modSp del">
        <pc:chgData name="John Patrick Johnson" userId="S::jpj8711@ads.northwestern.edu::fe18dc51-e5c5-41f0-a67f-64543119935e" providerId="AD" clId="Web-{A0BF277A-F909-51ED-3905-702FCCB698DA}" dt="2023-06-06T02:22:11.057" v="125"/>
        <pc:sldMkLst>
          <pc:docMk/>
          <pc:sldMk cId="2695303178" sldId="297"/>
        </pc:sldMkLst>
        <pc:spChg chg="mod">
          <ac:chgData name="John Patrick Johnson" userId="S::jpj8711@ads.northwestern.edu::fe18dc51-e5c5-41f0-a67f-64543119935e" providerId="AD" clId="Web-{A0BF277A-F909-51ED-3905-702FCCB698DA}" dt="2023-06-06T02:16:33.639" v="60"/>
          <ac:spMkLst>
            <pc:docMk/>
            <pc:sldMk cId="2695303178" sldId="297"/>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2695303178" sldId="297"/>
            <ac:spMk id="5" creationId="{03179B4A-32B2-F788-F0FF-E10B9B4B2D8D}"/>
          </ac:spMkLst>
        </pc:spChg>
      </pc:sldChg>
      <pc:sldChg chg="delSp modSp del">
        <pc:chgData name="John Patrick Johnson" userId="S::jpj8711@ads.northwestern.edu::fe18dc51-e5c5-41f0-a67f-64543119935e" providerId="AD" clId="Web-{A0BF277A-F909-51ED-3905-702FCCB698DA}" dt="2023-06-06T02:21:34.618" v="103"/>
        <pc:sldMkLst>
          <pc:docMk/>
          <pc:sldMk cId="692865833" sldId="298"/>
        </pc:sldMkLst>
        <pc:spChg chg="mod">
          <ac:chgData name="John Patrick Johnson" userId="S::jpj8711@ads.northwestern.edu::fe18dc51-e5c5-41f0-a67f-64543119935e" providerId="AD" clId="Web-{A0BF277A-F909-51ED-3905-702FCCB698DA}" dt="2023-06-06T02:16:33.639" v="60"/>
          <ac:spMkLst>
            <pc:docMk/>
            <pc:sldMk cId="692865833" sldId="29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692865833" sldId="298"/>
            <ac:spMk id="5" creationId="{03179B4A-32B2-F788-F0FF-E10B9B4B2D8D}"/>
          </ac:spMkLst>
        </pc:spChg>
      </pc:sldChg>
      <pc:sldChg chg="delSp modSp del">
        <pc:chgData name="John Patrick Johnson" userId="S::jpj8711@ads.northwestern.edu::fe18dc51-e5c5-41f0-a67f-64543119935e" providerId="AD" clId="Web-{A0BF277A-F909-51ED-3905-702FCCB698DA}" dt="2023-06-06T02:21:45.853" v="112"/>
        <pc:sldMkLst>
          <pc:docMk/>
          <pc:sldMk cId="1158116147" sldId="299"/>
        </pc:sldMkLst>
        <pc:spChg chg="mod">
          <ac:chgData name="John Patrick Johnson" userId="S::jpj8711@ads.northwestern.edu::fe18dc51-e5c5-41f0-a67f-64543119935e" providerId="AD" clId="Web-{A0BF277A-F909-51ED-3905-702FCCB698DA}" dt="2023-06-06T02:16:33.639" v="60"/>
          <ac:spMkLst>
            <pc:docMk/>
            <pc:sldMk cId="1158116147" sldId="299"/>
            <ac:spMk id="4" creationId="{D605702D-A96F-C77A-05B4-C621E5E52957}"/>
          </ac:spMkLst>
        </pc:spChg>
        <pc:spChg chg="del">
          <ac:chgData name="John Patrick Johnson" userId="S::jpj8711@ads.northwestern.edu::fe18dc51-e5c5-41f0-a67f-64543119935e" providerId="AD" clId="Web-{A0BF277A-F909-51ED-3905-702FCCB698DA}" dt="2023-06-06T02:16:33.639" v="60"/>
          <ac:spMkLst>
            <pc:docMk/>
            <pc:sldMk cId="1158116147" sldId="299"/>
            <ac:spMk id="5" creationId="{3F043B44-3684-460F-2F7A-D7971D3D11D2}"/>
          </ac:spMkLst>
        </pc:spChg>
      </pc:sldChg>
      <pc:sldChg chg="delSp modSp del">
        <pc:chgData name="John Patrick Johnson" userId="S::jpj8711@ads.northwestern.edu::fe18dc51-e5c5-41f0-a67f-64543119935e" providerId="AD" clId="Web-{A0BF277A-F909-51ED-3905-702FCCB698DA}" dt="2023-06-06T02:21:40.462" v="106"/>
        <pc:sldMkLst>
          <pc:docMk/>
          <pc:sldMk cId="824764711" sldId="300"/>
        </pc:sldMkLst>
        <pc:spChg chg="mod">
          <ac:chgData name="John Patrick Johnson" userId="S::jpj8711@ads.northwestern.edu::fe18dc51-e5c5-41f0-a67f-64543119935e" providerId="AD" clId="Web-{A0BF277A-F909-51ED-3905-702FCCB698DA}" dt="2023-06-06T02:16:33.639" v="60"/>
          <ac:spMkLst>
            <pc:docMk/>
            <pc:sldMk cId="824764711" sldId="300"/>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824764711" sldId="300"/>
            <ac:spMk id="5" creationId="{1E1F1398-9A5D-D0C4-2B3B-AD391A2CE883}"/>
          </ac:spMkLst>
        </pc:spChg>
      </pc:sldChg>
      <pc:sldChg chg="delSp modSp">
        <pc:chgData name="John Patrick Johnson" userId="S::jpj8711@ads.northwestern.edu::fe18dc51-e5c5-41f0-a67f-64543119935e" providerId="AD" clId="Web-{A0BF277A-F909-51ED-3905-702FCCB698DA}" dt="2023-06-06T02:21:25.759" v="102"/>
        <pc:sldMkLst>
          <pc:docMk/>
          <pc:sldMk cId="3384434737" sldId="302"/>
        </pc:sldMkLst>
        <pc:spChg chg="del">
          <ac:chgData name="John Patrick Johnson" userId="S::jpj8711@ads.northwestern.edu::fe18dc51-e5c5-41f0-a67f-64543119935e" providerId="AD" clId="Web-{A0BF277A-F909-51ED-3905-702FCCB698DA}" dt="2023-06-06T02:16:33.639" v="60"/>
          <ac:spMkLst>
            <pc:docMk/>
            <pc:sldMk cId="3384434737" sldId="302"/>
            <ac:spMk id="2" creationId="{00000000-0000-0000-0000-000000000000}"/>
          </ac:spMkLst>
        </pc:spChg>
        <pc:spChg chg="del">
          <ac:chgData name="John Patrick Johnson" userId="S::jpj8711@ads.northwestern.edu::fe18dc51-e5c5-41f0-a67f-64543119935e" providerId="AD" clId="Web-{A0BF277A-F909-51ED-3905-702FCCB698DA}" dt="2023-06-06T02:21:25.759" v="102"/>
          <ac:spMkLst>
            <pc:docMk/>
            <pc:sldMk cId="3384434737" sldId="302"/>
            <ac:spMk id="17" creationId="{A2E12A2B-F910-4CE2-867E-04380E1AFFCA}"/>
          </ac:spMkLst>
        </pc:spChg>
        <pc:spChg chg="mod">
          <ac:chgData name="John Patrick Johnson" userId="S::jpj8711@ads.northwestern.edu::fe18dc51-e5c5-41f0-a67f-64543119935e" providerId="AD" clId="Web-{A0BF277A-F909-51ED-3905-702FCCB698DA}" dt="2023-06-06T02:16:33.639" v="60"/>
          <ac:spMkLst>
            <pc:docMk/>
            <pc:sldMk cId="3384434737" sldId="302"/>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5.494" v="119"/>
        <pc:sldMkLst>
          <pc:docMk/>
          <pc:sldMk cId="231020705" sldId="305"/>
        </pc:sldMkLst>
        <pc:spChg chg="mod">
          <ac:chgData name="John Patrick Johnson" userId="S::jpj8711@ads.northwestern.edu::fe18dc51-e5c5-41f0-a67f-64543119935e" providerId="AD" clId="Web-{A0BF277A-F909-51ED-3905-702FCCB698DA}" dt="2023-06-06T02:16:33.639" v="60"/>
          <ac:spMkLst>
            <pc:docMk/>
            <pc:sldMk cId="231020705" sldId="305"/>
            <ac:spMk id="4" creationId="{35765062-40B2-9162-39B5-2FC732612C8C}"/>
          </ac:spMkLst>
        </pc:spChg>
        <pc:spChg chg="del">
          <ac:chgData name="John Patrick Johnson" userId="S::jpj8711@ads.northwestern.edu::fe18dc51-e5c5-41f0-a67f-64543119935e" providerId="AD" clId="Web-{A0BF277A-F909-51ED-3905-702FCCB698DA}" dt="2023-06-06T02:16:33.639" v="60"/>
          <ac:spMkLst>
            <pc:docMk/>
            <pc:sldMk cId="231020705" sldId="305"/>
            <ac:spMk id="5" creationId="{61FC71A7-431E-ABF9-2EA3-568FF8DD0119}"/>
          </ac:spMkLst>
        </pc:spChg>
      </pc:sldChg>
      <pc:sldChg chg="delSp modSp del">
        <pc:chgData name="John Patrick Johnson" userId="S::jpj8711@ads.northwestern.edu::fe18dc51-e5c5-41f0-a67f-64543119935e" providerId="AD" clId="Web-{A0BF277A-F909-51ED-3905-702FCCB698DA}" dt="2023-06-06T02:21:46.759" v="113"/>
        <pc:sldMkLst>
          <pc:docMk/>
          <pc:sldMk cId="3086748698" sldId="306"/>
        </pc:sldMkLst>
        <pc:spChg chg="mod">
          <ac:chgData name="John Patrick Johnson" userId="S::jpj8711@ads.northwestern.edu::fe18dc51-e5c5-41f0-a67f-64543119935e" providerId="AD" clId="Web-{A0BF277A-F909-51ED-3905-702FCCB698DA}" dt="2023-06-06T02:16:33.639" v="60"/>
          <ac:spMkLst>
            <pc:docMk/>
            <pc:sldMk cId="3086748698" sldId="306"/>
            <ac:spMk id="4" creationId="{937A035B-7409-18A2-C66C-9B774C334D42}"/>
          </ac:spMkLst>
        </pc:spChg>
        <pc:spChg chg="del">
          <ac:chgData name="John Patrick Johnson" userId="S::jpj8711@ads.northwestern.edu::fe18dc51-e5c5-41f0-a67f-64543119935e" providerId="AD" clId="Web-{A0BF277A-F909-51ED-3905-702FCCB698DA}" dt="2023-06-06T02:16:33.639" v="60"/>
          <ac:spMkLst>
            <pc:docMk/>
            <pc:sldMk cId="3086748698" sldId="306"/>
            <ac:spMk id="5" creationId="{15F65755-CC8A-C75A-EA48-F847A7563E07}"/>
          </ac:spMkLst>
        </pc:spChg>
      </pc:sldChg>
      <pc:sldChg chg="delSp modSp del">
        <pc:chgData name="John Patrick Johnson" userId="S::jpj8711@ads.northwestern.edu::fe18dc51-e5c5-41f0-a67f-64543119935e" providerId="AD" clId="Web-{A0BF277A-F909-51ED-3905-702FCCB698DA}" dt="2023-06-06T02:21:45.088" v="111"/>
        <pc:sldMkLst>
          <pc:docMk/>
          <pc:sldMk cId="1606653251" sldId="307"/>
        </pc:sldMkLst>
        <pc:spChg chg="mod">
          <ac:chgData name="John Patrick Johnson" userId="S::jpj8711@ads.northwestern.edu::fe18dc51-e5c5-41f0-a67f-64543119935e" providerId="AD" clId="Web-{A0BF277A-F909-51ED-3905-702FCCB698DA}" dt="2023-06-06T02:16:33.639" v="60"/>
          <ac:spMkLst>
            <pc:docMk/>
            <pc:sldMk cId="1606653251" sldId="307"/>
            <ac:spMk id="4" creationId="{089B60EC-3943-3942-0BDF-B03373528878}"/>
          </ac:spMkLst>
        </pc:spChg>
        <pc:spChg chg="del">
          <ac:chgData name="John Patrick Johnson" userId="S::jpj8711@ads.northwestern.edu::fe18dc51-e5c5-41f0-a67f-64543119935e" providerId="AD" clId="Web-{A0BF277A-F909-51ED-3905-702FCCB698DA}" dt="2023-06-06T02:16:33.639" v="60"/>
          <ac:spMkLst>
            <pc:docMk/>
            <pc:sldMk cId="1606653251" sldId="307"/>
            <ac:spMk id="5" creationId="{7F6DDB25-F113-B602-EC92-001F6F00E608}"/>
          </ac:spMkLst>
        </pc:spChg>
      </pc:sldChg>
      <pc:sldChg chg="delSp modSp del">
        <pc:chgData name="John Patrick Johnson" userId="S::jpj8711@ads.northwestern.edu::fe18dc51-e5c5-41f0-a67f-64543119935e" providerId="AD" clId="Web-{A0BF277A-F909-51ED-3905-702FCCB698DA}" dt="2023-06-06T02:21:37.837" v="104"/>
        <pc:sldMkLst>
          <pc:docMk/>
          <pc:sldMk cId="649797171" sldId="309"/>
        </pc:sldMkLst>
        <pc:spChg chg="del">
          <ac:chgData name="John Patrick Johnson" userId="S::jpj8711@ads.northwestern.edu::fe18dc51-e5c5-41f0-a67f-64543119935e" providerId="AD" clId="Web-{A0BF277A-F909-51ED-3905-702FCCB698DA}" dt="2023-06-06T02:16:33.639" v="60"/>
          <ac:spMkLst>
            <pc:docMk/>
            <pc:sldMk cId="649797171" sldId="30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49797171" sldId="309"/>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2.885" v="116"/>
        <pc:sldMkLst>
          <pc:docMk/>
          <pc:sldMk cId="1622357749" sldId="310"/>
        </pc:sldMkLst>
        <pc:spChg chg="mod">
          <ac:chgData name="John Patrick Johnson" userId="S::jpj8711@ads.northwestern.edu::fe18dc51-e5c5-41f0-a67f-64543119935e" providerId="AD" clId="Web-{A0BF277A-F909-51ED-3905-702FCCB698DA}" dt="2023-06-06T02:16:33.639" v="60"/>
          <ac:spMkLst>
            <pc:docMk/>
            <pc:sldMk cId="1622357749" sldId="310"/>
            <ac:spMk id="4" creationId="{7431F675-D480-541A-2B5D-D723156A0829}"/>
          </ac:spMkLst>
        </pc:spChg>
        <pc:spChg chg="del">
          <ac:chgData name="John Patrick Johnson" userId="S::jpj8711@ads.northwestern.edu::fe18dc51-e5c5-41f0-a67f-64543119935e" providerId="AD" clId="Web-{A0BF277A-F909-51ED-3905-702FCCB698DA}" dt="2023-06-06T02:16:33.639" v="60"/>
          <ac:spMkLst>
            <pc:docMk/>
            <pc:sldMk cId="1622357749" sldId="310"/>
            <ac:spMk id="5" creationId="{02916B7C-F425-6A60-C3B9-A00EF99E5CBE}"/>
          </ac:spMkLst>
        </pc:spChg>
      </pc:sldChg>
      <pc:sldChg chg="delSp modSp del">
        <pc:chgData name="John Patrick Johnson" userId="S::jpj8711@ads.northwestern.edu::fe18dc51-e5c5-41f0-a67f-64543119935e" providerId="AD" clId="Web-{A0BF277A-F909-51ED-3905-702FCCB698DA}" dt="2023-06-06T02:21:54.635" v="118"/>
        <pc:sldMkLst>
          <pc:docMk/>
          <pc:sldMk cId="467008381" sldId="311"/>
        </pc:sldMkLst>
        <pc:spChg chg="mod">
          <ac:chgData name="John Patrick Johnson" userId="S::jpj8711@ads.northwestern.edu::fe18dc51-e5c5-41f0-a67f-64543119935e" providerId="AD" clId="Web-{A0BF277A-F909-51ED-3905-702FCCB698DA}" dt="2023-06-06T02:16:33.639" v="60"/>
          <ac:spMkLst>
            <pc:docMk/>
            <pc:sldMk cId="467008381" sldId="311"/>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467008381" sldId="311"/>
            <ac:spMk id="5" creationId="{82A8620B-355B-B547-E3A1-82328DA571E9}"/>
          </ac:spMkLst>
        </pc:spChg>
      </pc:sldChg>
      <pc:sldChg chg="delSp modSp del">
        <pc:chgData name="John Patrick Johnson" userId="S::jpj8711@ads.northwestern.edu::fe18dc51-e5c5-41f0-a67f-64543119935e" providerId="AD" clId="Web-{A0BF277A-F909-51ED-3905-702FCCB698DA}" dt="2023-06-06T02:21:44.525" v="110"/>
        <pc:sldMkLst>
          <pc:docMk/>
          <pc:sldMk cId="2190516894" sldId="312"/>
        </pc:sldMkLst>
        <pc:spChg chg="mod">
          <ac:chgData name="John Patrick Johnson" userId="S::jpj8711@ads.northwestern.edu::fe18dc51-e5c5-41f0-a67f-64543119935e" providerId="AD" clId="Web-{A0BF277A-F909-51ED-3905-702FCCB698DA}" dt="2023-06-06T02:16:33.639" v="60"/>
          <ac:spMkLst>
            <pc:docMk/>
            <pc:sldMk cId="2190516894" sldId="312"/>
            <ac:spMk id="4" creationId="{958612A7-3215-9271-BAA1-978121C1DE1E}"/>
          </ac:spMkLst>
        </pc:spChg>
        <pc:spChg chg="del">
          <ac:chgData name="John Patrick Johnson" userId="S::jpj8711@ads.northwestern.edu::fe18dc51-e5c5-41f0-a67f-64543119935e" providerId="AD" clId="Web-{A0BF277A-F909-51ED-3905-702FCCB698DA}" dt="2023-06-06T02:16:33.639" v="60"/>
          <ac:spMkLst>
            <pc:docMk/>
            <pc:sldMk cId="2190516894" sldId="312"/>
            <ac:spMk id="5" creationId="{834D0487-F247-2D85-9CA0-4B8705C3B356}"/>
          </ac:spMkLst>
        </pc:spChg>
      </pc:sldChg>
      <pc:sldChg chg="delSp modSp del">
        <pc:chgData name="John Patrick Johnson" userId="S::jpj8711@ads.northwestern.edu::fe18dc51-e5c5-41f0-a67f-64543119935e" providerId="AD" clId="Web-{A0BF277A-F909-51ED-3905-702FCCB698DA}" dt="2023-06-06T02:21:57.916" v="122"/>
        <pc:sldMkLst>
          <pc:docMk/>
          <pc:sldMk cId="217017396" sldId="313"/>
        </pc:sldMkLst>
        <pc:spChg chg="mod">
          <ac:chgData name="John Patrick Johnson" userId="S::jpj8711@ads.northwestern.edu::fe18dc51-e5c5-41f0-a67f-64543119935e" providerId="AD" clId="Web-{A0BF277A-F909-51ED-3905-702FCCB698DA}" dt="2023-06-06T02:16:33.639" v="60"/>
          <ac:spMkLst>
            <pc:docMk/>
            <pc:sldMk cId="217017396" sldId="313"/>
            <ac:spMk id="4" creationId="{B61ECC17-BD18-E4A6-F51E-854F648A7210}"/>
          </ac:spMkLst>
        </pc:spChg>
        <pc:spChg chg="del">
          <ac:chgData name="John Patrick Johnson" userId="S::jpj8711@ads.northwestern.edu::fe18dc51-e5c5-41f0-a67f-64543119935e" providerId="AD" clId="Web-{A0BF277A-F909-51ED-3905-702FCCB698DA}" dt="2023-06-06T02:16:33.639" v="60"/>
          <ac:spMkLst>
            <pc:docMk/>
            <pc:sldMk cId="217017396" sldId="313"/>
            <ac:spMk id="5" creationId="{F9AB0EB9-1D6B-3AAA-D5CF-A988F62C2DB6}"/>
          </ac:spMkLst>
        </pc:spChg>
      </pc:sldChg>
      <pc:sldChg chg="delSp modSp del">
        <pc:chgData name="John Patrick Johnson" userId="S::jpj8711@ads.northwestern.edu::fe18dc51-e5c5-41f0-a67f-64543119935e" providerId="AD" clId="Web-{A0BF277A-F909-51ED-3905-702FCCB698DA}" dt="2023-06-06T02:21:56.338" v="120"/>
        <pc:sldMkLst>
          <pc:docMk/>
          <pc:sldMk cId="3246919771" sldId="314"/>
        </pc:sldMkLst>
        <pc:spChg chg="mod">
          <ac:chgData name="John Patrick Johnson" userId="S::jpj8711@ads.northwestern.edu::fe18dc51-e5c5-41f0-a67f-64543119935e" providerId="AD" clId="Web-{A0BF277A-F909-51ED-3905-702FCCB698DA}" dt="2023-06-06T02:16:33.639" v="60"/>
          <ac:spMkLst>
            <pc:docMk/>
            <pc:sldMk cId="3246919771" sldId="314"/>
            <ac:spMk id="4" creationId="{75058F8E-6094-693C-6255-2BA7B895283D}"/>
          </ac:spMkLst>
        </pc:spChg>
        <pc:spChg chg="del">
          <ac:chgData name="John Patrick Johnson" userId="S::jpj8711@ads.northwestern.edu::fe18dc51-e5c5-41f0-a67f-64543119935e" providerId="AD" clId="Web-{A0BF277A-F909-51ED-3905-702FCCB698DA}" dt="2023-06-06T02:16:33.639" v="60"/>
          <ac:spMkLst>
            <pc:docMk/>
            <pc:sldMk cId="3246919771" sldId="314"/>
            <ac:spMk id="5" creationId="{11A788A3-C8B3-0324-87A0-E451BED5C839}"/>
          </ac:spMkLst>
        </pc:spChg>
      </pc:sldChg>
      <pc:sldChg chg="delSp modSp del">
        <pc:chgData name="John Patrick Johnson" userId="S::jpj8711@ads.northwestern.edu::fe18dc51-e5c5-41f0-a67f-64543119935e" providerId="AD" clId="Web-{A0BF277A-F909-51ED-3905-702FCCB698DA}" dt="2023-06-06T02:21:57.213" v="121"/>
        <pc:sldMkLst>
          <pc:docMk/>
          <pc:sldMk cId="1781169159" sldId="315"/>
        </pc:sldMkLst>
        <pc:spChg chg="mod">
          <ac:chgData name="John Patrick Johnson" userId="S::jpj8711@ads.northwestern.edu::fe18dc51-e5c5-41f0-a67f-64543119935e" providerId="AD" clId="Web-{A0BF277A-F909-51ED-3905-702FCCB698DA}" dt="2023-06-06T02:16:33.639" v="60"/>
          <ac:spMkLst>
            <pc:docMk/>
            <pc:sldMk cId="1781169159" sldId="315"/>
            <ac:spMk id="4" creationId="{96B97F33-28BA-8CC7-E7BE-3A88D987B632}"/>
          </ac:spMkLst>
        </pc:spChg>
        <pc:spChg chg="del">
          <ac:chgData name="John Patrick Johnson" userId="S::jpj8711@ads.northwestern.edu::fe18dc51-e5c5-41f0-a67f-64543119935e" providerId="AD" clId="Web-{A0BF277A-F909-51ED-3905-702FCCB698DA}" dt="2023-06-06T02:16:33.639" v="60"/>
          <ac:spMkLst>
            <pc:docMk/>
            <pc:sldMk cId="1781169159" sldId="315"/>
            <ac:spMk id="5" creationId="{60457AF8-83CE-B518-0E5C-B42C653ABCCA}"/>
          </ac:spMkLst>
        </pc:spChg>
      </pc:sldChg>
      <pc:sldChg chg="delSp modSp del">
        <pc:chgData name="John Patrick Johnson" userId="S::jpj8711@ads.northwestern.edu::fe18dc51-e5c5-41f0-a67f-64543119935e" providerId="AD" clId="Web-{A0BF277A-F909-51ED-3905-702FCCB698DA}" dt="2023-06-06T02:21:59.838" v="123"/>
        <pc:sldMkLst>
          <pc:docMk/>
          <pc:sldMk cId="114224506" sldId="316"/>
        </pc:sldMkLst>
        <pc:spChg chg="mod">
          <ac:chgData name="John Patrick Johnson" userId="S::jpj8711@ads.northwestern.edu::fe18dc51-e5c5-41f0-a67f-64543119935e" providerId="AD" clId="Web-{A0BF277A-F909-51ED-3905-702FCCB698DA}" dt="2023-06-06T02:16:33.639" v="60"/>
          <ac:spMkLst>
            <pc:docMk/>
            <pc:sldMk cId="114224506" sldId="316"/>
            <ac:spMk id="4" creationId="{0F2D2942-94E7-2C51-A309-D126227CAF04}"/>
          </ac:spMkLst>
        </pc:spChg>
        <pc:spChg chg="del">
          <ac:chgData name="John Patrick Johnson" userId="S::jpj8711@ads.northwestern.edu::fe18dc51-e5c5-41f0-a67f-64543119935e" providerId="AD" clId="Web-{A0BF277A-F909-51ED-3905-702FCCB698DA}" dt="2023-06-06T02:16:33.639" v="60"/>
          <ac:spMkLst>
            <pc:docMk/>
            <pc:sldMk cId="114224506" sldId="316"/>
            <ac:spMk id="5" creationId="{FFFB4EC8-46B7-4225-FD23-66BEFFB72D12}"/>
          </ac:spMkLst>
        </pc:spChg>
      </pc:sldChg>
      <pc:sldChg chg="delSp modSp del">
        <pc:chgData name="John Patrick Johnson" userId="S::jpj8711@ads.northwestern.edu::fe18dc51-e5c5-41f0-a67f-64543119935e" providerId="AD" clId="Web-{A0BF277A-F909-51ED-3905-702FCCB698DA}" dt="2023-06-06T02:21:47.666" v="114"/>
        <pc:sldMkLst>
          <pc:docMk/>
          <pc:sldMk cId="380680441" sldId="317"/>
        </pc:sldMkLst>
        <pc:spChg chg="mod">
          <ac:chgData name="John Patrick Johnson" userId="S::jpj8711@ads.northwestern.edu::fe18dc51-e5c5-41f0-a67f-64543119935e" providerId="AD" clId="Web-{A0BF277A-F909-51ED-3905-702FCCB698DA}" dt="2023-06-06T02:16:33.639" v="60"/>
          <ac:spMkLst>
            <pc:docMk/>
            <pc:sldMk cId="380680441" sldId="317"/>
            <ac:spMk id="4" creationId="{65AE09F3-95EE-FF4E-3B4C-88A0C7CECC03}"/>
          </ac:spMkLst>
        </pc:spChg>
        <pc:spChg chg="del">
          <ac:chgData name="John Patrick Johnson" userId="S::jpj8711@ads.northwestern.edu::fe18dc51-e5c5-41f0-a67f-64543119935e" providerId="AD" clId="Web-{A0BF277A-F909-51ED-3905-702FCCB698DA}" dt="2023-06-06T02:16:33.639" v="60"/>
          <ac:spMkLst>
            <pc:docMk/>
            <pc:sldMk cId="380680441" sldId="317"/>
            <ac:spMk id="5" creationId="{7FEAE56A-BF0D-2A07-71D7-7FE33D13573C}"/>
          </ac:spMkLst>
        </pc:spChg>
      </pc:sldChg>
      <pc:sldChg chg="delSp modSp ord">
        <pc:chgData name="John Patrick Johnson" userId="S::jpj8711@ads.northwestern.edu::fe18dc51-e5c5-41f0-a67f-64543119935e" providerId="AD" clId="Web-{A0BF277A-F909-51ED-3905-702FCCB698DA}" dt="2023-06-06T02:22:10.213" v="124"/>
        <pc:sldMkLst>
          <pc:docMk/>
          <pc:sldMk cId="348769654" sldId="318"/>
        </pc:sldMkLst>
        <pc:spChg chg="mod">
          <ac:chgData name="John Patrick Johnson" userId="S::jpj8711@ads.northwestern.edu::fe18dc51-e5c5-41f0-a67f-64543119935e" providerId="AD" clId="Web-{A0BF277A-F909-51ED-3905-702FCCB698DA}" dt="2023-06-06T02:16:33.639" v="60"/>
          <ac:spMkLst>
            <pc:docMk/>
            <pc:sldMk cId="348769654" sldId="31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48769654" sldId="318"/>
            <ac:spMk id="5" creationId="{03179B4A-32B2-F788-F0FF-E10B9B4B2D8D}"/>
          </ac:spMkLst>
        </pc:spChg>
      </pc:sldChg>
      <pc:sldChg chg="modSp add ord replId">
        <pc:chgData name="John Patrick Johnson" userId="S::jpj8711@ads.northwestern.edu::fe18dc51-e5c5-41f0-a67f-64543119935e" providerId="AD" clId="Web-{A0BF277A-F909-51ED-3905-702FCCB698DA}" dt="2023-06-06T02:35:51.079" v="296" actId="20577"/>
        <pc:sldMkLst>
          <pc:docMk/>
          <pc:sldMk cId="679280969" sldId="319"/>
        </pc:sldMkLst>
        <pc:spChg chg="mod">
          <ac:chgData name="John Patrick Johnson" userId="S::jpj8711@ads.northwestern.edu::fe18dc51-e5c5-41f0-a67f-64543119935e" providerId="AD" clId="Web-{A0BF277A-F909-51ED-3905-702FCCB698DA}" dt="2023-06-06T02:32:17.136" v="136" actId="20577"/>
          <ac:spMkLst>
            <pc:docMk/>
            <pc:sldMk cId="679280969" sldId="319"/>
            <ac:spMk id="2" creationId="{B7862AAB-75C5-01E8-7C83-F7CB14768AFA}"/>
          </ac:spMkLst>
        </pc:spChg>
        <pc:spChg chg="mod">
          <ac:chgData name="John Patrick Johnson" userId="S::jpj8711@ads.northwestern.edu::fe18dc51-e5c5-41f0-a67f-64543119935e" providerId="AD" clId="Web-{A0BF277A-F909-51ED-3905-702FCCB698DA}" dt="2023-06-06T02:35:51.079" v="296" actId="20577"/>
          <ac:spMkLst>
            <pc:docMk/>
            <pc:sldMk cId="679280969" sldId="319"/>
            <ac:spMk id="3" creationId="{838492E3-91C7-FA09-1EED-65C4220C1E22}"/>
          </ac:spMkLst>
        </pc:spChg>
      </pc:sldChg>
      <pc:sldMasterChg chg="modSp mod modSldLayout">
        <pc:chgData name="John Patrick Johnson" userId="S::jpj8711@ads.northwestern.edu::fe18dc51-e5c5-41f0-a67f-64543119935e" providerId="AD" clId="Web-{A0BF277A-F909-51ED-3905-702FCCB698DA}" dt="2023-06-06T02:16:33.639" v="60"/>
        <pc:sldMasterMkLst>
          <pc:docMk/>
          <pc:sldMasterMk cId="0" sldId="2147483654"/>
        </pc:sldMasterMkLst>
        <pc:spChg chg="mod">
          <ac:chgData name="John Patrick Johnson" userId="S::jpj8711@ads.northwestern.edu::fe18dc51-e5c5-41f0-a67f-64543119935e" providerId="AD" clId="Web-{A0BF277A-F909-51ED-3905-702FCCB698DA}" dt="2023-06-06T02:16:33.639" v="60"/>
          <ac:spMkLst>
            <pc:docMk/>
            <pc:sldMasterMk cId="0" sldId="2147483654"/>
            <ac:spMk id="13" creationId="{00000000-0000-0000-0000-000000000000}"/>
          </ac:spMkLst>
        </pc:sp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8"/>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9"/>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0"/>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1"/>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2"/>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3"/>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3"/>
              <ac:spMk id="42" creationId="{00000000-0000-0000-0000-000000000000}"/>
            </ac:spMkLst>
          </pc:spChg>
        </pc:sldLayoutChg>
      </pc:sldMasterChg>
    </pc:docChg>
  </pc:docChgLst>
  <pc:docChgLst>
    <pc:chgData name="John Patrick Johnson" userId="S::jpj8711@ads.northwestern.edu::fe18dc51-e5c5-41f0-a67f-64543119935e" providerId="AD" clId="Web-{AE6C6439-0ED1-6924-ACC7-1196F0FEF6C6}"/>
    <pc:docChg chg="addSld modSld">
      <pc:chgData name="John Patrick Johnson" userId="S::jpj8711@ads.northwestern.edu::fe18dc51-e5c5-41f0-a67f-64543119935e" providerId="AD" clId="Web-{AE6C6439-0ED1-6924-ACC7-1196F0FEF6C6}" dt="2023-01-05T18:53:54.867" v="59"/>
      <pc:docMkLst>
        <pc:docMk/>
      </pc:docMkLst>
      <pc:sldChg chg="modSp">
        <pc:chgData name="John Patrick Johnson" userId="S::jpj8711@ads.northwestern.edu::fe18dc51-e5c5-41f0-a67f-64543119935e" providerId="AD" clId="Web-{AE6C6439-0ED1-6924-ACC7-1196F0FEF6C6}" dt="2023-01-05T18:52:27.333" v="31" actId="20577"/>
        <pc:sldMkLst>
          <pc:docMk/>
          <pc:sldMk cId="0" sldId="256"/>
        </pc:sldMkLst>
        <pc:spChg chg="mod">
          <ac:chgData name="John Patrick Johnson" userId="S::jpj8711@ads.northwestern.edu::fe18dc51-e5c5-41f0-a67f-64543119935e" providerId="AD" clId="Web-{AE6C6439-0ED1-6924-ACC7-1196F0FEF6C6}" dt="2023-01-05T18:52:27.333" v="31" actId="20577"/>
          <ac:spMkLst>
            <pc:docMk/>
            <pc:sldMk cId="0" sldId="256"/>
            <ac:spMk id="49" creationId="{00000000-0000-0000-0000-000000000000}"/>
          </ac:spMkLst>
        </pc:spChg>
        <pc:spChg chg="mod">
          <ac:chgData name="John Patrick Johnson" userId="S::jpj8711@ads.northwestern.edu::fe18dc51-e5c5-41f0-a67f-64543119935e" providerId="AD" clId="Web-{AE6C6439-0ED1-6924-ACC7-1196F0FEF6C6}" dt="2023-01-05T18:52:08.004" v="23" actId="20577"/>
          <ac:spMkLst>
            <pc:docMk/>
            <pc:sldMk cId="0" sldId="256"/>
            <ac:spMk id="50" creationId="{00000000-0000-0000-0000-000000000000}"/>
          </ac:spMkLst>
        </pc:spChg>
      </pc:sldChg>
      <pc:sldChg chg="delSp modSp new">
        <pc:chgData name="John Patrick Johnson" userId="S::jpj8711@ads.northwestern.edu::fe18dc51-e5c5-41f0-a67f-64543119935e" providerId="AD" clId="Web-{AE6C6439-0ED1-6924-ACC7-1196F0FEF6C6}" dt="2023-01-05T18:53:54.867" v="59"/>
        <pc:sldMkLst>
          <pc:docMk/>
          <pc:sldMk cId="3056279571" sldId="286"/>
        </pc:sldMkLst>
        <pc:spChg chg="del">
          <ac:chgData name="John Patrick Johnson" userId="S::jpj8711@ads.northwestern.edu::fe18dc51-e5c5-41f0-a67f-64543119935e" providerId="AD" clId="Web-{AE6C6439-0ED1-6924-ACC7-1196F0FEF6C6}" dt="2023-01-05T18:52:37.395" v="32"/>
          <ac:spMkLst>
            <pc:docMk/>
            <pc:sldMk cId="3056279571" sldId="286"/>
            <ac:spMk id="2" creationId="{FF276CD1-01E3-ECCA-65CE-FBF6363F0A72}"/>
          </ac:spMkLst>
        </pc:spChg>
        <pc:spChg chg="mod">
          <ac:chgData name="John Patrick Johnson" userId="S::jpj8711@ads.northwestern.edu::fe18dc51-e5c5-41f0-a67f-64543119935e" providerId="AD" clId="Web-{AE6C6439-0ED1-6924-ACC7-1196F0FEF6C6}" dt="2023-01-05T18:53:54.867" v="59"/>
          <ac:spMkLst>
            <pc:docMk/>
            <pc:sldMk cId="3056279571" sldId="286"/>
            <ac:spMk id="3" creationId="{EC9AA3F7-FC6E-575A-F3F6-82A49486401E}"/>
          </ac:spMkLst>
        </pc:spChg>
      </pc:sldChg>
    </pc:docChg>
  </pc:docChgLst>
  <pc:docChgLst>
    <pc:chgData name="John Patrick Johnson" userId="S::jpj8711@ads.northwestern.edu::fe18dc51-e5c5-41f0-a67f-64543119935e" providerId="AD" clId="Web-{2AD4187B-B36B-CC54-8E8E-06A9556FE921}"/>
    <pc:docChg chg="modSld modMainMaster">
      <pc:chgData name="John Patrick Johnson" userId="S::jpj8711@ads.northwestern.edu::fe18dc51-e5c5-41f0-a67f-64543119935e" providerId="AD" clId="Web-{2AD4187B-B36B-CC54-8E8E-06A9556FE921}" dt="2023-01-13T01:45:31.624" v="948"/>
      <pc:docMkLst>
        <pc:docMk/>
      </pc:docMkLst>
      <pc:sldChg chg="addSp modSp">
        <pc:chgData name="John Patrick Johnson" userId="S::jpj8711@ads.northwestern.edu::fe18dc51-e5c5-41f0-a67f-64543119935e" providerId="AD" clId="Web-{2AD4187B-B36B-CC54-8E8E-06A9556FE921}" dt="2023-01-13T01:25:10.520" v="54"/>
        <pc:sldMkLst>
          <pc:docMk/>
          <pc:sldMk cId="0" sldId="256"/>
        </pc:sldMkLst>
        <pc:spChg chg="add mod">
          <ac:chgData name="John Patrick Johnson" userId="S::jpj8711@ads.northwestern.edu::fe18dc51-e5c5-41f0-a67f-64543119935e" providerId="AD" clId="Web-{2AD4187B-B36B-CC54-8E8E-06A9556FE921}" dt="2023-01-13T01:25:10.520" v="54"/>
          <ac:spMkLst>
            <pc:docMk/>
            <pc:sldMk cId="0" sldId="256"/>
            <ac:spMk id="2" creationId="{289CA4ED-6DAD-386B-A788-B7C6CAF7438D}"/>
          </ac:spMkLst>
        </pc:spChg>
      </pc:sldChg>
      <pc:sldChg chg="modSp">
        <pc:chgData name="John Patrick Johnson" userId="S::jpj8711@ads.northwestern.edu::fe18dc51-e5c5-41f0-a67f-64543119935e" providerId="AD" clId="Web-{2AD4187B-B36B-CC54-8E8E-06A9556FE921}" dt="2023-01-13T01:25:10.520" v="54"/>
        <pc:sldMkLst>
          <pc:docMk/>
          <pc:sldMk cId="0" sldId="259"/>
        </pc:sldMkLst>
        <pc:spChg chg="mod">
          <ac:chgData name="John Patrick Johnson" userId="S::jpj8711@ads.northwestern.edu::fe18dc51-e5c5-41f0-a67f-64543119935e" providerId="AD" clId="Web-{2AD4187B-B36B-CC54-8E8E-06A9556FE921}" dt="2023-01-13T01:25:10.520" v="54"/>
          <ac:spMkLst>
            <pc:docMk/>
            <pc:sldMk cId="0" sldId="259"/>
            <ac:spMk id="7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1"/>
        </pc:sldMkLst>
        <pc:spChg chg="mod">
          <ac:chgData name="John Patrick Johnson" userId="S::jpj8711@ads.northwestern.edu::fe18dc51-e5c5-41f0-a67f-64543119935e" providerId="AD" clId="Web-{2AD4187B-B36B-CC54-8E8E-06A9556FE921}" dt="2023-01-13T01:25:10.520" v="54"/>
          <ac:spMkLst>
            <pc:docMk/>
            <pc:sldMk cId="0" sldId="261"/>
            <ac:spMk id="9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2"/>
        </pc:sldMkLst>
        <pc:spChg chg="mod">
          <ac:chgData name="John Patrick Johnson" userId="S::jpj8711@ads.northwestern.edu::fe18dc51-e5c5-41f0-a67f-64543119935e" providerId="AD" clId="Web-{2AD4187B-B36B-CC54-8E8E-06A9556FE921}" dt="2023-01-13T01:25:10.520" v="54"/>
          <ac:spMkLst>
            <pc:docMk/>
            <pc:sldMk cId="0" sldId="262"/>
            <ac:spMk id="104" creationId="{00000000-0000-0000-0000-000000000000}"/>
          </ac:spMkLst>
        </pc:spChg>
      </pc:sldChg>
      <pc:sldChg chg="modSp">
        <pc:chgData name="John Patrick Johnson" userId="S::jpj8711@ads.northwestern.edu::fe18dc51-e5c5-41f0-a67f-64543119935e" providerId="AD" clId="Web-{2AD4187B-B36B-CC54-8E8E-06A9556FE921}" dt="2023-01-13T01:34:23.988" v="509" actId="20577"/>
        <pc:sldMkLst>
          <pc:docMk/>
          <pc:sldMk cId="0" sldId="263"/>
        </pc:sldMkLst>
        <pc:spChg chg="mod">
          <ac:chgData name="John Patrick Johnson" userId="S::jpj8711@ads.northwestern.edu::fe18dc51-e5c5-41f0-a67f-64543119935e" providerId="AD" clId="Web-{2AD4187B-B36B-CC54-8E8E-06A9556FE921}" dt="2023-01-13T01:25:10.520" v="54"/>
          <ac:spMkLst>
            <pc:docMk/>
            <pc:sldMk cId="0" sldId="263"/>
            <ac:spMk id="114" creationId="{00000000-0000-0000-0000-000000000000}"/>
          </ac:spMkLst>
        </pc:spChg>
        <pc:spChg chg="mod">
          <ac:chgData name="John Patrick Johnson" userId="S::jpj8711@ads.northwestern.edu::fe18dc51-e5c5-41f0-a67f-64543119935e" providerId="AD" clId="Web-{2AD4187B-B36B-CC54-8E8E-06A9556FE921}" dt="2023-01-13T01:34:23.988" v="509" actId="20577"/>
          <ac:spMkLst>
            <pc:docMk/>
            <pc:sldMk cId="0" sldId="263"/>
            <ac:spMk id="116" creationId="{00000000-0000-0000-0000-000000000000}"/>
          </ac:spMkLst>
        </pc:spChg>
      </pc:sldChg>
      <pc:sldChg chg="modSp">
        <pc:chgData name="John Patrick Johnson" userId="S::jpj8711@ads.northwestern.edu::fe18dc51-e5c5-41f0-a67f-64543119935e" providerId="AD" clId="Web-{2AD4187B-B36B-CC54-8E8E-06A9556FE921}" dt="2023-01-13T01:34:50.927" v="521" actId="20577"/>
        <pc:sldMkLst>
          <pc:docMk/>
          <pc:sldMk cId="0" sldId="264"/>
        </pc:sldMkLst>
        <pc:spChg chg="mod">
          <ac:chgData name="John Patrick Johnson" userId="S::jpj8711@ads.northwestern.edu::fe18dc51-e5c5-41f0-a67f-64543119935e" providerId="AD" clId="Web-{2AD4187B-B36B-CC54-8E8E-06A9556FE921}" dt="2023-01-13T01:25:10.520" v="54"/>
          <ac:spMkLst>
            <pc:docMk/>
            <pc:sldMk cId="0" sldId="264"/>
            <ac:spMk id="126" creationId="{00000000-0000-0000-0000-000000000000}"/>
          </ac:spMkLst>
        </pc:spChg>
        <pc:spChg chg="mod">
          <ac:chgData name="John Patrick Johnson" userId="S::jpj8711@ads.northwestern.edu::fe18dc51-e5c5-41f0-a67f-64543119935e" providerId="AD" clId="Web-{2AD4187B-B36B-CC54-8E8E-06A9556FE921}" dt="2023-01-13T01:34:50.927" v="521" actId="20577"/>
          <ac:spMkLst>
            <pc:docMk/>
            <pc:sldMk cId="0" sldId="264"/>
            <ac:spMk id="12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6"/>
        </pc:sldMkLst>
        <pc:spChg chg="mod">
          <ac:chgData name="John Patrick Johnson" userId="S::jpj8711@ads.northwestern.edu::fe18dc51-e5c5-41f0-a67f-64543119935e" providerId="AD" clId="Web-{2AD4187B-B36B-CC54-8E8E-06A9556FE921}" dt="2023-01-13T01:25:10.520" v="54"/>
          <ac:spMkLst>
            <pc:docMk/>
            <pc:sldMk cId="0" sldId="266"/>
            <ac:spMk id="14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8"/>
        </pc:sldMkLst>
        <pc:spChg chg="mod">
          <ac:chgData name="John Patrick Johnson" userId="S::jpj8711@ads.northwestern.edu::fe18dc51-e5c5-41f0-a67f-64543119935e" providerId="AD" clId="Web-{2AD4187B-B36B-CC54-8E8E-06A9556FE921}" dt="2023-01-13T01:25:10.520" v="54"/>
          <ac:spMkLst>
            <pc:docMk/>
            <pc:sldMk cId="0" sldId="268"/>
            <ac:spMk id="167" creationId="{00000000-0000-0000-0000-000000000000}"/>
          </ac:spMkLst>
        </pc:spChg>
      </pc:sldChg>
      <pc:sldChg chg="modSp">
        <pc:chgData name="John Patrick Johnson" userId="S::jpj8711@ads.northwestern.edu::fe18dc51-e5c5-41f0-a67f-64543119935e" providerId="AD" clId="Web-{2AD4187B-B36B-CC54-8E8E-06A9556FE921}" dt="2023-01-13T01:31:41.593" v="334" actId="20577"/>
        <pc:sldMkLst>
          <pc:docMk/>
          <pc:sldMk cId="0" sldId="269"/>
        </pc:sldMkLst>
        <pc:spChg chg="mod">
          <ac:chgData name="John Patrick Johnson" userId="S::jpj8711@ads.northwestern.edu::fe18dc51-e5c5-41f0-a67f-64543119935e" providerId="AD" clId="Web-{2AD4187B-B36B-CC54-8E8E-06A9556FE921}" dt="2023-01-13T01:25:10.520" v="54"/>
          <ac:spMkLst>
            <pc:docMk/>
            <pc:sldMk cId="0" sldId="269"/>
            <ac:spMk id="177" creationId="{00000000-0000-0000-0000-000000000000}"/>
          </ac:spMkLst>
        </pc:spChg>
        <pc:spChg chg="mod">
          <ac:chgData name="John Patrick Johnson" userId="S::jpj8711@ads.northwestern.edu::fe18dc51-e5c5-41f0-a67f-64543119935e" providerId="AD" clId="Web-{2AD4187B-B36B-CC54-8E8E-06A9556FE921}" dt="2023-01-13T01:31:41.593" v="334" actId="20577"/>
          <ac:spMkLst>
            <pc:docMk/>
            <pc:sldMk cId="0" sldId="269"/>
            <ac:spMk id="179" creationId="{00000000-0000-0000-0000-000000000000}"/>
          </ac:spMkLst>
        </pc:spChg>
      </pc:sldChg>
      <pc:sldChg chg="modSp">
        <pc:chgData name="John Patrick Johnson" userId="S::jpj8711@ads.northwestern.edu::fe18dc51-e5c5-41f0-a67f-64543119935e" providerId="AD" clId="Web-{2AD4187B-B36B-CC54-8E8E-06A9556FE921}" dt="2023-01-13T01:36:38.539" v="562" actId="20577"/>
        <pc:sldMkLst>
          <pc:docMk/>
          <pc:sldMk cId="0" sldId="272"/>
        </pc:sldMkLst>
        <pc:spChg chg="mod">
          <ac:chgData name="John Patrick Johnson" userId="S::jpj8711@ads.northwestern.edu::fe18dc51-e5c5-41f0-a67f-64543119935e" providerId="AD" clId="Web-{2AD4187B-B36B-CC54-8E8E-06A9556FE921}" dt="2023-01-13T01:36:38.539" v="562" actId="20577"/>
          <ac:spMkLst>
            <pc:docMk/>
            <pc:sldMk cId="0" sldId="272"/>
            <ac:spMk id="5" creationId="{D530A949-24AC-48CD-B587-1D34E28B4FBC}"/>
          </ac:spMkLst>
        </pc:spChg>
        <pc:spChg chg="mod">
          <ac:chgData name="John Patrick Johnson" userId="S::jpj8711@ads.northwestern.edu::fe18dc51-e5c5-41f0-a67f-64543119935e" providerId="AD" clId="Web-{2AD4187B-B36B-CC54-8E8E-06A9556FE921}" dt="2023-01-13T01:25:10.520" v="54"/>
          <ac:spMkLst>
            <pc:docMk/>
            <pc:sldMk cId="0" sldId="272"/>
            <ac:spMk id="207" creationId="{00000000-0000-0000-0000-000000000000}"/>
          </ac:spMkLst>
        </pc:spChg>
      </pc:sldChg>
      <pc:sldChg chg="modSp">
        <pc:chgData name="John Patrick Johnson" userId="S::jpj8711@ads.northwestern.edu::fe18dc51-e5c5-41f0-a67f-64543119935e" providerId="AD" clId="Web-{2AD4187B-B36B-CC54-8E8E-06A9556FE921}" dt="2023-01-13T01:35:45.006" v="536" actId="20577"/>
        <pc:sldMkLst>
          <pc:docMk/>
          <pc:sldMk cId="0" sldId="274"/>
        </pc:sldMkLst>
        <pc:spChg chg="mod">
          <ac:chgData name="John Patrick Johnson" userId="S::jpj8711@ads.northwestern.edu::fe18dc51-e5c5-41f0-a67f-64543119935e" providerId="AD" clId="Web-{2AD4187B-B36B-CC54-8E8E-06A9556FE921}" dt="2023-01-13T01:35:45.006" v="536" actId="20577"/>
          <ac:spMkLst>
            <pc:docMk/>
            <pc:sldMk cId="0" sldId="274"/>
            <ac:spMk id="3" creationId="{74AFA63D-E288-40A4-93BC-D0412D9563D3}"/>
          </ac:spMkLst>
        </pc:spChg>
        <pc:spChg chg="mod">
          <ac:chgData name="John Patrick Johnson" userId="S::jpj8711@ads.northwestern.edu::fe18dc51-e5c5-41f0-a67f-64543119935e" providerId="AD" clId="Web-{2AD4187B-B36B-CC54-8E8E-06A9556FE921}" dt="2023-01-13T01:25:10.520" v="54"/>
          <ac:spMkLst>
            <pc:docMk/>
            <pc:sldMk cId="0" sldId="274"/>
            <ac:spMk id="225" creationId="{00000000-0000-0000-0000-000000000000}"/>
          </ac:spMkLst>
        </pc:spChg>
      </pc:sldChg>
      <pc:sldChg chg="modSp">
        <pc:chgData name="John Patrick Johnson" userId="S::jpj8711@ads.northwestern.edu::fe18dc51-e5c5-41f0-a67f-64543119935e" providerId="AD" clId="Web-{2AD4187B-B36B-CC54-8E8E-06A9556FE921}" dt="2023-01-13T01:41:07.210" v="824" actId="20577"/>
        <pc:sldMkLst>
          <pc:docMk/>
          <pc:sldMk cId="0" sldId="276"/>
        </pc:sldMkLst>
        <pc:spChg chg="mod">
          <ac:chgData name="John Patrick Johnson" userId="S::jpj8711@ads.northwestern.edu::fe18dc51-e5c5-41f0-a67f-64543119935e" providerId="AD" clId="Web-{2AD4187B-B36B-CC54-8E8E-06A9556FE921}" dt="2023-01-13T01:25:10.520" v="54"/>
          <ac:spMkLst>
            <pc:docMk/>
            <pc:sldMk cId="0" sldId="276"/>
            <ac:spMk id="251" creationId="{00000000-0000-0000-0000-000000000000}"/>
          </ac:spMkLst>
        </pc:spChg>
        <pc:spChg chg="mod">
          <ac:chgData name="John Patrick Johnson" userId="S::jpj8711@ads.northwestern.edu::fe18dc51-e5c5-41f0-a67f-64543119935e" providerId="AD" clId="Web-{2AD4187B-B36B-CC54-8E8E-06A9556FE921}" dt="2023-01-13T01:41:07.210" v="824" actId="20577"/>
          <ac:spMkLst>
            <pc:docMk/>
            <pc:sldMk cId="0" sldId="276"/>
            <ac:spMk id="253" creationId="{00000000-0000-0000-0000-000000000000}"/>
          </ac:spMkLst>
        </pc:spChg>
      </pc:sldChg>
      <pc:sldChg chg="modSp delAnim">
        <pc:chgData name="John Patrick Johnson" userId="S::jpj8711@ads.northwestern.edu::fe18dc51-e5c5-41f0-a67f-64543119935e" providerId="AD" clId="Web-{2AD4187B-B36B-CC54-8E8E-06A9556FE921}" dt="2023-01-13T01:28:54.245" v="250"/>
        <pc:sldMkLst>
          <pc:docMk/>
          <pc:sldMk cId="0" sldId="280"/>
        </pc:sldMkLst>
        <pc:spChg chg="mod">
          <ac:chgData name="John Patrick Johnson" userId="S::jpj8711@ads.northwestern.edu::fe18dc51-e5c5-41f0-a67f-64543119935e" providerId="AD" clId="Web-{2AD4187B-B36B-CC54-8E8E-06A9556FE921}" dt="2023-01-13T01:27:54.181" v="206" actId="20577"/>
          <ac:spMkLst>
            <pc:docMk/>
            <pc:sldMk cId="0" sldId="280"/>
            <ac:spMk id="5" creationId="{B64D9B12-D05E-D196-1CEC-9C9E33B9CC0F}"/>
          </ac:spMkLst>
        </pc:spChg>
        <pc:spChg chg="mod">
          <ac:chgData name="John Patrick Johnson" userId="S::jpj8711@ads.northwestern.edu::fe18dc51-e5c5-41f0-a67f-64543119935e" providerId="AD" clId="Web-{2AD4187B-B36B-CC54-8E8E-06A9556FE921}" dt="2023-01-13T01:28:27.463" v="249" actId="20577"/>
          <ac:spMkLst>
            <pc:docMk/>
            <pc:sldMk cId="0" sldId="280"/>
            <ac:spMk id="7" creationId="{B1E2236B-464B-AA49-A124-3E054A3AC455}"/>
          </ac:spMkLst>
        </pc:spChg>
        <pc:spChg chg="mod">
          <ac:chgData name="John Patrick Johnson" userId="S::jpj8711@ads.northwestern.edu::fe18dc51-e5c5-41f0-a67f-64543119935e" providerId="AD" clId="Web-{2AD4187B-B36B-CC54-8E8E-06A9556FE921}" dt="2023-01-13T01:25:10.520" v="54"/>
          <ac:spMkLst>
            <pc:docMk/>
            <pc:sldMk cId="0" sldId="280"/>
            <ac:spMk id="288" creationId="{00000000-0000-0000-0000-000000000000}"/>
          </ac:spMkLst>
        </pc:spChg>
        <pc:spChg chg="mod">
          <ac:chgData name="John Patrick Johnson" userId="S::jpj8711@ads.northwestern.edu::fe18dc51-e5c5-41f0-a67f-64543119935e" providerId="AD" clId="Web-{2AD4187B-B36B-CC54-8E8E-06A9556FE921}" dt="2023-01-13T01:26:51.538" v="101" actId="20577"/>
          <ac:spMkLst>
            <pc:docMk/>
            <pc:sldMk cId="0" sldId="280"/>
            <ac:spMk id="290" creationId="{00000000-0000-0000-0000-000000000000}"/>
          </ac:spMkLst>
        </pc:spChg>
      </pc:sldChg>
      <pc:sldChg chg="modSp">
        <pc:chgData name="John Patrick Johnson" userId="S::jpj8711@ads.northwestern.edu::fe18dc51-e5c5-41f0-a67f-64543119935e" providerId="AD" clId="Web-{2AD4187B-B36B-CC54-8E8E-06A9556FE921}" dt="2023-01-13T01:25:05.957" v="53"/>
        <pc:sldMkLst>
          <pc:docMk/>
          <pc:sldMk cId="837207602" sldId="282"/>
        </pc:sldMkLst>
        <pc:spChg chg="mod">
          <ac:chgData name="John Patrick Johnson" userId="S::jpj8711@ads.northwestern.edu::fe18dc51-e5c5-41f0-a67f-64543119935e" providerId="AD" clId="Web-{2AD4187B-B36B-CC54-8E8E-06A9556FE921}" dt="2023-01-13T01:24:21.691" v="20" actId="14100"/>
          <ac:spMkLst>
            <pc:docMk/>
            <pc:sldMk cId="837207602" sldId="282"/>
            <ac:spMk id="4" creationId="{E01374D5-3FDC-ACF5-3153-58548A78F130}"/>
          </ac:spMkLst>
        </pc:spChg>
        <pc:spChg chg="mod">
          <ac:chgData name="John Patrick Johnson" userId="S::jpj8711@ads.northwestern.edu::fe18dc51-e5c5-41f0-a67f-64543119935e" providerId="AD" clId="Web-{2AD4187B-B36B-CC54-8E8E-06A9556FE921}" dt="2023-01-13T01:25:05.957" v="53"/>
          <ac:spMkLst>
            <pc:docMk/>
            <pc:sldMk cId="837207602" sldId="282"/>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679406833" sldId="284"/>
        </pc:sldMkLst>
        <pc:spChg chg="mod">
          <ac:chgData name="John Patrick Johnson" userId="S::jpj8711@ads.northwestern.edu::fe18dc51-e5c5-41f0-a67f-64543119935e" providerId="AD" clId="Web-{2AD4187B-B36B-CC54-8E8E-06A9556FE921}" dt="2023-01-13T01:25:10.520" v="54"/>
          <ac:spMkLst>
            <pc:docMk/>
            <pc:sldMk cId="679406833" sldId="284"/>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4134066138" sldId="285"/>
        </pc:sldMkLst>
        <pc:spChg chg="mod">
          <ac:chgData name="John Patrick Johnson" userId="S::jpj8711@ads.northwestern.edu::fe18dc51-e5c5-41f0-a67f-64543119935e" providerId="AD" clId="Web-{2AD4187B-B36B-CC54-8E8E-06A9556FE921}" dt="2023-01-13T01:25:10.520" v="54"/>
          <ac:spMkLst>
            <pc:docMk/>
            <pc:sldMk cId="4134066138" sldId="285"/>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3056279571" sldId="286"/>
        </pc:sldMkLst>
        <pc:spChg chg="mod">
          <ac:chgData name="John Patrick Johnson" userId="S::jpj8711@ads.northwestern.edu::fe18dc51-e5c5-41f0-a67f-64543119935e" providerId="AD" clId="Web-{2AD4187B-B36B-CC54-8E8E-06A9556FE921}" dt="2023-01-13T01:25:10.520" v="54"/>
          <ac:spMkLst>
            <pc:docMk/>
            <pc:sldMk cId="3056279571" sldId="286"/>
            <ac:spMk id="4" creationId="{5D6F9351-75F6-C7A1-4564-32139E3FB6F5}"/>
          </ac:spMkLst>
        </pc:spChg>
      </pc:sldChg>
      <pc:sldChg chg="modSp delCm">
        <pc:chgData name="John Patrick Johnson" userId="S::jpj8711@ads.northwestern.edu::fe18dc51-e5c5-41f0-a67f-64543119935e" providerId="AD" clId="Web-{2AD4187B-B36B-CC54-8E8E-06A9556FE921}" dt="2023-01-13T01:25:10.520" v="54"/>
        <pc:sldMkLst>
          <pc:docMk/>
          <pc:sldMk cId="60139911" sldId="287"/>
        </pc:sldMkLst>
        <pc:spChg chg="mod">
          <ac:chgData name="John Patrick Johnson" userId="S::jpj8711@ads.northwestern.edu::fe18dc51-e5c5-41f0-a67f-64543119935e" providerId="AD" clId="Web-{2AD4187B-B36B-CC54-8E8E-06A9556FE921}" dt="2023-01-13T01:25:10.520" v="54"/>
          <ac:spMkLst>
            <pc:docMk/>
            <pc:sldMk cId="60139911" sldId="287"/>
            <ac:spMk id="4" creationId="{F6ADA871-9FF6-D0AE-77F4-9966318D598E}"/>
          </ac:spMkLst>
        </pc:spChg>
        <pc:extLst>
          <p:ext xmlns:p="http://schemas.openxmlformats.org/presentationml/2006/main" uri="{D6D511B9-2390-475A-947B-AFAB55BFBCF1}">
            <pc226:cmChg xmlns:pc226="http://schemas.microsoft.com/office/powerpoint/2022/06/main/command" chg="del">
              <pc226:chgData name="John Patrick Johnson" userId="S::jpj8711@ads.northwestern.edu::fe18dc51-e5c5-41f0-a67f-64543119935e" providerId="AD" clId="Web-{2AD4187B-B36B-CC54-8E8E-06A9556FE921}" dt="2023-01-13T01:23:57.081" v="0"/>
              <pc2:cmMkLst xmlns:pc2="http://schemas.microsoft.com/office/powerpoint/2019/9/main/command">
                <pc:docMk/>
                <pc:sldMk cId="60139911" sldId="287"/>
                <pc2:cmMk id="{C3BA05EE-CB47-4CDA-92F6-CE366E29AB18}"/>
              </pc2:cmMkLst>
            </pc226:cmChg>
          </p:ext>
        </pc:extLst>
      </pc:sldChg>
      <pc:sldChg chg="modSp">
        <pc:chgData name="John Patrick Johnson" userId="S::jpj8711@ads.northwestern.edu::fe18dc51-e5c5-41f0-a67f-64543119935e" providerId="AD" clId="Web-{2AD4187B-B36B-CC54-8E8E-06A9556FE921}" dt="2023-01-13T01:25:10.520" v="54"/>
        <pc:sldMkLst>
          <pc:docMk/>
          <pc:sldMk cId="930816888" sldId="288"/>
        </pc:sldMkLst>
        <pc:spChg chg="mod">
          <ac:chgData name="John Patrick Johnson" userId="S::jpj8711@ads.northwestern.edu::fe18dc51-e5c5-41f0-a67f-64543119935e" providerId="AD" clId="Web-{2AD4187B-B36B-CC54-8E8E-06A9556FE921}" dt="2023-01-13T01:25:10.520" v="54"/>
          <ac:spMkLst>
            <pc:docMk/>
            <pc:sldMk cId="930816888" sldId="288"/>
            <ac:spMk id="4" creationId="{5C2B4921-0E5E-F287-7D0F-84729C9BBEB7}"/>
          </ac:spMkLst>
        </pc:spChg>
      </pc:sldChg>
      <pc:sldChg chg="modSp">
        <pc:chgData name="John Patrick Johnson" userId="S::jpj8711@ads.northwestern.edu::fe18dc51-e5c5-41f0-a67f-64543119935e" providerId="AD" clId="Web-{2AD4187B-B36B-CC54-8E8E-06A9556FE921}" dt="2023-01-13T01:25:10.520" v="54"/>
        <pc:sldMkLst>
          <pc:docMk/>
          <pc:sldMk cId="1467023248" sldId="289"/>
        </pc:sldMkLst>
        <pc:spChg chg="mod">
          <ac:chgData name="John Patrick Johnson" userId="S::jpj8711@ads.northwestern.edu::fe18dc51-e5c5-41f0-a67f-64543119935e" providerId="AD" clId="Web-{2AD4187B-B36B-CC54-8E8E-06A9556FE921}" dt="2023-01-13T01:25:10.520" v="54"/>
          <ac:spMkLst>
            <pc:docMk/>
            <pc:sldMk cId="1467023248" sldId="289"/>
            <ac:spMk id="4" creationId="{07F45318-EE67-D91C-625B-0E08FF032656}"/>
          </ac:spMkLst>
        </pc:spChg>
      </pc:sldChg>
      <pc:sldChg chg="modSp">
        <pc:chgData name="John Patrick Johnson" userId="S::jpj8711@ads.northwestern.edu::fe18dc51-e5c5-41f0-a67f-64543119935e" providerId="AD" clId="Web-{2AD4187B-B36B-CC54-8E8E-06A9556FE921}" dt="2023-01-13T01:25:10.520" v="54"/>
        <pc:sldMkLst>
          <pc:docMk/>
          <pc:sldMk cId="4100909272" sldId="290"/>
        </pc:sldMkLst>
        <pc:spChg chg="mod">
          <ac:chgData name="John Patrick Johnson" userId="S::jpj8711@ads.northwestern.edu::fe18dc51-e5c5-41f0-a67f-64543119935e" providerId="AD" clId="Web-{2AD4187B-B36B-CC54-8E8E-06A9556FE921}" dt="2023-01-13T01:25:10.520" v="54"/>
          <ac:spMkLst>
            <pc:docMk/>
            <pc:sldMk cId="4100909272" sldId="290"/>
            <ac:spMk id="4" creationId="{5F465DAC-C5BF-D008-EABF-AD229300C6B1}"/>
          </ac:spMkLst>
        </pc:spChg>
      </pc:sldChg>
      <pc:sldChg chg="modSp">
        <pc:chgData name="John Patrick Johnson" userId="S::jpj8711@ads.northwestern.edu::fe18dc51-e5c5-41f0-a67f-64543119935e" providerId="AD" clId="Web-{2AD4187B-B36B-CC54-8E8E-06A9556FE921}" dt="2023-01-13T01:25:10.520" v="54"/>
        <pc:sldMkLst>
          <pc:docMk/>
          <pc:sldMk cId="2952596098" sldId="291"/>
        </pc:sldMkLst>
        <pc:spChg chg="mod">
          <ac:chgData name="John Patrick Johnson" userId="S::jpj8711@ads.northwestern.edu::fe18dc51-e5c5-41f0-a67f-64543119935e" providerId="AD" clId="Web-{2AD4187B-B36B-CC54-8E8E-06A9556FE921}" dt="2023-01-13T01:25:10.520" v="54"/>
          <ac:spMkLst>
            <pc:docMk/>
            <pc:sldMk cId="2952596098" sldId="291"/>
            <ac:spMk id="4" creationId="{3F064F96-337C-850E-2799-A7AF4868E300}"/>
          </ac:spMkLst>
        </pc:spChg>
      </pc:sldChg>
      <pc:sldChg chg="modSp">
        <pc:chgData name="John Patrick Johnson" userId="S::jpj8711@ads.northwestern.edu::fe18dc51-e5c5-41f0-a67f-64543119935e" providerId="AD" clId="Web-{2AD4187B-B36B-CC54-8E8E-06A9556FE921}" dt="2023-01-13T01:25:10.520" v="54"/>
        <pc:sldMkLst>
          <pc:docMk/>
          <pc:sldMk cId="922581880" sldId="292"/>
        </pc:sldMkLst>
        <pc:spChg chg="mod">
          <ac:chgData name="John Patrick Johnson" userId="S::jpj8711@ads.northwestern.edu::fe18dc51-e5c5-41f0-a67f-64543119935e" providerId="AD" clId="Web-{2AD4187B-B36B-CC54-8E8E-06A9556FE921}" dt="2023-01-13T01:25:10.520" v="54"/>
          <ac:spMkLst>
            <pc:docMk/>
            <pc:sldMk cId="922581880" sldId="292"/>
            <ac:spMk id="4" creationId="{30CA4C43-651B-F858-14DE-C991D49B3CAE}"/>
          </ac:spMkLst>
        </pc:spChg>
      </pc:sldChg>
      <pc:sldChg chg="modSp">
        <pc:chgData name="John Patrick Johnson" userId="S::jpj8711@ads.northwestern.edu::fe18dc51-e5c5-41f0-a67f-64543119935e" providerId="AD" clId="Web-{2AD4187B-B36B-CC54-8E8E-06A9556FE921}" dt="2023-01-13T01:25:10.520" v="54"/>
        <pc:sldMkLst>
          <pc:docMk/>
          <pc:sldMk cId="2221694099" sldId="294"/>
        </pc:sldMkLst>
        <pc:spChg chg="mod">
          <ac:chgData name="John Patrick Johnson" userId="S::jpj8711@ads.northwestern.edu::fe18dc51-e5c5-41f0-a67f-64543119935e" providerId="AD" clId="Web-{2AD4187B-B36B-CC54-8E8E-06A9556FE921}" dt="2023-01-13T01:25:10.520" v="54"/>
          <ac:spMkLst>
            <pc:docMk/>
            <pc:sldMk cId="2221694099" sldId="294"/>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441557156" sldId="295"/>
        </pc:sldMkLst>
        <pc:spChg chg="mod">
          <ac:chgData name="John Patrick Johnson" userId="S::jpj8711@ads.northwestern.edu::fe18dc51-e5c5-41f0-a67f-64543119935e" providerId="AD" clId="Web-{2AD4187B-B36B-CC54-8E8E-06A9556FE921}" dt="2023-01-13T01:25:10.520" v="54"/>
          <ac:spMkLst>
            <pc:docMk/>
            <pc:sldMk cId="2441557156" sldId="295"/>
            <ac:spMk id="4" creationId="{004BFB73-AA11-C7C3-5F4E-2E58A5D60EE0}"/>
          </ac:spMkLst>
        </pc:spChg>
      </pc:sldChg>
      <pc:sldChg chg="modSp addAnim delAnim modAnim">
        <pc:chgData name="John Patrick Johnson" userId="S::jpj8711@ads.northwestern.edu::fe18dc51-e5c5-41f0-a67f-64543119935e" providerId="AD" clId="Web-{2AD4187B-B36B-CC54-8E8E-06A9556FE921}" dt="2023-01-13T01:30:04.856" v="255"/>
        <pc:sldMkLst>
          <pc:docMk/>
          <pc:sldMk cId="3050248158" sldId="296"/>
        </pc:sldMkLst>
        <pc:spChg chg="mod">
          <ac:chgData name="John Patrick Johnson" userId="S::jpj8711@ads.northwestern.edu::fe18dc51-e5c5-41f0-a67f-64543119935e" providerId="AD" clId="Web-{2AD4187B-B36B-CC54-8E8E-06A9556FE921}" dt="2023-01-13T01:25:10.520" v="54"/>
          <ac:spMkLst>
            <pc:docMk/>
            <pc:sldMk cId="3050248158" sldId="296"/>
            <ac:spMk id="177"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2695303178" sldId="297"/>
        </pc:sldMkLst>
        <pc:spChg chg="mod">
          <ac:chgData name="John Patrick Johnson" userId="S::jpj8711@ads.northwestern.edu::fe18dc51-e5c5-41f0-a67f-64543119935e" providerId="AD" clId="Web-{2AD4187B-B36B-CC54-8E8E-06A9556FE921}" dt="2023-01-13T01:25:10.520" v="54"/>
          <ac:spMkLst>
            <pc:docMk/>
            <pc:sldMk cId="2695303178" sldId="297"/>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692865833" sldId="298"/>
        </pc:sldMkLst>
        <pc:spChg chg="mod">
          <ac:chgData name="John Patrick Johnson" userId="S::jpj8711@ads.northwestern.edu::fe18dc51-e5c5-41f0-a67f-64543119935e" providerId="AD" clId="Web-{2AD4187B-B36B-CC54-8E8E-06A9556FE921}" dt="2023-01-13T01:25:10.520" v="54"/>
          <ac:spMkLst>
            <pc:docMk/>
            <pc:sldMk cId="692865833" sldId="298"/>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1158116147" sldId="299"/>
        </pc:sldMkLst>
        <pc:spChg chg="mod">
          <ac:chgData name="John Patrick Johnson" userId="S::jpj8711@ads.northwestern.edu::fe18dc51-e5c5-41f0-a67f-64543119935e" providerId="AD" clId="Web-{2AD4187B-B36B-CC54-8E8E-06A9556FE921}" dt="2023-01-13T01:25:10.520" v="54"/>
          <ac:spMkLst>
            <pc:docMk/>
            <pc:sldMk cId="1158116147" sldId="299"/>
            <ac:spMk id="4" creationId="{D605702D-A96F-C77A-05B4-C621E5E52957}"/>
          </ac:spMkLst>
        </pc:spChg>
      </pc:sldChg>
      <pc:sldChg chg="modSp">
        <pc:chgData name="John Patrick Johnson" userId="S::jpj8711@ads.northwestern.edu::fe18dc51-e5c5-41f0-a67f-64543119935e" providerId="AD" clId="Web-{2AD4187B-B36B-CC54-8E8E-06A9556FE921}" dt="2023-01-13T01:25:10.520" v="54"/>
        <pc:sldMkLst>
          <pc:docMk/>
          <pc:sldMk cId="824764711" sldId="300"/>
        </pc:sldMkLst>
        <pc:spChg chg="mod">
          <ac:chgData name="John Patrick Johnson" userId="S::jpj8711@ads.northwestern.edu::fe18dc51-e5c5-41f0-a67f-64543119935e" providerId="AD" clId="Web-{2AD4187B-B36B-CC54-8E8E-06A9556FE921}" dt="2023-01-13T01:25:10.520" v="54"/>
          <ac:spMkLst>
            <pc:docMk/>
            <pc:sldMk cId="824764711" sldId="300"/>
            <ac:spMk id="4" creationId="{07F45318-EE67-D91C-625B-0E08FF032656}"/>
          </ac:spMkLst>
        </pc:spChg>
      </pc:sldChg>
      <pc:sldChg chg="addSp delSp modSp addAnim delAnim modAnim">
        <pc:chgData name="John Patrick Johnson" userId="S::jpj8711@ads.northwestern.edu::fe18dc51-e5c5-41f0-a67f-64543119935e" providerId="AD" clId="Web-{2AD4187B-B36B-CC54-8E8E-06A9556FE921}" dt="2023-01-13T01:45:31.624" v="948"/>
        <pc:sldMkLst>
          <pc:docMk/>
          <pc:sldMk cId="3384434737" sldId="302"/>
        </pc:sldMkLst>
        <pc:spChg chg="topLvl">
          <ac:chgData name="John Patrick Johnson" userId="S::jpj8711@ads.northwestern.edu::fe18dc51-e5c5-41f0-a67f-64543119935e" providerId="AD" clId="Web-{2AD4187B-B36B-CC54-8E8E-06A9556FE921}" dt="2023-01-13T01:44:56.326" v="944"/>
          <ac:spMkLst>
            <pc:docMk/>
            <pc:sldMk cId="3384434737" sldId="302"/>
            <ac:spMk id="4" creationId="{063D29AA-7E41-CBE7-D357-097401F95E44}"/>
          </ac:spMkLst>
        </pc:spChg>
        <pc:spChg chg="topLvl">
          <ac:chgData name="John Patrick Johnson" userId="S::jpj8711@ads.northwestern.edu::fe18dc51-e5c5-41f0-a67f-64543119935e" providerId="AD" clId="Web-{2AD4187B-B36B-CC54-8E8E-06A9556FE921}" dt="2023-01-13T01:44:56.326" v="944"/>
          <ac:spMkLst>
            <pc:docMk/>
            <pc:sldMk cId="3384434737" sldId="302"/>
            <ac:spMk id="5" creationId="{49E0A197-D99C-2713-25F8-AB174B8DD817}"/>
          </ac:spMkLst>
        </pc:spChg>
        <pc:spChg chg="topLvl">
          <ac:chgData name="John Patrick Johnson" userId="S::jpj8711@ads.northwestern.edu::fe18dc51-e5c5-41f0-a67f-64543119935e" providerId="AD" clId="Web-{2AD4187B-B36B-CC54-8E8E-06A9556FE921}" dt="2023-01-13T01:44:56.326" v="944"/>
          <ac:spMkLst>
            <pc:docMk/>
            <pc:sldMk cId="3384434737" sldId="302"/>
            <ac:spMk id="6" creationId="{130E8B59-1BDD-65F6-A73D-482EF1600BBD}"/>
          </ac:spMkLst>
        </pc:spChg>
        <pc:spChg chg="topLvl">
          <ac:chgData name="John Patrick Johnson" userId="S::jpj8711@ads.northwestern.edu::fe18dc51-e5c5-41f0-a67f-64543119935e" providerId="AD" clId="Web-{2AD4187B-B36B-CC54-8E8E-06A9556FE921}" dt="2023-01-13T01:44:56.326" v="944"/>
          <ac:spMkLst>
            <pc:docMk/>
            <pc:sldMk cId="3384434737" sldId="302"/>
            <ac:spMk id="7" creationId="{61B625D7-70A0-2BB4-7CBA-829AA3845CA8}"/>
          </ac:spMkLst>
        </pc:spChg>
        <pc:spChg chg="topLvl">
          <ac:chgData name="John Patrick Johnson" userId="S::jpj8711@ads.northwestern.edu::fe18dc51-e5c5-41f0-a67f-64543119935e" providerId="AD" clId="Web-{2AD4187B-B36B-CC54-8E8E-06A9556FE921}" dt="2023-01-13T01:44:56.326" v="944"/>
          <ac:spMkLst>
            <pc:docMk/>
            <pc:sldMk cId="3384434737" sldId="302"/>
            <ac:spMk id="8" creationId="{62554386-D1D2-2F72-16D6-61CA770BB98A}"/>
          </ac:spMkLst>
        </pc:spChg>
        <pc:spChg chg="topLvl">
          <ac:chgData name="John Patrick Johnson" userId="S::jpj8711@ads.northwestern.edu::fe18dc51-e5c5-41f0-a67f-64543119935e" providerId="AD" clId="Web-{2AD4187B-B36B-CC54-8E8E-06A9556FE921}" dt="2023-01-13T01:44:56.326" v="944"/>
          <ac:spMkLst>
            <pc:docMk/>
            <pc:sldMk cId="3384434737" sldId="302"/>
            <ac:spMk id="9" creationId="{5AA49424-84AB-4327-8F80-BE16279155F2}"/>
          </ac:spMkLst>
        </pc:spChg>
        <pc:spChg chg="topLvl">
          <ac:chgData name="John Patrick Johnson" userId="S::jpj8711@ads.northwestern.edu::fe18dc51-e5c5-41f0-a67f-64543119935e" providerId="AD" clId="Web-{2AD4187B-B36B-CC54-8E8E-06A9556FE921}" dt="2023-01-13T01:44:56.326" v="944"/>
          <ac:spMkLst>
            <pc:docMk/>
            <pc:sldMk cId="3384434737" sldId="302"/>
            <ac:spMk id="10" creationId="{1BF92021-EFD4-038A-70CF-985B67EFE37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1" creationId="{AA30AA58-0EC1-C399-1D86-BC1B9E77144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2" creationId="{C307562A-249A-2951-57C8-D74E892D69B5}"/>
          </ac:spMkLst>
        </pc:spChg>
        <pc:spChg chg="add mod">
          <ac:chgData name="John Patrick Johnson" userId="S::jpj8711@ads.northwestern.edu::fe18dc51-e5c5-41f0-a67f-64543119935e" providerId="AD" clId="Web-{2AD4187B-B36B-CC54-8E8E-06A9556FE921}" dt="2023-01-13T01:41:48.711" v="862" actId="20577"/>
          <ac:spMkLst>
            <pc:docMk/>
            <pc:sldMk cId="3384434737" sldId="302"/>
            <ac:spMk id="16" creationId="{F2A1CAF7-0F28-A78A-4D2F-AA2ACA7D3DD5}"/>
          </ac:spMkLst>
        </pc:spChg>
        <pc:spChg chg="add mod">
          <ac:chgData name="John Patrick Johnson" userId="S::jpj8711@ads.northwestern.edu::fe18dc51-e5c5-41f0-a67f-64543119935e" providerId="AD" clId="Web-{2AD4187B-B36B-CC54-8E8E-06A9556FE921}" dt="2023-01-13T01:42:15.524" v="884" actId="20577"/>
          <ac:spMkLst>
            <pc:docMk/>
            <pc:sldMk cId="3384434737" sldId="302"/>
            <ac:spMk id="17" creationId="{A2E12A2B-F910-4CE2-867E-04380E1AFFCA}"/>
          </ac:spMkLst>
        </pc:spChg>
        <pc:spChg chg="add mod">
          <ac:chgData name="John Patrick Johnson" userId="S::jpj8711@ads.northwestern.edu::fe18dc51-e5c5-41f0-a67f-64543119935e" providerId="AD" clId="Web-{2AD4187B-B36B-CC54-8E8E-06A9556FE921}" dt="2023-01-13T01:43:44.058" v="935" actId="20577"/>
          <ac:spMkLst>
            <pc:docMk/>
            <pc:sldMk cId="3384434737" sldId="302"/>
            <ac:spMk id="19" creationId="{AFC4EAA9-A814-8BEC-B2A3-9F467730923C}"/>
          </ac:spMkLst>
        </pc:spChg>
        <pc:spChg chg="mod">
          <ac:chgData name="John Patrick Johnson" userId="S::jpj8711@ads.northwestern.edu::fe18dc51-e5c5-41f0-a67f-64543119935e" providerId="AD" clId="Web-{2AD4187B-B36B-CC54-8E8E-06A9556FE921}" dt="2023-01-13T01:25:10.520" v="54"/>
          <ac:spMkLst>
            <pc:docMk/>
            <pc:sldMk cId="3384434737" sldId="302"/>
            <ac:spMk id="251" creationId="{00000000-0000-0000-0000-000000000000}"/>
          </ac:spMkLst>
        </pc:spChg>
        <pc:grpChg chg="del">
          <ac:chgData name="John Patrick Johnson" userId="S::jpj8711@ads.northwestern.edu::fe18dc51-e5c5-41f0-a67f-64543119935e" providerId="AD" clId="Web-{2AD4187B-B36B-CC54-8E8E-06A9556FE921}" dt="2023-01-13T01:44:56.326" v="944"/>
          <ac:grpSpMkLst>
            <pc:docMk/>
            <pc:sldMk cId="3384434737" sldId="302"/>
            <ac:grpSpMk id="13" creationId="{B917F229-C5E5-25E8-EEF4-7C1CC6BA19C5}"/>
          </ac:grpSpMkLst>
        </pc:grpChg>
        <pc:grpChg chg="add">
          <ac:chgData name="John Patrick Johnson" userId="S::jpj8711@ads.northwestern.edu::fe18dc51-e5c5-41f0-a67f-64543119935e" providerId="AD" clId="Web-{2AD4187B-B36B-CC54-8E8E-06A9556FE921}" dt="2023-01-13T01:45:06.607" v="945"/>
          <ac:grpSpMkLst>
            <pc:docMk/>
            <pc:sldMk cId="3384434737" sldId="302"/>
            <ac:grpSpMk id="20" creationId="{EB79C710-2C97-A327-3641-8BB49E87E742}"/>
          </ac:grpSpMkLst>
        </pc:grpChg>
      </pc:sldChg>
      <pc:sldChg chg="modSp">
        <pc:chgData name="John Patrick Johnson" userId="S::jpj8711@ads.northwestern.edu::fe18dc51-e5c5-41f0-a67f-64543119935e" providerId="AD" clId="Web-{2AD4187B-B36B-CC54-8E8E-06A9556FE921}" dt="2023-01-13T01:25:10.520" v="54"/>
        <pc:sldMkLst>
          <pc:docMk/>
          <pc:sldMk cId="231020705" sldId="305"/>
        </pc:sldMkLst>
        <pc:spChg chg="mod">
          <ac:chgData name="John Patrick Johnson" userId="S::jpj8711@ads.northwestern.edu::fe18dc51-e5c5-41f0-a67f-64543119935e" providerId="AD" clId="Web-{2AD4187B-B36B-CC54-8E8E-06A9556FE921}" dt="2023-01-13T01:25:10.520" v="54"/>
          <ac:spMkLst>
            <pc:docMk/>
            <pc:sldMk cId="231020705" sldId="305"/>
            <ac:spMk id="4" creationId="{35765062-40B2-9162-39B5-2FC732612C8C}"/>
          </ac:spMkLst>
        </pc:spChg>
      </pc:sldChg>
      <pc:sldChg chg="modSp">
        <pc:chgData name="John Patrick Johnson" userId="S::jpj8711@ads.northwestern.edu::fe18dc51-e5c5-41f0-a67f-64543119935e" providerId="AD" clId="Web-{2AD4187B-B36B-CC54-8E8E-06A9556FE921}" dt="2023-01-13T01:25:10.520" v="54"/>
        <pc:sldMkLst>
          <pc:docMk/>
          <pc:sldMk cId="3086748698" sldId="306"/>
        </pc:sldMkLst>
        <pc:spChg chg="mod">
          <ac:chgData name="John Patrick Johnson" userId="S::jpj8711@ads.northwestern.edu::fe18dc51-e5c5-41f0-a67f-64543119935e" providerId="AD" clId="Web-{2AD4187B-B36B-CC54-8E8E-06A9556FE921}" dt="2023-01-13T01:25:10.520" v="54"/>
          <ac:spMkLst>
            <pc:docMk/>
            <pc:sldMk cId="3086748698" sldId="306"/>
            <ac:spMk id="4" creationId="{937A035B-7409-18A2-C66C-9B774C334D42}"/>
          </ac:spMkLst>
        </pc:spChg>
      </pc:sldChg>
      <pc:sldChg chg="modSp">
        <pc:chgData name="John Patrick Johnson" userId="S::jpj8711@ads.northwestern.edu::fe18dc51-e5c5-41f0-a67f-64543119935e" providerId="AD" clId="Web-{2AD4187B-B36B-CC54-8E8E-06A9556FE921}" dt="2023-01-13T01:25:10.520" v="54"/>
        <pc:sldMkLst>
          <pc:docMk/>
          <pc:sldMk cId="1606653251" sldId="307"/>
        </pc:sldMkLst>
        <pc:spChg chg="mod">
          <ac:chgData name="John Patrick Johnson" userId="S::jpj8711@ads.northwestern.edu::fe18dc51-e5c5-41f0-a67f-64543119935e" providerId="AD" clId="Web-{2AD4187B-B36B-CC54-8E8E-06A9556FE921}" dt="2023-01-13T01:25:10.520" v="54"/>
          <ac:spMkLst>
            <pc:docMk/>
            <pc:sldMk cId="1606653251" sldId="307"/>
            <ac:spMk id="4" creationId="{089B60EC-3943-3942-0BDF-B03373528878}"/>
          </ac:spMkLst>
        </pc:spChg>
      </pc:sldChg>
      <pc:sldChg chg="modSp">
        <pc:chgData name="John Patrick Johnson" userId="S::jpj8711@ads.northwestern.edu::fe18dc51-e5c5-41f0-a67f-64543119935e" providerId="AD" clId="Web-{2AD4187B-B36B-CC54-8E8E-06A9556FE921}" dt="2023-01-13T01:25:10.520" v="54"/>
        <pc:sldMkLst>
          <pc:docMk/>
          <pc:sldMk cId="649797171" sldId="309"/>
        </pc:sldMkLst>
        <pc:spChg chg="mod">
          <ac:chgData name="John Patrick Johnson" userId="S::jpj8711@ads.northwestern.edu::fe18dc51-e5c5-41f0-a67f-64543119935e" providerId="AD" clId="Web-{2AD4187B-B36B-CC54-8E8E-06A9556FE921}" dt="2023-01-13T01:25:10.520" v="54"/>
          <ac:spMkLst>
            <pc:docMk/>
            <pc:sldMk cId="649797171" sldId="309"/>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1622357749" sldId="310"/>
        </pc:sldMkLst>
        <pc:spChg chg="mod">
          <ac:chgData name="John Patrick Johnson" userId="S::jpj8711@ads.northwestern.edu::fe18dc51-e5c5-41f0-a67f-64543119935e" providerId="AD" clId="Web-{2AD4187B-B36B-CC54-8E8E-06A9556FE921}" dt="2023-01-13T01:25:10.520" v="54"/>
          <ac:spMkLst>
            <pc:docMk/>
            <pc:sldMk cId="1622357749" sldId="310"/>
            <ac:spMk id="4" creationId="{7431F675-D480-541A-2B5D-D723156A0829}"/>
          </ac:spMkLst>
        </pc:spChg>
      </pc:sldChg>
      <pc:sldChg chg="modSp">
        <pc:chgData name="John Patrick Johnson" userId="S::jpj8711@ads.northwestern.edu::fe18dc51-e5c5-41f0-a67f-64543119935e" providerId="AD" clId="Web-{2AD4187B-B36B-CC54-8E8E-06A9556FE921}" dt="2023-01-13T01:25:10.520" v="54"/>
        <pc:sldMkLst>
          <pc:docMk/>
          <pc:sldMk cId="467008381" sldId="311"/>
        </pc:sldMkLst>
        <pc:spChg chg="mod">
          <ac:chgData name="John Patrick Johnson" userId="S::jpj8711@ads.northwestern.edu::fe18dc51-e5c5-41f0-a67f-64543119935e" providerId="AD" clId="Web-{2AD4187B-B36B-CC54-8E8E-06A9556FE921}" dt="2023-01-13T01:25:10.520" v="54"/>
          <ac:spMkLst>
            <pc:docMk/>
            <pc:sldMk cId="467008381" sldId="311"/>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190516894" sldId="312"/>
        </pc:sldMkLst>
        <pc:spChg chg="mod">
          <ac:chgData name="John Patrick Johnson" userId="S::jpj8711@ads.northwestern.edu::fe18dc51-e5c5-41f0-a67f-64543119935e" providerId="AD" clId="Web-{2AD4187B-B36B-CC54-8E8E-06A9556FE921}" dt="2023-01-13T01:25:10.520" v="54"/>
          <ac:spMkLst>
            <pc:docMk/>
            <pc:sldMk cId="2190516894" sldId="312"/>
            <ac:spMk id="4" creationId="{958612A7-3215-9271-BAA1-978121C1DE1E}"/>
          </ac:spMkLst>
        </pc:spChg>
      </pc:sldChg>
      <pc:sldChg chg="modSp">
        <pc:chgData name="John Patrick Johnson" userId="S::jpj8711@ads.northwestern.edu::fe18dc51-e5c5-41f0-a67f-64543119935e" providerId="AD" clId="Web-{2AD4187B-B36B-CC54-8E8E-06A9556FE921}" dt="2023-01-13T01:25:10.520" v="54"/>
        <pc:sldMkLst>
          <pc:docMk/>
          <pc:sldMk cId="217017396" sldId="313"/>
        </pc:sldMkLst>
        <pc:spChg chg="mod">
          <ac:chgData name="John Patrick Johnson" userId="S::jpj8711@ads.northwestern.edu::fe18dc51-e5c5-41f0-a67f-64543119935e" providerId="AD" clId="Web-{2AD4187B-B36B-CC54-8E8E-06A9556FE921}" dt="2023-01-13T01:25:10.520" v="54"/>
          <ac:spMkLst>
            <pc:docMk/>
            <pc:sldMk cId="217017396" sldId="313"/>
            <ac:spMk id="4" creationId="{B61ECC17-BD18-E4A6-F51E-854F648A7210}"/>
          </ac:spMkLst>
        </pc:spChg>
      </pc:sldChg>
      <pc:sldChg chg="modSp">
        <pc:chgData name="John Patrick Johnson" userId="S::jpj8711@ads.northwestern.edu::fe18dc51-e5c5-41f0-a67f-64543119935e" providerId="AD" clId="Web-{2AD4187B-B36B-CC54-8E8E-06A9556FE921}" dt="2023-01-13T01:25:10.520" v="54"/>
        <pc:sldMkLst>
          <pc:docMk/>
          <pc:sldMk cId="3246919771" sldId="314"/>
        </pc:sldMkLst>
        <pc:spChg chg="mod">
          <ac:chgData name="John Patrick Johnson" userId="S::jpj8711@ads.northwestern.edu::fe18dc51-e5c5-41f0-a67f-64543119935e" providerId="AD" clId="Web-{2AD4187B-B36B-CC54-8E8E-06A9556FE921}" dt="2023-01-13T01:25:10.520" v="54"/>
          <ac:spMkLst>
            <pc:docMk/>
            <pc:sldMk cId="3246919771" sldId="314"/>
            <ac:spMk id="4" creationId="{75058F8E-6094-693C-6255-2BA7B895283D}"/>
          </ac:spMkLst>
        </pc:spChg>
      </pc:sldChg>
      <pc:sldChg chg="modSp">
        <pc:chgData name="John Patrick Johnson" userId="S::jpj8711@ads.northwestern.edu::fe18dc51-e5c5-41f0-a67f-64543119935e" providerId="AD" clId="Web-{2AD4187B-B36B-CC54-8E8E-06A9556FE921}" dt="2023-01-13T01:25:10.520" v="54"/>
        <pc:sldMkLst>
          <pc:docMk/>
          <pc:sldMk cId="1781169159" sldId="315"/>
        </pc:sldMkLst>
        <pc:spChg chg="mod">
          <ac:chgData name="John Patrick Johnson" userId="S::jpj8711@ads.northwestern.edu::fe18dc51-e5c5-41f0-a67f-64543119935e" providerId="AD" clId="Web-{2AD4187B-B36B-CC54-8E8E-06A9556FE921}" dt="2023-01-13T01:25:10.520" v="54"/>
          <ac:spMkLst>
            <pc:docMk/>
            <pc:sldMk cId="1781169159" sldId="315"/>
            <ac:spMk id="4" creationId="{96B97F33-28BA-8CC7-E7BE-3A88D987B632}"/>
          </ac:spMkLst>
        </pc:spChg>
      </pc:sldChg>
      <pc:sldChg chg="modSp">
        <pc:chgData name="John Patrick Johnson" userId="S::jpj8711@ads.northwestern.edu::fe18dc51-e5c5-41f0-a67f-64543119935e" providerId="AD" clId="Web-{2AD4187B-B36B-CC54-8E8E-06A9556FE921}" dt="2023-01-13T01:25:10.520" v="54"/>
        <pc:sldMkLst>
          <pc:docMk/>
          <pc:sldMk cId="114224506" sldId="316"/>
        </pc:sldMkLst>
        <pc:spChg chg="mod">
          <ac:chgData name="John Patrick Johnson" userId="S::jpj8711@ads.northwestern.edu::fe18dc51-e5c5-41f0-a67f-64543119935e" providerId="AD" clId="Web-{2AD4187B-B36B-CC54-8E8E-06A9556FE921}" dt="2023-01-13T01:25:10.520" v="54"/>
          <ac:spMkLst>
            <pc:docMk/>
            <pc:sldMk cId="114224506" sldId="316"/>
            <ac:spMk id="4" creationId="{0F2D2942-94E7-2C51-A309-D126227CAF04}"/>
          </ac:spMkLst>
        </pc:spChg>
      </pc:sldChg>
      <pc:sldChg chg="modSp">
        <pc:chgData name="John Patrick Johnson" userId="S::jpj8711@ads.northwestern.edu::fe18dc51-e5c5-41f0-a67f-64543119935e" providerId="AD" clId="Web-{2AD4187B-B36B-CC54-8E8E-06A9556FE921}" dt="2023-01-13T01:25:10.520" v="54"/>
        <pc:sldMkLst>
          <pc:docMk/>
          <pc:sldMk cId="380680441" sldId="317"/>
        </pc:sldMkLst>
        <pc:spChg chg="mod">
          <ac:chgData name="John Patrick Johnson" userId="S::jpj8711@ads.northwestern.edu::fe18dc51-e5c5-41f0-a67f-64543119935e" providerId="AD" clId="Web-{2AD4187B-B36B-CC54-8E8E-06A9556FE921}" dt="2023-01-13T01:25:10.520" v="54"/>
          <ac:spMkLst>
            <pc:docMk/>
            <pc:sldMk cId="380680441" sldId="317"/>
            <ac:spMk id="4" creationId="{65AE09F3-95EE-FF4E-3B4C-88A0C7CECC03}"/>
          </ac:spMkLst>
        </pc:spChg>
      </pc:sldChg>
      <pc:sldMasterChg chg="modSp mod modSldLayout">
        <pc:chgData name="John Patrick Johnson" userId="S::jpj8711@ads.northwestern.edu::fe18dc51-e5c5-41f0-a67f-64543119935e" providerId="AD" clId="Web-{2AD4187B-B36B-CC54-8E8E-06A9556FE921}" dt="2023-01-13T01:25:13.973" v="55"/>
        <pc:sldMasterMkLst>
          <pc:docMk/>
          <pc:sldMasterMk cId="0" sldId="2147483654"/>
        </pc:sldMasterMkLst>
        <pc:spChg chg="mod">
          <ac:chgData name="John Patrick Johnson" userId="S::jpj8711@ads.northwestern.edu::fe18dc51-e5c5-41f0-a67f-64543119935e" providerId="AD" clId="Web-{2AD4187B-B36B-CC54-8E8E-06A9556FE921}" dt="2023-01-13T01:25:10.520" v="54"/>
          <ac:spMkLst>
            <pc:docMk/>
            <pc:sldMasterMk cId="0" sldId="2147483654"/>
            <ac:spMk id="13" creationId="{00000000-0000-0000-0000-000000000000}"/>
          </ac:spMkLst>
        </pc:sp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8"/>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9"/>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0"/>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1"/>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2"/>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3"/>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3"/>
              <ac:spMk id="42" creationId="{00000000-0000-0000-0000-000000000000}"/>
            </ac:spMkLst>
          </pc:spChg>
        </pc:sldLayoutChg>
      </pc:sldMasterChg>
    </pc:docChg>
  </pc:docChgLst>
  <pc:docChgLst>
    <pc:chgData name="John Patrick Johnson" userId="S::jpj8711@ads.northwestern.edu::fe18dc51-e5c5-41f0-a67f-64543119935e" providerId="AD" clId="Web-{204236F3-465A-C3D8-4F4E-D9E01437853E}"/>
    <pc:docChg chg="modSld">
      <pc:chgData name="John Patrick Johnson" userId="S::jpj8711@ads.northwestern.edu::fe18dc51-e5c5-41f0-a67f-64543119935e" providerId="AD" clId="Web-{204236F3-465A-C3D8-4F4E-D9E01437853E}" dt="2023-08-04T15:19:23.586" v="0" actId="20577"/>
      <pc:docMkLst>
        <pc:docMk/>
      </pc:docMkLst>
      <pc:sldChg chg="modSp">
        <pc:chgData name="John Patrick Johnson" userId="S::jpj8711@ads.northwestern.edu::fe18dc51-e5c5-41f0-a67f-64543119935e" providerId="AD" clId="Web-{204236F3-465A-C3D8-4F4E-D9E01437853E}" dt="2023-08-04T15:19:23.586" v="0" actId="20577"/>
        <pc:sldMkLst>
          <pc:docMk/>
          <pc:sldMk cId="0" sldId="256"/>
        </pc:sldMkLst>
        <pc:spChg chg="mod">
          <ac:chgData name="John Patrick Johnson" userId="S::jpj8711@ads.northwestern.edu::fe18dc51-e5c5-41f0-a67f-64543119935e" providerId="AD" clId="Web-{204236F3-465A-C3D8-4F4E-D9E01437853E}" dt="2023-08-04T15:19:23.586" v="0" actId="20577"/>
          <ac:spMkLst>
            <pc:docMk/>
            <pc:sldMk cId="0" sldId="256"/>
            <ac:spMk id="49" creationId="{00000000-0000-0000-0000-000000000000}"/>
          </ac:spMkLst>
        </pc:spChg>
      </pc:sldChg>
    </pc:docChg>
  </pc:docChgLst>
  <pc:docChgLst>
    <pc:chgData name="John Patrick Johnson" userId="S::jpj8711@ads.northwestern.edu::fe18dc51-e5c5-41f0-a67f-64543119935e" providerId="AD" clId="Web-{C9AC645A-2305-3B2B-64F4-F9E7C8362FF4}"/>
    <pc:docChg chg="addSld delSld modSld modMainMaster">
      <pc:chgData name="John Patrick Johnson" userId="S::jpj8711@ads.northwestern.edu::fe18dc51-e5c5-41f0-a67f-64543119935e" providerId="AD" clId="Web-{C9AC645A-2305-3B2B-64F4-F9E7C8362FF4}" dt="2023-07-11T22:21:48.220" v="251"/>
      <pc:docMkLst>
        <pc:docMk/>
      </pc:docMkLst>
      <pc:sldChg chg="modSp">
        <pc:chgData name="John Patrick Johnson" userId="S::jpj8711@ads.northwestern.edu::fe18dc51-e5c5-41f0-a67f-64543119935e" providerId="AD" clId="Web-{C9AC645A-2305-3B2B-64F4-F9E7C8362FF4}" dt="2023-07-11T20:14:39.829" v="119"/>
        <pc:sldMkLst>
          <pc:docMk/>
          <pc:sldMk cId="0" sldId="256"/>
        </pc:sldMkLst>
        <pc:spChg chg="mod">
          <ac:chgData name="John Patrick Johnson" userId="S::jpj8711@ads.northwestern.edu::fe18dc51-e5c5-41f0-a67f-64543119935e" providerId="AD" clId="Web-{C9AC645A-2305-3B2B-64F4-F9E7C8362FF4}" dt="2023-07-11T20:14:39.829" v="119"/>
          <ac:spMkLst>
            <pc:docMk/>
            <pc:sldMk cId="0" sldId="256"/>
            <ac:spMk id="2" creationId="{289CA4ED-6DAD-386B-A788-B7C6CAF7438D}"/>
          </ac:spMkLst>
        </pc:spChg>
        <pc:spChg chg="mod">
          <ac:chgData name="John Patrick Johnson" userId="S::jpj8711@ads.northwestern.edu::fe18dc51-e5c5-41f0-a67f-64543119935e" providerId="AD" clId="Web-{C9AC645A-2305-3B2B-64F4-F9E7C8362FF4}" dt="2023-07-11T20:12:46.840" v="17" actId="20577"/>
          <ac:spMkLst>
            <pc:docMk/>
            <pc:sldMk cId="0" sldId="256"/>
            <ac:spMk id="49" creationId="{00000000-0000-0000-0000-000000000000}"/>
          </ac:spMkLst>
        </pc:spChg>
        <pc:spChg chg="mod">
          <ac:chgData name="John Patrick Johnson" userId="S::jpj8711@ads.northwestern.edu::fe18dc51-e5c5-41f0-a67f-64543119935e" providerId="AD" clId="Web-{C9AC645A-2305-3B2B-64F4-F9E7C8362FF4}" dt="2023-07-11T20:13:12.122" v="18" actId="20577"/>
          <ac:spMkLst>
            <pc:docMk/>
            <pc:sldMk cId="0" sldId="256"/>
            <ac:spMk id="50" creationId="{00000000-0000-0000-0000-000000000000}"/>
          </ac:spMkLst>
        </pc:spChg>
      </pc:sldChg>
      <pc:sldChg chg="modSp del">
        <pc:chgData name="John Patrick Johnson" userId="S::jpj8711@ads.northwestern.edu::fe18dc51-e5c5-41f0-a67f-64543119935e" providerId="AD" clId="Web-{C9AC645A-2305-3B2B-64F4-F9E7C8362FF4}" dt="2023-07-11T22:21:23.610" v="236"/>
        <pc:sldMkLst>
          <pc:docMk/>
          <pc:sldMk cId="0" sldId="259"/>
        </pc:sldMkLst>
        <pc:spChg chg="mod">
          <ac:chgData name="John Patrick Johnson" userId="S::jpj8711@ads.northwestern.edu::fe18dc51-e5c5-41f0-a67f-64543119935e" providerId="AD" clId="Web-{C9AC645A-2305-3B2B-64F4-F9E7C8362FF4}" dt="2023-07-11T20:14:39.829" v="119"/>
          <ac:spMkLst>
            <pc:docMk/>
            <pc:sldMk cId="0" sldId="259"/>
            <ac:spMk id="75" creationId="{00000000-0000-0000-0000-000000000000}"/>
          </ac:spMkLst>
        </pc:spChg>
      </pc:sldChg>
      <pc:sldChg chg="modSp del">
        <pc:chgData name="John Patrick Johnson" userId="S::jpj8711@ads.northwestern.edu::fe18dc51-e5c5-41f0-a67f-64543119935e" providerId="AD" clId="Web-{C9AC645A-2305-3B2B-64F4-F9E7C8362FF4}" dt="2023-07-11T22:21:23.610" v="235"/>
        <pc:sldMkLst>
          <pc:docMk/>
          <pc:sldMk cId="0" sldId="261"/>
        </pc:sldMkLst>
        <pc:spChg chg="mod">
          <ac:chgData name="John Patrick Johnson" userId="S::jpj8711@ads.northwestern.edu::fe18dc51-e5c5-41f0-a67f-64543119935e" providerId="AD" clId="Web-{C9AC645A-2305-3B2B-64F4-F9E7C8362FF4}" dt="2023-07-11T20:14:39.829" v="119"/>
          <ac:spMkLst>
            <pc:docMk/>
            <pc:sldMk cId="0" sldId="261"/>
            <ac:spMk id="95" creationId="{00000000-0000-0000-0000-000000000000}"/>
          </ac:spMkLst>
        </pc:spChg>
      </pc:sldChg>
      <pc:sldChg chg="modSp">
        <pc:chgData name="John Patrick Johnson" userId="S::jpj8711@ads.northwestern.edu::fe18dc51-e5c5-41f0-a67f-64543119935e" providerId="AD" clId="Web-{C9AC645A-2305-3B2B-64F4-F9E7C8362FF4}" dt="2023-07-11T20:14:39.829" v="119"/>
        <pc:sldMkLst>
          <pc:docMk/>
          <pc:sldMk cId="0" sldId="262"/>
        </pc:sldMkLst>
        <pc:spChg chg="mod">
          <ac:chgData name="John Patrick Johnson" userId="S::jpj8711@ads.northwestern.edu::fe18dc51-e5c5-41f0-a67f-64543119935e" providerId="AD" clId="Web-{C9AC645A-2305-3B2B-64F4-F9E7C8362FF4}" dt="2023-07-11T20:14:39.829" v="119"/>
          <ac:spMkLst>
            <pc:docMk/>
            <pc:sldMk cId="0" sldId="262"/>
            <ac:spMk id="104" creationId="{00000000-0000-0000-0000-000000000000}"/>
          </ac:spMkLst>
        </pc:spChg>
      </pc:sldChg>
      <pc:sldChg chg="modSp del">
        <pc:chgData name="John Patrick Johnson" userId="S::jpj8711@ads.northwestern.edu::fe18dc51-e5c5-41f0-a67f-64543119935e" providerId="AD" clId="Web-{C9AC645A-2305-3B2B-64F4-F9E7C8362FF4}" dt="2023-07-11T22:21:48.220" v="248"/>
        <pc:sldMkLst>
          <pc:docMk/>
          <pc:sldMk cId="0" sldId="263"/>
        </pc:sldMkLst>
        <pc:spChg chg="mod">
          <ac:chgData name="John Patrick Johnson" userId="S::jpj8711@ads.northwestern.edu::fe18dc51-e5c5-41f0-a67f-64543119935e" providerId="AD" clId="Web-{C9AC645A-2305-3B2B-64F4-F9E7C8362FF4}" dt="2023-07-11T20:14:39.829" v="119"/>
          <ac:spMkLst>
            <pc:docMk/>
            <pc:sldMk cId="0" sldId="263"/>
            <ac:spMk id="114" creationId="{00000000-0000-0000-0000-000000000000}"/>
          </ac:spMkLst>
        </pc:spChg>
      </pc:sldChg>
      <pc:sldChg chg="modSp del">
        <pc:chgData name="John Patrick Johnson" userId="S::jpj8711@ads.northwestern.edu::fe18dc51-e5c5-41f0-a67f-64543119935e" providerId="AD" clId="Web-{C9AC645A-2305-3B2B-64F4-F9E7C8362FF4}" dt="2023-07-11T22:21:48.220" v="247"/>
        <pc:sldMkLst>
          <pc:docMk/>
          <pc:sldMk cId="0" sldId="264"/>
        </pc:sldMkLst>
        <pc:spChg chg="mod">
          <ac:chgData name="John Patrick Johnson" userId="S::jpj8711@ads.northwestern.edu::fe18dc51-e5c5-41f0-a67f-64543119935e" providerId="AD" clId="Web-{C9AC645A-2305-3B2B-64F4-F9E7C8362FF4}" dt="2023-07-11T20:14:39.829" v="119"/>
          <ac:spMkLst>
            <pc:docMk/>
            <pc:sldMk cId="0" sldId="264"/>
            <ac:spMk id="126" creationId="{00000000-0000-0000-0000-000000000000}"/>
          </ac:spMkLst>
        </pc:spChg>
      </pc:sldChg>
      <pc:sldChg chg="modSp del">
        <pc:chgData name="John Patrick Johnson" userId="S::jpj8711@ads.northwestern.edu::fe18dc51-e5c5-41f0-a67f-64543119935e" providerId="AD" clId="Web-{C9AC645A-2305-3B2B-64F4-F9E7C8362FF4}" dt="2023-07-11T22:21:48.204" v="243"/>
        <pc:sldMkLst>
          <pc:docMk/>
          <pc:sldMk cId="0" sldId="266"/>
        </pc:sldMkLst>
        <pc:spChg chg="mod">
          <ac:chgData name="John Patrick Johnson" userId="S::jpj8711@ads.northwestern.edu::fe18dc51-e5c5-41f0-a67f-64543119935e" providerId="AD" clId="Web-{C9AC645A-2305-3B2B-64F4-F9E7C8362FF4}" dt="2023-07-11T20:14:39.829" v="119"/>
          <ac:spMkLst>
            <pc:docMk/>
            <pc:sldMk cId="0" sldId="266"/>
            <ac:spMk id="148" creationId="{00000000-0000-0000-0000-000000000000}"/>
          </ac:spMkLst>
        </pc:spChg>
      </pc:sldChg>
      <pc:sldChg chg="modSp del">
        <pc:chgData name="John Patrick Johnson" userId="S::jpj8711@ads.northwestern.edu::fe18dc51-e5c5-41f0-a67f-64543119935e" providerId="AD" clId="Web-{C9AC645A-2305-3B2B-64F4-F9E7C8362FF4}" dt="2023-07-11T22:21:48.220" v="251"/>
        <pc:sldMkLst>
          <pc:docMk/>
          <pc:sldMk cId="0" sldId="268"/>
        </pc:sldMkLst>
        <pc:spChg chg="mod">
          <ac:chgData name="John Patrick Johnson" userId="S::jpj8711@ads.northwestern.edu::fe18dc51-e5c5-41f0-a67f-64543119935e" providerId="AD" clId="Web-{C9AC645A-2305-3B2B-64F4-F9E7C8362FF4}" dt="2023-07-11T20:14:39.829" v="119"/>
          <ac:spMkLst>
            <pc:docMk/>
            <pc:sldMk cId="0" sldId="268"/>
            <ac:spMk id="167" creationId="{00000000-0000-0000-0000-000000000000}"/>
          </ac:spMkLst>
        </pc:spChg>
      </pc:sldChg>
      <pc:sldChg chg="modSp del">
        <pc:chgData name="John Patrick Johnson" userId="S::jpj8711@ads.northwestern.edu::fe18dc51-e5c5-41f0-a67f-64543119935e" providerId="AD" clId="Web-{C9AC645A-2305-3B2B-64F4-F9E7C8362FF4}" dt="2023-07-11T22:21:48.220" v="250"/>
        <pc:sldMkLst>
          <pc:docMk/>
          <pc:sldMk cId="0" sldId="269"/>
        </pc:sldMkLst>
        <pc:spChg chg="mod">
          <ac:chgData name="John Patrick Johnson" userId="S::jpj8711@ads.northwestern.edu::fe18dc51-e5c5-41f0-a67f-64543119935e" providerId="AD" clId="Web-{C9AC645A-2305-3B2B-64F4-F9E7C8362FF4}" dt="2023-07-11T20:14:39.829" v="119"/>
          <ac:spMkLst>
            <pc:docMk/>
            <pc:sldMk cId="0" sldId="269"/>
            <ac:spMk id="177" creationId="{00000000-0000-0000-0000-000000000000}"/>
          </ac:spMkLst>
        </pc:spChg>
      </pc:sldChg>
      <pc:sldChg chg="modSp del">
        <pc:chgData name="John Patrick Johnson" userId="S::jpj8711@ads.northwestern.edu::fe18dc51-e5c5-41f0-a67f-64543119935e" providerId="AD" clId="Web-{C9AC645A-2305-3B2B-64F4-F9E7C8362FF4}" dt="2023-07-11T22:21:48.220" v="245"/>
        <pc:sldMkLst>
          <pc:docMk/>
          <pc:sldMk cId="0" sldId="272"/>
        </pc:sldMkLst>
        <pc:spChg chg="mod">
          <ac:chgData name="John Patrick Johnson" userId="S::jpj8711@ads.northwestern.edu::fe18dc51-e5c5-41f0-a67f-64543119935e" providerId="AD" clId="Web-{C9AC645A-2305-3B2B-64F4-F9E7C8362FF4}" dt="2023-07-11T20:14:39.829" v="119"/>
          <ac:spMkLst>
            <pc:docMk/>
            <pc:sldMk cId="0" sldId="272"/>
            <ac:spMk id="207" creationId="{00000000-0000-0000-0000-000000000000}"/>
          </ac:spMkLst>
        </pc:spChg>
      </pc:sldChg>
      <pc:sldChg chg="modSp del">
        <pc:chgData name="John Patrick Johnson" userId="S::jpj8711@ads.northwestern.edu::fe18dc51-e5c5-41f0-a67f-64543119935e" providerId="AD" clId="Web-{C9AC645A-2305-3B2B-64F4-F9E7C8362FF4}" dt="2023-07-11T22:21:48.220" v="246"/>
        <pc:sldMkLst>
          <pc:docMk/>
          <pc:sldMk cId="0" sldId="274"/>
        </pc:sldMkLst>
        <pc:spChg chg="mod">
          <ac:chgData name="John Patrick Johnson" userId="S::jpj8711@ads.northwestern.edu::fe18dc51-e5c5-41f0-a67f-64543119935e" providerId="AD" clId="Web-{C9AC645A-2305-3B2B-64F4-F9E7C8362FF4}" dt="2023-07-11T20:14:39.829" v="119"/>
          <ac:spMkLst>
            <pc:docMk/>
            <pc:sldMk cId="0" sldId="274"/>
            <ac:spMk id="225" creationId="{00000000-0000-0000-0000-000000000000}"/>
          </ac:spMkLst>
        </pc:spChg>
      </pc:sldChg>
      <pc:sldChg chg="modSp del">
        <pc:chgData name="John Patrick Johnson" userId="S::jpj8711@ads.northwestern.edu::fe18dc51-e5c5-41f0-a67f-64543119935e" providerId="AD" clId="Web-{C9AC645A-2305-3B2B-64F4-F9E7C8362FF4}" dt="2023-07-11T22:21:48.204" v="242"/>
        <pc:sldMkLst>
          <pc:docMk/>
          <pc:sldMk cId="0" sldId="276"/>
        </pc:sldMkLst>
        <pc:spChg chg="mod">
          <ac:chgData name="John Patrick Johnson" userId="S::jpj8711@ads.northwestern.edu::fe18dc51-e5c5-41f0-a67f-64543119935e" providerId="AD" clId="Web-{C9AC645A-2305-3B2B-64F4-F9E7C8362FF4}" dt="2023-07-11T20:14:39.829" v="119"/>
          <ac:spMkLst>
            <pc:docMk/>
            <pc:sldMk cId="0" sldId="276"/>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4"/>
        <pc:sldMkLst>
          <pc:docMk/>
          <pc:sldMk cId="0" sldId="280"/>
        </pc:sldMkLst>
        <pc:spChg chg="mod">
          <ac:chgData name="John Patrick Johnson" userId="S::jpj8711@ads.northwestern.edu::fe18dc51-e5c5-41f0-a67f-64543119935e" providerId="AD" clId="Web-{C9AC645A-2305-3B2B-64F4-F9E7C8362FF4}" dt="2023-07-11T20:14:39.829" v="119"/>
          <ac:spMkLst>
            <pc:docMk/>
            <pc:sldMk cId="0" sldId="280"/>
            <ac:spMk id="288" creationId="{00000000-0000-0000-0000-000000000000}"/>
          </ac:spMkLst>
        </pc:spChg>
      </pc:sldChg>
      <pc:sldChg chg="modSp del">
        <pc:chgData name="John Patrick Johnson" userId="S::jpj8711@ads.northwestern.edu::fe18dc51-e5c5-41f0-a67f-64543119935e" providerId="AD" clId="Web-{C9AC645A-2305-3B2B-64F4-F9E7C8362FF4}" dt="2023-07-11T22:21:48.204" v="244"/>
        <pc:sldMkLst>
          <pc:docMk/>
          <pc:sldMk cId="679406833" sldId="284"/>
        </pc:sldMkLst>
        <pc:spChg chg="mod">
          <ac:chgData name="John Patrick Johnson" userId="S::jpj8711@ads.northwestern.edu::fe18dc51-e5c5-41f0-a67f-64543119935e" providerId="AD" clId="Web-{C9AC645A-2305-3B2B-64F4-F9E7C8362FF4}" dt="2023-07-11T20:14:39.829" v="119"/>
          <ac:spMkLst>
            <pc:docMk/>
            <pc:sldMk cId="679406833" sldId="284"/>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8"/>
        <pc:sldMkLst>
          <pc:docMk/>
          <pc:sldMk cId="4134066138" sldId="285"/>
        </pc:sldMkLst>
        <pc:spChg chg="mod">
          <ac:chgData name="John Patrick Johnson" userId="S::jpj8711@ads.northwestern.edu::fe18dc51-e5c5-41f0-a67f-64543119935e" providerId="AD" clId="Web-{C9AC645A-2305-3B2B-64F4-F9E7C8362FF4}" dt="2023-07-11T20:14:39.829" v="119"/>
          <ac:spMkLst>
            <pc:docMk/>
            <pc:sldMk cId="4134066138" sldId="285"/>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7"/>
        <pc:sldMkLst>
          <pc:docMk/>
          <pc:sldMk cId="3056279571" sldId="286"/>
        </pc:sldMkLst>
        <pc:spChg chg="mod">
          <ac:chgData name="John Patrick Johnson" userId="S::jpj8711@ads.northwestern.edu::fe18dc51-e5c5-41f0-a67f-64543119935e" providerId="AD" clId="Web-{C9AC645A-2305-3B2B-64F4-F9E7C8362FF4}" dt="2023-07-11T20:14:39.829" v="119"/>
          <ac:spMkLst>
            <pc:docMk/>
            <pc:sldMk cId="3056279571" sldId="286"/>
            <ac:spMk id="4" creationId="{5D6F9351-75F6-C7A1-4564-32139E3FB6F5}"/>
          </ac:spMkLst>
        </pc:spChg>
      </pc:sldChg>
      <pc:sldChg chg="modSp">
        <pc:chgData name="John Patrick Johnson" userId="S::jpj8711@ads.northwestern.edu::fe18dc51-e5c5-41f0-a67f-64543119935e" providerId="AD" clId="Web-{C9AC645A-2305-3B2B-64F4-F9E7C8362FF4}" dt="2023-07-11T20:15:10.017" v="127" actId="20577"/>
        <pc:sldMkLst>
          <pc:docMk/>
          <pc:sldMk cId="60139911" sldId="287"/>
        </pc:sldMkLst>
        <pc:spChg chg="mod">
          <ac:chgData name="John Patrick Johnson" userId="S::jpj8711@ads.northwestern.edu::fe18dc51-e5c5-41f0-a67f-64543119935e" providerId="AD" clId="Web-{C9AC645A-2305-3B2B-64F4-F9E7C8362FF4}" dt="2023-07-11T20:15:10.017" v="127" actId="20577"/>
          <ac:spMkLst>
            <pc:docMk/>
            <pc:sldMk cId="60139911" sldId="287"/>
            <ac:spMk id="2" creationId="{B7862AAB-75C5-01E8-7C83-F7CB14768AFA}"/>
          </ac:spMkLst>
        </pc:spChg>
        <pc:spChg chg="mod">
          <ac:chgData name="John Patrick Johnson" userId="S::jpj8711@ads.northwestern.edu::fe18dc51-e5c5-41f0-a67f-64543119935e" providerId="AD" clId="Web-{C9AC645A-2305-3B2B-64F4-F9E7C8362FF4}" dt="2023-07-11T20:14:30.344" v="103" actId="20577"/>
          <ac:spMkLst>
            <pc:docMk/>
            <pc:sldMk cId="60139911" sldId="287"/>
            <ac:spMk id="3" creationId="{838492E3-91C7-FA09-1EED-65C4220C1E22}"/>
          </ac:spMkLst>
        </pc:spChg>
        <pc:spChg chg="mod">
          <ac:chgData name="John Patrick Johnson" userId="S::jpj8711@ads.northwestern.edu::fe18dc51-e5c5-41f0-a67f-64543119935e" providerId="AD" clId="Web-{C9AC645A-2305-3B2B-64F4-F9E7C8362FF4}" dt="2023-07-11T20:14:37.329" v="118"/>
          <ac:spMkLst>
            <pc:docMk/>
            <pc:sldMk cId="60139911" sldId="287"/>
            <ac:spMk id="4" creationId="{F6ADA871-9FF6-D0AE-77F4-9966318D598E}"/>
          </ac:spMkLst>
        </pc:spChg>
      </pc:sldChg>
      <pc:sldChg chg="modSp del">
        <pc:chgData name="John Patrick Johnson" userId="S::jpj8711@ads.northwestern.edu::fe18dc51-e5c5-41f0-a67f-64543119935e" providerId="AD" clId="Web-{C9AC645A-2305-3B2B-64F4-F9E7C8362FF4}" dt="2023-07-11T22:21:48.220" v="249"/>
        <pc:sldMkLst>
          <pc:docMk/>
          <pc:sldMk cId="3050248158" sldId="296"/>
        </pc:sldMkLst>
        <pc:spChg chg="mod">
          <ac:chgData name="John Patrick Johnson" userId="S::jpj8711@ads.northwestern.edu::fe18dc51-e5c5-41f0-a67f-64543119935e" providerId="AD" clId="Web-{C9AC645A-2305-3B2B-64F4-F9E7C8362FF4}" dt="2023-07-11T20:14:39.829" v="119"/>
          <ac:spMkLst>
            <pc:docMk/>
            <pc:sldMk cId="3050248158" sldId="296"/>
            <ac:spMk id="177" creationId="{00000000-0000-0000-0000-000000000000}"/>
          </ac:spMkLst>
        </pc:spChg>
      </pc:sldChg>
      <pc:sldChg chg="modSp del">
        <pc:chgData name="John Patrick Johnson" userId="S::jpj8711@ads.northwestern.edu::fe18dc51-e5c5-41f0-a67f-64543119935e" providerId="AD" clId="Web-{C9AC645A-2305-3B2B-64F4-F9E7C8362FF4}" dt="2023-07-11T22:21:48.204" v="241"/>
        <pc:sldMkLst>
          <pc:docMk/>
          <pc:sldMk cId="3384434737" sldId="302"/>
        </pc:sldMkLst>
        <pc:spChg chg="mod">
          <ac:chgData name="John Patrick Johnson" userId="S::jpj8711@ads.northwestern.edu::fe18dc51-e5c5-41f0-a67f-64543119935e" providerId="AD" clId="Web-{C9AC645A-2305-3B2B-64F4-F9E7C8362FF4}" dt="2023-07-11T20:14:39.829" v="119"/>
          <ac:spMkLst>
            <pc:docMk/>
            <pc:sldMk cId="3384434737" sldId="302"/>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9"/>
        <pc:sldMkLst>
          <pc:docMk/>
          <pc:sldMk cId="348769654" sldId="318"/>
        </pc:sldMkLst>
        <pc:spChg chg="mod">
          <ac:chgData name="John Patrick Johnson" userId="S::jpj8711@ads.northwestern.edu::fe18dc51-e5c5-41f0-a67f-64543119935e" providerId="AD" clId="Web-{C9AC645A-2305-3B2B-64F4-F9E7C8362FF4}" dt="2023-07-11T20:14:39.829" v="119"/>
          <ac:spMkLst>
            <pc:docMk/>
            <pc:sldMk cId="348769654" sldId="318"/>
            <ac:spMk id="4" creationId="{5D6F9351-75F6-C7A1-4564-32139E3FB6F5}"/>
          </ac:spMkLst>
        </pc:spChg>
      </pc:sldChg>
      <pc:sldChg chg="modSp del">
        <pc:chgData name="John Patrick Johnson" userId="S::jpj8711@ads.northwestern.edu::fe18dc51-e5c5-41f0-a67f-64543119935e" providerId="AD" clId="Web-{C9AC645A-2305-3B2B-64F4-F9E7C8362FF4}" dt="2023-07-11T22:21:48.204" v="240"/>
        <pc:sldMkLst>
          <pc:docMk/>
          <pc:sldMk cId="679280969" sldId="319"/>
        </pc:sldMkLst>
        <pc:spChg chg="mod">
          <ac:chgData name="John Patrick Johnson" userId="S::jpj8711@ads.northwestern.edu::fe18dc51-e5c5-41f0-a67f-64543119935e" providerId="AD" clId="Web-{C9AC645A-2305-3B2B-64F4-F9E7C8362FF4}" dt="2023-07-11T20:14:39.829" v="119"/>
          <ac:spMkLst>
            <pc:docMk/>
            <pc:sldMk cId="679280969" sldId="319"/>
            <ac:spMk id="4" creationId="{F6ADA871-9FF6-D0AE-77F4-9966318D598E}"/>
          </ac:spMkLst>
        </pc:spChg>
      </pc:sldChg>
      <pc:sldChg chg="modSp add del replId">
        <pc:chgData name="John Patrick Johnson" userId="S::jpj8711@ads.northwestern.edu::fe18dc51-e5c5-41f0-a67f-64543119935e" providerId="AD" clId="Web-{C9AC645A-2305-3B2B-64F4-F9E7C8362FF4}" dt="2023-07-11T21:09:20.107" v="137"/>
        <pc:sldMkLst>
          <pc:docMk/>
          <pc:sldMk cId="1668184574" sldId="320"/>
        </pc:sldMkLst>
        <pc:spChg chg="mod">
          <ac:chgData name="John Patrick Johnson" userId="S::jpj8711@ads.northwestern.edu::fe18dc51-e5c5-41f0-a67f-64543119935e" providerId="AD" clId="Web-{C9AC645A-2305-3B2B-64F4-F9E7C8362FF4}" dt="2023-07-11T20:15:30.612" v="134" actId="20577"/>
          <ac:spMkLst>
            <pc:docMk/>
            <pc:sldMk cId="1668184574" sldId="320"/>
            <ac:spMk id="2" creationId="{B7862AAB-75C5-01E8-7C83-F7CB14768AFA}"/>
          </ac:spMkLst>
        </pc:spChg>
        <pc:spChg chg="mod">
          <ac:chgData name="John Patrick Johnson" userId="S::jpj8711@ads.northwestern.edu::fe18dc51-e5c5-41f0-a67f-64543119935e" providerId="AD" clId="Web-{C9AC645A-2305-3B2B-64F4-F9E7C8362FF4}" dt="2023-07-11T20:15:35.659" v="135" actId="20577"/>
          <ac:spMkLst>
            <pc:docMk/>
            <pc:sldMk cId="1668184574" sldId="320"/>
            <ac:spMk id="3" creationId="{838492E3-91C7-FA09-1EED-65C4220C1E22}"/>
          </ac:spMkLst>
        </pc:spChg>
      </pc:sldChg>
      <pc:sldChg chg="modSp add replId">
        <pc:chgData name="John Patrick Johnson" userId="S::jpj8711@ads.northwestern.edu::fe18dc51-e5c5-41f0-a67f-64543119935e" providerId="AD" clId="Web-{C9AC645A-2305-3B2B-64F4-F9E7C8362FF4}" dt="2023-07-11T22:21:08" v="233" actId="20577"/>
        <pc:sldMkLst>
          <pc:docMk/>
          <pc:sldMk cId="1027732580" sldId="321"/>
        </pc:sldMkLst>
        <pc:spChg chg="mod">
          <ac:chgData name="John Patrick Johnson" userId="S::jpj8711@ads.northwestern.edu::fe18dc51-e5c5-41f0-a67f-64543119935e" providerId="AD" clId="Web-{C9AC645A-2305-3B2B-64F4-F9E7C8362FF4}" dt="2023-07-11T21:09:29.420" v="148" actId="20577"/>
          <ac:spMkLst>
            <pc:docMk/>
            <pc:sldMk cId="1027732580" sldId="321"/>
            <ac:spMk id="2" creationId="{B7862AAB-75C5-01E8-7C83-F7CB14768AFA}"/>
          </ac:spMkLst>
        </pc:spChg>
        <pc:spChg chg="mod">
          <ac:chgData name="John Patrick Johnson" userId="S::jpj8711@ads.northwestern.edu::fe18dc51-e5c5-41f0-a67f-64543119935e" providerId="AD" clId="Web-{C9AC645A-2305-3B2B-64F4-F9E7C8362FF4}" dt="2023-07-11T22:21:08" v="233" actId="20577"/>
          <ac:spMkLst>
            <pc:docMk/>
            <pc:sldMk cId="1027732580" sldId="321"/>
            <ac:spMk id="3" creationId="{838492E3-91C7-FA09-1EED-65C4220C1E22}"/>
          </ac:spMkLst>
        </pc:spChg>
      </pc:sldChg>
      <pc:sldMasterChg chg="modSp mod modSldLayout">
        <pc:chgData name="John Patrick Johnson" userId="S::jpj8711@ads.northwestern.edu::fe18dc51-e5c5-41f0-a67f-64543119935e" providerId="AD" clId="Web-{C9AC645A-2305-3B2B-64F4-F9E7C8362FF4}" dt="2023-07-11T20:14:42.454" v="120"/>
        <pc:sldMasterMkLst>
          <pc:docMk/>
          <pc:sldMasterMk cId="0" sldId="2147483654"/>
        </pc:sldMasterMkLst>
        <pc:spChg chg="mod">
          <ac:chgData name="John Patrick Johnson" userId="S::jpj8711@ads.northwestern.edu::fe18dc51-e5c5-41f0-a67f-64543119935e" providerId="AD" clId="Web-{C9AC645A-2305-3B2B-64F4-F9E7C8362FF4}" dt="2023-07-11T20:14:39.829" v="119"/>
          <ac:spMkLst>
            <pc:docMk/>
            <pc:sldMasterMk cId="0" sldId="2147483654"/>
            <ac:spMk id="13" creationId="{00000000-0000-0000-0000-000000000000}"/>
          </ac:spMkLst>
        </pc:sp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8"/>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9"/>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0"/>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1"/>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2"/>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3"/>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3"/>
              <ac:spMk id="42" creationId="{00000000-0000-0000-0000-000000000000}"/>
            </ac:spMkLst>
          </pc:spChg>
        </pc:sldLayoutChg>
      </pc:sldMasterChg>
    </pc:docChg>
  </pc:docChgLst>
  <pc:docChgLst>
    <pc:chgData name="Ginger Lee Jacobson" userId="S::glj8018@ads.northwestern.edu::3a49910d-c358-4586-b31b-05d58406f615" providerId="AD" clId="Web-{BE9658C3-BFBC-4138-7D57-4BE4C3996BB7}"/>
    <pc:docChg chg="modSld">
      <pc:chgData name="Ginger Lee Jacobson" userId="S::glj8018@ads.northwestern.edu::3a49910d-c358-4586-b31b-05d58406f615" providerId="AD" clId="Web-{BE9658C3-BFBC-4138-7D57-4BE4C3996BB7}" dt="2023-08-04T19:02:13.945" v="46"/>
      <pc:docMkLst>
        <pc:docMk/>
      </pc:docMkLst>
      <pc:sldChg chg="delCm">
        <pc:chgData name="Ginger Lee Jacobson" userId="S::glj8018@ads.northwestern.edu::3a49910d-c358-4586-b31b-05d58406f615" providerId="AD" clId="Web-{BE9658C3-BFBC-4138-7D57-4BE4C3996BB7}" dt="2023-08-04T19:02:13.945" v="46"/>
        <pc:sldMkLst>
          <pc:docMk/>
          <pc:sldMk cId="1027732580" sldId="321"/>
        </pc:sldMkLst>
        <pc:extLst>
          <p:ext xmlns:p="http://schemas.openxmlformats.org/presentationml/2006/main" uri="{D6D511B9-2390-475A-947B-AFAB55BFBCF1}">
            <pc226:cmChg xmlns:pc226="http://schemas.microsoft.com/office/powerpoint/2022/06/main/command" chg="del">
              <pc226:chgData name="Ginger Lee Jacobson" userId="S::glj8018@ads.northwestern.edu::3a49910d-c358-4586-b31b-05d58406f615" providerId="AD" clId="Web-{BE9658C3-BFBC-4138-7D57-4BE4C3996BB7}" dt="2023-08-04T19:02:13.945" v="46"/>
              <pc2:cmMkLst xmlns:pc2="http://schemas.microsoft.com/office/powerpoint/2019/9/main/command">
                <pc:docMk/>
                <pc:sldMk cId="1027732580" sldId="321"/>
                <pc2:cmMk id="{5D4D9ECE-49A6-4898-9C52-5A52CBA10793}"/>
              </pc2:cmMkLst>
            </pc226:cmChg>
          </p:ext>
        </pc:extLst>
      </pc:sldChg>
      <pc:sldChg chg="modNotes">
        <pc:chgData name="Ginger Lee Jacobson" userId="S::glj8018@ads.northwestern.edu::3a49910d-c358-4586-b31b-05d58406f615" providerId="AD" clId="Web-{BE9658C3-BFBC-4138-7D57-4BE4C3996BB7}" dt="2023-08-04T19:02:08.976" v="45"/>
        <pc:sldMkLst>
          <pc:docMk/>
          <pc:sldMk cId="2340883611" sldId="322"/>
        </pc:sldMkLst>
      </pc:sldChg>
    </pc:docChg>
  </pc:docChgLst>
  <pc:docChgLst>
    <pc:chgData name="John Patrick Johnson" userId="S::jpj8711@ads.northwestern.edu::fe18dc51-e5c5-41f0-a67f-64543119935e" providerId="AD" clId="Web-{141099D0-7457-7AFA-9CF7-B723EBA81563}"/>
    <pc:docChg chg="sldOrd">
      <pc:chgData name="John Patrick Johnson" userId="S::jpj8711@ads.northwestern.edu::fe18dc51-e5c5-41f0-a67f-64543119935e" providerId="AD" clId="Web-{141099D0-7457-7AFA-9CF7-B723EBA81563}" dt="2023-01-11T21:22:41.164" v="1"/>
      <pc:docMkLst>
        <pc:docMk/>
      </pc:docMkLst>
      <pc:sldChg chg="ord">
        <pc:chgData name="John Patrick Johnson" userId="S::jpj8711@ads.northwestern.edu::fe18dc51-e5c5-41f0-a67f-64543119935e" providerId="AD" clId="Web-{141099D0-7457-7AFA-9CF7-B723EBA81563}" dt="2023-01-11T21:21:30.021" v="0"/>
        <pc:sldMkLst>
          <pc:docMk/>
          <pc:sldMk cId="0" sldId="272"/>
        </pc:sldMkLst>
      </pc:sldChg>
      <pc:sldChg chg="ord">
        <pc:chgData name="John Patrick Johnson" userId="S::jpj8711@ads.northwestern.edu::fe18dc51-e5c5-41f0-a67f-64543119935e" providerId="AD" clId="Web-{141099D0-7457-7AFA-9CF7-B723EBA81563}" dt="2023-01-11T21:22:41.164" v="1"/>
        <pc:sldMkLst>
          <pc:docMk/>
          <pc:sldMk cId="679406833" sldId="284"/>
        </pc:sldMkLst>
      </pc:sldChg>
    </pc:docChg>
  </pc:docChgLst>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docChgLst>
    <pc:chgData name="Ginger Lee Jacobson" userId="S::glj8018@ads.northwestern.edu::3a49910d-c358-4586-b31b-05d58406f615" providerId="AD" clId="Web-{E56E9AE7-6BFF-978D-732E-10D00211D4EF}"/>
    <pc:docChg chg="addSld delSld modSld sldOrd">
      <pc:chgData name="Ginger Lee Jacobson" userId="S::glj8018@ads.northwestern.edu::3a49910d-c358-4586-b31b-05d58406f615" providerId="AD" clId="Web-{E56E9AE7-6BFF-978D-732E-10D00211D4EF}" dt="2023-01-13T02:44:35.640" v="2415"/>
      <pc:docMkLst>
        <pc:docMk/>
      </pc:docMkLst>
      <pc:sldChg chg="modSp">
        <pc:chgData name="Ginger Lee Jacobson" userId="S::glj8018@ads.northwestern.edu::3a49910d-c358-4586-b31b-05d58406f615" providerId="AD" clId="Web-{E56E9AE7-6BFF-978D-732E-10D00211D4EF}" dt="2023-01-12T21:54:07.142" v="2" actId="20577"/>
        <pc:sldMkLst>
          <pc:docMk/>
          <pc:sldMk cId="837207602" sldId="282"/>
        </pc:sldMkLst>
        <pc:spChg chg="mod">
          <ac:chgData name="Ginger Lee Jacobson" userId="S::glj8018@ads.northwestern.edu::3a49910d-c358-4586-b31b-05d58406f615" providerId="AD" clId="Web-{E56E9AE7-6BFF-978D-732E-10D00211D4EF}" dt="2023-01-12T21:54:07.142" v="2" actId="20577"/>
          <ac:spMkLst>
            <pc:docMk/>
            <pc:sldMk cId="837207602" sldId="282"/>
            <ac:spMk id="4" creationId="{E01374D5-3FDC-ACF5-3153-58548A78F130}"/>
          </ac:spMkLst>
        </pc:spChg>
        <pc:spChg chg="mod">
          <ac:chgData name="Ginger Lee Jacobson" userId="S::glj8018@ads.northwestern.edu::3a49910d-c358-4586-b31b-05d58406f615" providerId="AD" clId="Web-{E56E9AE7-6BFF-978D-732E-10D00211D4EF}" dt="2023-01-12T21:54:01.205" v="0" actId="20577"/>
          <ac:spMkLst>
            <pc:docMk/>
            <pc:sldMk cId="837207602" sldId="282"/>
            <ac:spMk id="250" creationId="{00000000-0000-0000-0000-000000000000}"/>
          </ac:spMkLst>
        </pc:spChg>
      </pc:sldChg>
      <pc:sldChg chg="modSp addAnim modAnim modNotes">
        <pc:chgData name="Ginger Lee Jacobson" userId="S::glj8018@ads.northwestern.edu::3a49910d-c358-4586-b31b-05d58406f615" providerId="AD" clId="Web-{E56E9AE7-6BFF-978D-732E-10D00211D4EF}" dt="2023-01-13T01:19:10.110" v="1362"/>
        <pc:sldMkLst>
          <pc:docMk/>
          <pc:sldMk cId="930816888" sldId="288"/>
        </pc:sldMkLst>
        <pc:spChg chg="mod">
          <ac:chgData name="Ginger Lee Jacobson" userId="S::glj8018@ads.northwestern.edu::3a49910d-c358-4586-b31b-05d58406f615" providerId="AD" clId="Web-{E56E9AE7-6BFF-978D-732E-10D00211D4EF}" dt="2023-01-13T01:18:58.313" v="1360"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E56E9AE7-6BFF-978D-732E-10D00211D4EF}" dt="2023-01-13T01:12:17.539" v="1324"/>
        <pc:sldMkLst>
          <pc:docMk/>
          <pc:sldMk cId="1467023248" sldId="289"/>
        </pc:sldMkLst>
      </pc:sldChg>
      <pc:sldChg chg="modSp modNotes">
        <pc:chgData name="Ginger Lee Jacobson" userId="S::glj8018@ads.northwestern.edu::3a49910d-c358-4586-b31b-05d58406f615" providerId="AD" clId="Web-{E56E9AE7-6BFF-978D-732E-10D00211D4EF}" dt="2023-01-13T01:36:06.849" v="1693"/>
        <pc:sldMkLst>
          <pc:docMk/>
          <pc:sldMk cId="2952596098" sldId="291"/>
        </pc:sldMkLst>
        <pc:spChg chg="mod">
          <ac:chgData name="Ginger Lee Jacobson" userId="S::glj8018@ads.northwestern.edu::3a49910d-c358-4586-b31b-05d58406f615" providerId="AD" clId="Web-{E56E9AE7-6BFF-978D-732E-10D00211D4EF}" dt="2023-01-13T01:24:34.601" v="1506" actId="20577"/>
          <ac:spMkLst>
            <pc:docMk/>
            <pc:sldMk cId="2952596098" sldId="291"/>
            <ac:spMk id="3" creationId="{A23D405E-2187-AECB-762D-F922072790B6}"/>
          </ac:spMkLst>
        </pc:spChg>
      </pc:sldChg>
      <pc:sldChg chg="modSp">
        <pc:chgData name="Ginger Lee Jacobson" userId="S::glj8018@ads.northwestern.edu::3a49910d-c358-4586-b31b-05d58406f615" providerId="AD" clId="Web-{E56E9AE7-6BFF-978D-732E-10D00211D4EF}" dt="2023-01-13T00:10:14.359" v="653" actId="20577"/>
        <pc:sldMkLst>
          <pc:docMk/>
          <pc:sldMk cId="922581880" sldId="292"/>
        </pc:sldMkLst>
        <pc:spChg chg="mod">
          <ac:chgData name="Ginger Lee Jacobson" userId="S::glj8018@ads.northwestern.edu::3a49910d-c358-4586-b31b-05d58406f615" providerId="AD" clId="Web-{E56E9AE7-6BFF-978D-732E-10D00211D4EF}" dt="2023-01-13T00:10:14.359" v="653" actId="20577"/>
          <ac:spMkLst>
            <pc:docMk/>
            <pc:sldMk cId="922581880" sldId="292"/>
            <ac:spMk id="3" creationId="{B35CBA1D-F2EC-22B1-BC24-1D8C6BAC00F7}"/>
          </ac:spMkLst>
        </pc:spChg>
      </pc:sldChg>
      <pc:sldChg chg="del">
        <pc:chgData name="Ginger Lee Jacobson" userId="S::glj8018@ads.northwestern.edu::3a49910d-c358-4586-b31b-05d58406f615" providerId="AD" clId="Web-{E56E9AE7-6BFF-978D-732E-10D00211D4EF}" dt="2023-01-12T21:54:24.580" v="3"/>
        <pc:sldMkLst>
          <pc:docMk/>
          <pc:sldMk cId="1680070822" sldId="293"/>
        </pc:sldMkLst>
      </pc:sldChg>
      <pc:sldChg chg="addSp modSp addAnim delAnim modAnim modNotes">
        <pc:chgData name="Ginger Lee Jacobson" userId="S::glj8018@ads.northwestern.edu::3a49910d-c358-4586-b31b-05d58406f615" providerId="AD" clId="Web-{E56E9AE7-6BFF-978D-732E-10D00211D4EF}" dt="2023-01-13T02:27:43.154" v="2355"/>
        <pc:sldMkLst>
          <pc:docMk/>
          <pc:sldMk cId="2221694099" sldId="294"/>
        </pc:sldMkLst>
        <pc:spChg chg="mod">
          <ac:chgData name="Ginger Lee Jacobson" userId="S::glj8018@ads.northwestern.edu::3a49910d-c358-4586-b31b-05d58406f615" providerId="AD" clId="Web-{E56E9AE7-6BFF-978D-732E-10D00211D4EF}" dt="2023-01-13T02:25:42.652" v="2349" actId="20577"/>
          <ac:spMkLst>
            <pc:docMk/>
            <pc:sldMk cId="2221694099" sldId="294"/>
            <ac:spMk id="2" creationId="{340AD146-D37B-02AD-DF21-4AEAF6920870}"/>
          </ac:spMkLst>
        </pc:spChg>
        <pc:spChg chg="mod">
          <ac:chgData name="Ginger Lee Jacobson" userId="S::glj8018@ads.northwestern.edu::3a49910d-c358-4586-b31b-05d58406f615" providerId="AD" clId="Web-{E56E9AE7-6BFF-978D-732E-10D00211D4EF}" dt="2023-01-12T22:40:30.897" v="104" actId="20577"/>
          <ac:spMkLst>
            <pc:docMk/>
            <pc:sldMk cId="2221694099" sldId="294"/>
            <ac:spMk id="3" creationId="{CF76AAE2-66F4-B3FE-C0AA-1E7B887F59DB}"/>
          </ac:spMkLst>
        </pc:spChg>
        <pc:picChg chg="add mod">
          <ac:chgData name="Ginger Lee Jacobson" userId="S::glj8018@ads.northwestern.edu::3a49910d-c358-4586-b31b-05d58406f615" providerId="AD" clId="Web-{E56E9AE7-6BFF-978D-732E-10D00211D4EF}" dt="2023-01-13T00:14:53.022" v="757" actId="14100"/>
          <ac:picMkLst>
            <pc:docMk/>
            <pc:sldMk cId="2221694099" sldId="294"/>
            <ac:picMk id="6" creationId="{564FFCC3-7062-AC93-0D32-7B6DD6C88883}"/>
          </ac:picMkLst>
        </pc:picChg>
      </pc:sldChg>
      <pc:sldChg chg="addSp delSp modSp addAnim delAnim modAnim modNotes">
        <pc:chgData name="Ginger Lee Jacobson" userId="S::glj8018@ads.northwestern.edu::3a49910d-c358-4586-b31b-05d58406f615" providerId="AD" clId="Web-{E56E9AE7-6BFF-978D-732E-10D00211D4EF}" dt="2023-01-13T02:17:02.169" v="2336"/>
        <pc:sldMkLst>
          <pc:docMk/>
          <pc:sldMk cId="2441557156" sldId="295"/>
        </pc:sldMkLst>
        <pc:spChg chg="mod">
          <ac:chgData name="Ginger Lee Jacobson" userId="S::glj8018@ads.northwestern.edu::3a49910d-c358-4586-b31b-05d58406f615" providerId="AD" clId="Web-{E56E9AE7-6BFF-978D-732E-10D00211D4EF}" dt="2023-01-12T22:25:01.934" v="31" actId="20577"/>
          <ac:spMkLst>
            <pc:docMk/>
            <pc:sldMk cId="2441557156" sldId="295"/>
            <ac:spMk id="2" creationId="{3E1E48C5-6E64-DBA4-8C7C-80D9DE50DB23}"/>
          </ac:spMkLst>
        </pc:spChg>
        <pc:spChg chg="mod">
          <ac:chgData name="Ginger Lee Jacobson" userId="S::glj8018@ads.northwestern.edu::3a49910d-c358-4586-b31b-05d58406f615" providerId="AD" clId="Web-{E56E9AE7-6BFF-978D-732E-10D00211D4EF}" dt="2023-01-13T02:14:25.979" v="2108" actId="20577"/>
          <ac:spMkLst>
            <pc:docMk/>
            <pc:sldMk cId="2441557156" sldId="295"/>
            <ac:spMk id="3" creationId="{7CA46D2D-A778-68E1-4EF0-618ADDD3404B}"/>
          </ac:spMkLst>
        </pc:spChg>
        <pc:spChg chg="add del">
          <ac:chgData name="Ginger Lee Jacobson" userId="S::glj8018@ads.northwestern.edu::3a49910d-c358-4586-b31b-05d58406f615" providerId="AD" clId="Web-{E56E9AE7-6BFF-978D-732E-10D00211D4EF}" dt="2023-01-13T02:03:45.132" v="2095"/>
          <ac:spMkLst>
            <pc:docMk/>
            <pc:sldMk cId="2441557156" sldId="295"/>
            <ac:spMk id="7" creationId="{4B40C1F3-5170-7A39-06FA-F27512C84BC3}"/>
          </ac:spMkLst>
        </pc:spChg>
        <pc:picChg chg="add mod">
          <ac:chgData name="Ginger Lee Jacobson" userId="S::glj8018@ads.northwestern.edu::3a49910d-c358-4586-b31b-05d58406f615" providerId="AD" clId="Web-{E56E9AE7-6BFF-978D-732E-10D00211D4EF}" dt="2023-01-12T22:38:14.191" v="78" actId="1076"/>
          <ac:picMkLst>
            <pc:docMk/>
            <pc:sldMk cId="2441557156" sldId="295"/>
            <ac:picMk id="6" creationId="{7492CB4E-01A6-093A-6E64-3C12FE1F3624}"/>
          </ac:picMkLst>
        </pc:picChg>
      </pc:sldChg>
      <pc:sldChg chg="addSp delSp modSp addAnim modAnim modNotes">
        <pc:chgData name="Ginger Lee Jacobson" userId="S::glj8018@ads.northwestern.edu::3a49910d-c358-4586-b31b-05d58406f615" providerId="AD" clId="Web-{E56E9AE7-6BFF-978D-732E-10D00211D4EF}" dt="2023-01-13T01:56:17.842" v="2006"/>
        <pc:sldMkLst>
          <pc:docMk/>
          <pc:sldMk cId="1158116147" sldId="299"/>
        </pc:sldMkLst>
        <pc:spChg chg="mod">
          <ac:chgData name="Ginger Lee Jacobson" userId="S::glj8018@ads.northwestern.edu::3a49910d-c358-4586-b31b-05d58406f615" providerId="AD" clId="Web-{E56E9AE7-6BFF-978D-732E-10D00211D4EF}" dt="2023-01-13T01:50:50.117" v="1699" actId="20577"/>
          <ac:spMkLst>
            <pc:docMk/>
            <pc:sldMk cId="1158116147" sldId="299"/>
            <ac:spMk id="3" creationId="{72BA3BD0-066D-3791-B32E-795ACC0C3316}"/>
          </ac:spMkLst>
        </pc:spChg>
        <pc:picChg chg="mod">
          <ac:chgData name="Ginger Lee Jacobson" userId="S::glj8018@ads.northwestern.edu::3a49910d-c358-4586-b31b-05d58406f615" providerId="AD" clId="Web-{E56E9AE7-6BFF-978D-732E-10D00211D4EF}" dt="2023-01-12T22:28:41.909" v="53" actId="1076"/>
          <ac:picMkLst>
            <pc:docMk/>
            <pc:sldMk cId="1158116147" sldId="299"/>
            <ac:picMk id="6" creationId="{F2F6008B-E644-5827-0D52-AB649396FC47}"/>
          </ac:picMkLst>
        </pc:picChg>
        <pc:picChg chg="add del">
          <ac:chgData name="Ginger Lee Jacobson" userId="S::glj8018@ads.northwestern.edu::3a49910d-c358-4586-b31b-05d58406f615" providerId="AD" clId="Web-{E56E9AE7-6BFF-978D-732E-10D00211D4EF}" dt="2023-01-13T00:06:16.321" v="632"/>
          <ac:picMkLst>
            <pc:docMk/>
            <pc:sldMk cId="1158116147" sldId="299"/>
            <ac:picMk id="8" creationId="{61E32D2D-7AD4-C142-A72C-FA3ED628C189}"/>
          </ac:picMkLst>
        </pc:picChg>
      </pc:sldChg>
      <pc:sldChg chg="addSp modSp ord modNotes">
        <pc:chgData name="Ginger Lee Jacobson" userId="S::glj8018@ads.northwestern.edu::3a49910d-c358-4586-b31b-05d58406f615" providerId="AD" clId="Web-{E56E9AE7-6BFF-978D-732E-10D00211D4EF}" dt="2023-01-13T01:14:53.136" v="1348"/>
        <pc:sldMkLst>
          <pc:docMk/>
          <pc:sldMk cId="824764711" sldId="300"/>
        </pc:sldMkLst>
        <pc:spChg chg="mod">
          <ac:chgData name="Ginger Lee Jacobson" userId="S::glj8018@ads.northwestern.edu::3a49910d-c358-4586-b31b-05d58406f615" providerId="AD" clId="Web-{E56E9AE7-6BFF-978D-732E-10D00211D4EF}" dt="2023-01-13T00:03:03.019" v="580" actId="20577"/>
          <ac:spMkLst>
            <pc:docMk/>
            <pc:sldMk cId="824764711" sldId="300"/>
            <ac:spMk id="3" creationId="{E734A82D-A943-360B-0A2E-BBD555F97DAF}"/>
          </ac:spMkLst>
        </pc:spChg>
        <pc:picChg chg="add mod">
          <ac:chgData name="Ginger Lee Jacobson" userId="S::glj8018@ads.northwestern.edu::3a49910d-c358-4586-b31b-05d58406f615" providerId="AD" clId="Web-{E56E9AE7-6BFF-978D-732E-10D00211D4EF}" dt="2023-01-13T00:03:13.863" v="583" actId="1076"/>
          <ac:picMkLst>
            <pc:docMk/>
            <pc:sldMk cId="824764711" sldId="300"/>
            <ac:picMk id="7" creationId="{85041D34-C288-4340-0759-98BD6CFC7DC9}"/>
          </ac:picMkLst>
        </pc:picChg>
      </pc:sldChg>
      <pc:sldChg chg="delSp modSp addAnim modAnim modNotes">
        <pc:chgData name="Ginger Lee Jacobson" userId="S::glj8018@ads.northwestern.edu::3a49910d-c358-4586-b31b-05d58406f615" providerId="AD" clId="Web-{E56E9AE7-6BFF-978D-732E-10D00211D4EF}" dt="2023-01-13T00:18:55.670" v="840"/>
        <pc:sldMkLst>
          <pc:docMk/>
          <pc:sldMk cId="231020705" sldId="305"/>
        </pc:sldMkLst>
        <pc:spChg chg="mod">
          <ac:chgData name="Ginger Lee Jacobson" userId="S::glj8018@ads.northwestern.edu::3a49910d-c358-4586-b31b-05d58406f615" providerId="AD" clId="Web-{E56E9AE7-6BFF-978D-732E-10D00211D4EF}" dt="2023-01-13T00:18:53.482" v="837" actId="20577"/>
          <ac:spMkLst>
            <pc:docMk/>
            <pc:sldMk cId="231020705" sldId="305"/>
            <ac:spMk id="3" creationId="{B7C77041-94D9-0617-23E6-BAACA63EFCA3}"/>
          </ac:spMkLst>
        </pc:spChg>
        <pc:picChg chg="del mod">
          <ac:chgData name="Ginger Lee Jacobson" userId="S::glj8018@ads.northwestern.edu::3a49910d-c358-4586-b31b-05d58406f615" providerId="AD" clId="Web-{E56E9AE7-6BFF-978D-732E-10D00211D4EF}" dt="2023-01-13T00:16:34.931" v="758"/>
          <ac:picMkLst>
            <pc:docMk/>
            <pc:sldMk cId="231020705" sldId="305"/>
            <ac:picMk id="6" creationId="{F45149F6-65EA-4253-DB83-A2E132CB7A0A}"/>
          </ac:picMkLst>
        </pc:picChg>
      </pc:sldChg>
      <pc:sldChg chg="modSp">
        <pc:chgData name="Ginger Lee Jacobson" userId="S::glj8018@ads.northwestern.edu::3a49910d-c358-4586-b31b-05d58406f615" providerId="AD" clId="Web-{E56E9AE7-6BFF-978D-732E-10D00211D4EF}" dt="2023-01-12T22:28:31.815" v="51" actId="20577"/>
        <pc:sldMkLst>
          <pc:docMk/>
          <pc:sldMk cId="3086748698" sldId="306"/>
        </pc:sldMkLst>
        <pc:spChg chg="mod">
          <ac:chgData name="Ginger Lee Jacobson" userId="S::glj8018@ads.northwestern.edu::3a49910d-c358-4586-b31b-05d58406f615" providerId="AD" clId="Web-{E56E9AE7-6BFF-978D-732E-10D00211D4EF}" dt="2023-01-12T22:28:31.815" v="51"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56E9AE7-6BFF-978D-732E-10D00211D4EF}" dt="2023-01-13T01:45:09.047" v="1695"/>
        <pc:sldMkLst>
          <pc:docMk/>
          <pc:sldMk cId="1606653251" sldId="307"/>
        </pc:sldMkLst>
      </pc:sldChg>
      <pc:sldChg chg="addSp modSp modNotes">
        <pc:chgData name="Ginger Lee Jacobson" userId="S::glj8018@ads.northwestern.edu::3a49910d-c358-4586-b31b-05d58406f615" providerId="AD" clId="Web-{E56E9AE7-6BFF-978D-732E-10D00211D4EF}" dt="2023-01-13T02:25:07.667" v="2347"/>
        <pc:sldMkLst>
          <pc:docMk/>
          <pc:sldMk cId="1622357749" sldId="310"/>
        </pc:sldMkLst>
        <pc:spChg chg="mod">
          <ac:chgData name="Ginger Lee Jacobson" userId="S::glj8018@ads.northwestern.edu::3a49910d-c358-4586-b31b-05d58406f615" providerId="AD" clId="Web-{E56E9AE7-6BFF-978D-732E-10D00211D4EF}" dt="2023-01-12T22:51:38.119" v="186" actId="1076"/>
          <ac:spMkLst>
            <pc:docMk/>
            <pc:sldMk cId="1622357749" sldId="310"/>
            <ac:spMk id="2" creationId="{DA76D551-D935-B605-4BA3-8E184C30C903}"/>
          </ac:spMkLst>
        </pc:spChg>
        <pc:spChg chg="mod">
          <ac:chgData name="Ginger Lee Jacobson" userId="S::glj8018@ads.northwestern.edu::3a49910d-c358-4586-b31b-05d58406f615" providerId="AD" clId="Web-{E56E9AE7-6BFF-978D-732E-10D00211D4EF}" dt="2023-01-12T22:39:12.927" v="91" actId="20577"/>
          <ac:spMkLst>
            <pc:docMk/>
            <pc:sldMk cId="1622357749" sldId="310"/>
            <ac:spMk id="3" creationId="{A4FCEDB0-0C1F-8E75-6EA3-CEA25E8BC792}"/>
          </ac:spMkLst>
        </pc:spChg>
        <pc:picChg chg="add mod">
          <ac:chgData name="Ginger Lee Jacobson" userId="S::glj8018@ads.northwestern.edu::3a49910d-c358-4586-b31b-05d58406f615" providerId="AD" clId="Web-{E56E9AE7-6BFF-978D-732E-10D00211D4EF}" dt="2023-01-12T22:39:38.630" v="94" actId="1076"/>
          <ac:picMkLst>
            <pc:docMk/>
            <pc:sldMk cId="1622357749" sldId="310"/>
            <ac:picMk id="6" creationId="{3A428789-0094-8359-0885-337A6D18CD71}"/>
          </ac:picMkLst>
        </pc:picChg>
        <pc:picChg chg="add mod">
          <ac:chgData name="Ginger Lee Jacobson" userId="S::glj8018@ads.northwestern.edu::3a49910d-c358-4586-b31b-05d58406f615" providerId="AD" clId="Web-{E56E9AE7-6BFF-978D-732E-10D00211D4EF}" dt="2023-01-12T22:52:20.323" v="188" actId="1076"/>
          <ac:picMkLst>
            <pc:docMk/>
            <pc:sldMk cId="1622357749" sldId="310"/>
            <ac:picMk id="7" creationId="{2E960739-2E84-F58C-3D78-FD379FD327D0}"/>
          </ac:picMkLst>
        </pc:picChg>
      </pc:sldChg>
      <pc:sldChg chg="modNotes">
        <pc:chgData name="Ginger Lee Jacobson" userId="S::glj8018@ads.northwestern.edu::3a49910d-c358-4586-b31b-05d58406f615" providerId="AD" clId="Web-{E56E9AE7-6BFF-978D-732E-10D00211D4EF}" dt="2023-01-13T00:16:51.213" v="764"/>
        <pc:sldMkLst>
          <pc:docMk/>
          <pc:sldMk cId="467008381" sldId="311"/>
        </pc:sldMkLst>
      </pc:sldChg>
      <pc:sldChg chg="modNotes">
        <pc:chgData name="Ginger Lee Jacobson" userId="S::glj8018@ads.northwestern.edu::3a49910d-c358-4586-b31b-05d58406f615" providerId="AD" clId="Web-{E56E9AE7-6BFF-978D-732E-10D00211D4EF}" dt="2023-01-13T02:43:49.952" v="2400"/>
        <pc:sldMkLst>
          <pc:docMk/>
          <pc:sldMk cId="217017396" sldId="313"/>
        </pc:sldMkLst>
      </pc:sldChg>
      <pc:sldChg chg="modSp modNotes">
        <pc:chgData name="Ginger Lee Jacobson" userId="S::glj8018@ads.northwestern.edu::3a49910d-c358-4586-b31b-05d58406f615" providerId="AD" clId="Web-{E56E9AE7-6BFF-978D-732E-10D00211D4EF}" dt="2023-01-13T02:35:19.345" v="2388"/>
        <pc:sldMkLst>
          <pc:docMk/>
          <pc:sldMk cId="3246919771" sldId="314"/>
        </pc:sldMkLst>
        <pc:spChg chg="mod">
          <ac:chgData name="Ginger Lee Jacobson" userId="S::glj8018@ads.northwestern.edu::3a49910d-c358-4586-b31b-05d58406f615" providerId="AD" clId="Web-{E56E9AE7-6BFF-978D-732E-10D00211D4EF}" dt="2023-01-12T23:13:08.294" v="227" actId="20577"/>
          <ac:spMkLst>
            <pc:docMk/>
            <pc:sldMk cId="3246919771" sldId="314"/>
            <ac:spMk id="2" creationId="{B113C1AA-73D9-335C-9DA9-0F4C88280474}"/>
          </ac:spMkLst>
        </pc:spChg>
        <pc:spChg chg="mod">
          <ac:chgData name="Ginger Lee Jacobson" userId="S::glj8018@ads.northwestern.edu::3a49910d-c358-4586-b31b-05d58406f615" providerId="AD" clId="Web-{E56E9AE7-6BFF-978D-732E-10D00211D4EF}" dt="2023-01-12T23:12:53.263" v="223" actId="20577"/>
          <ac:spMkLst>
            <pc:docMk/>
            <pc:sldMk cId="3246919771" sldId="314"/>
            <ac:spMk id="3" creationId="{6EF827A7-2289-E38E-ED3B-929361C966B8}"/>
          </ac:spMkLst>
        </pc:spChg>
      </pc:sldChg>
      <pc:sldChg chg="delSp modSp addAnim modAnim modNotes">
        <pc:chgData name="Ginger Lee Jacobson" userId="S::glj8018@ads.northwestern.edu::3a49910d-c358-4586-b31b-05d58406f615" providerId="AD" clId="Web-{E56E9AE7-6BFF-978D-732E-10D00211D4EF}" dt="2023-01-13T02:44:35.640" v="2415"/>
        <pc:sldMkLst>
          <pc:docMk/>
          <pc:sldMk cId="1781169159" sldId="315"/>
        </pc:sldMkLst>
        <pc:spChg chg="del mod">
          <ac:chgData name="Ginger Lee Jacobson" userId="S::glj8018@ads.northwestern.edu::3a49910d-c358-4586-b31b-05d58406f615" providerId="AD" clId="Web-{E56E9AE7-6BFF-978D-732E-10D00211D4EF}" dt="2023-01-13T00:56:15.143" v="1097"/>
          <ac:spMkLst>
            <pc:docMk/>
            <pc:sldMk cId="1781169159" sldId="315"/>
            <ac:spMk id="7" creationId="{4ECDB805-29BA-C06E-9E3B-84B76CE96F60}"/>
          </ac:spMkLst>
        </pc:spChg>
      </pc:sldChg>
      <pc:sldChg chg="addSp modSp new ord modNotes">
        <pc:chgData name="Ginger Lee Jacobson" userId="S::glj8018@ads.northwestern.edu::3a49910d-c358-4586-b31b-05d58406f615" providerId="AD" clId="Web-{E56E9AE7-6BFF-978D-732E-10D00211D4EF}" dt="2023-01-12T22:30:15.521" v="60"/>
        <pc:sldMkLst>
          <pc:docMk/>
          <pc:sldMk cId="380680441" sldId="317"/>
        </pc:sldMkLst>
        <pc:spChg chg="mod">
          <ac:chgData name="Ginger Lee Jacobson" userId="S::glj8018@ads.northwestern.edu::3a49910d-c358-4586-b31b-05d58406f615" providerId="AD" clId="Web-{E56E9AE7-6BFF-978D-732E-10D00211D4EF}" dt="2023-01-12T22:28:26.971" v="49" actId="20577"/>
          <ac:spMkLst>
            <pc:docMk/>
            <pc:sldMk cId="380680441" sldId="317"/>
            <ac:spMk id="2" creationId="{6AC2FEA9-E339-E7DC-2427-6AF144521865}"/>
          </ac:spMkLst>
        </pc:spChg>
        <pc:picChg chg="add mod">
          <ac:chgData name="Ginger Lee Jacobson" userId="S::glj8018@ads.northwestern.edu::3a49910d-c358-4586-b31b-05d58406f615" providerId="AD" clId="Web-{E56E9AE7-6BFF-978D-732E-10D00211D4EF}" dt="2023-01-12T22:28:03.377" v="37" actId="1076"/>
          <ac:picMkLst>
            <pc:docMk/>
            <pc:sldMk cId="380680441" sldId="317"/>
            <ac:picMk id="6" creationId="{B4F63B30-926F-6E9F-DD20-6F1D70D24255}"/>
          </ac:picMkLst>
        </pc:picChg>
      </pc:sldChg>
      <pc:sldChg chg="modSp add ord replId">
        <pc:chgData name="Ginger Lee Jacobson" userId="S::glj8018@ads.northwestern.edu::3a49910d-c358-4586-b31b-05d58406f615" providerId="AD" clId="Web-{E56E9AE7-6BFF-978D-732E-10D00211D4EF}" dt="2023-01-13T02:23:25.568" v="2344" actId="20577"/>
        <pc:sldMkLst>
          <pc:docMk/>
          <pc:sldMk cId="348769654" sldId="318"/>
        </pc:sldMkLst>
        <pc:spChg chg="mod">
          <ac:chgData name="Ginger Lee Jacobson" userId="S::glj8018@ads.northwestern.edu::3a49910d-c358-4586-b31b-05d58406f615" providerId="AD" clId="Web-{E56E9AE7-6BFF-978D-732E-10D00211D4EF}" dt="2023-01-13T02:23:25.568" v="2344" actId="20577"/>
          <ac:spMkLst>
            <pc:docMk/>
            <pc:sldMk cId="348769654" sldId="318"/>
            <ac:spMk id="3" creationId="{EC9AA3F7-FC6E-575A-F3F6-82A49486401E}"/>
          </ac:spMkLst>
        </pc:spChg>
      </pc:sldChg>
      <pc:sldChg chg="modSp add del ord replId modNotes">
        <pc:chgData name="Ginger Lee Jacobson" userId="S::glj8018@ads.northwestern.edu::3a49910d-c358-4586-b31b-05d58406f615" providerId="AD" clId="Web-{E56E9AE7-6BFF-978D-732E-10D00211D4EF}" dt="2023-01-13T00:08:40.872" v="645"/>
        <pc:sldMkLst>
          <pc:docMk/>
          <pc:sldMk cId="1718279858" sldId="318"/>
        </pc:sldMkLst>
        <pc:spChg chg="mod">
          <ac:chgData name="Ginger Lee Jacobson" userId="S::glj8018@ads.northwestern.edu::3a49910d-c358-4586-b31b-05d58406f615" providerId="AD" clId="Web-{E56E9AE7-6BFF-978D-732E-10D00211D4EF}" dt="2023-01-13T00:07:15.354" v="636" actId="20577"/>
          <ac:spMkLst>
            <pc:docMk/>
            <pc:sldMk cId="1718279858" sldId="318"/>
            <ac:spMk id="3" creationId="{E734A82D-A943-360B-0A2E-BBD555F97DAF}"/>
          </ac:spMkLst>
        </pc:spChg>
      </pc:sldChg>
      <pc:sldChg chg="add del replId">
        <pc:chgData name="Ginger Lee Jacobson" userId="S::glj8018@ads.northwestern.edu::3a49910d-c358-4586-b31b-05d58406f615" providerId="AD" clId="Web-{E56E9AE7-6BFF-978D-732E-10D00211D4EF}" dt="2023-01-13T02:23:03.864" v="2338"/>
        <pc:sldMkLst>
          <pc:docMk/>
          <pc:sldMk cId="2421213757" sldId="318"/>
        </pc:sldMkLst>
      </pc:sldChg>
      <pc:sldChg chg="add del replId">
        <pc:chgData name="Ginger Lee Jacobson" userId="S::glj8018@ads.northwestern.edu::3a49910d-c358-4586-b31b-05d58406f615" providerId="AD" clId="Web-{E56E9AE7-6BFF-978D-732E-10D00211D4EF}" dt="2023-01-13T00:05:32.789" v="627"/>
        <pc:sldMkLst>
          <pc:docMk/>
          <pc:sldMk cId="4210956555" sldId="319"/>
        </pc:sldMkLst>
      </pc:sldChg>
      <pc:sldChg chg="add del replId">
        <pc:chgData name="Ginger Lee Jacobson" userId="S::glj8018@ads.northwestern.edu::3a49910d-c358-4586-b31b-05d58406f615" providerId="AD" clId="Web-{E56E9AE7-6BFF-978D-732E-10D00211D4EF}" dt="2023-01-13T00:05:32.789" v="626"/>
        <pc:sldMkLst>
          <pc:docMk/>
          <pc:sldMk cId="3585142309" sldId="320"/>
        </pc:sldMkLst>
      </pc:sldChg>
      <pc:sldChg chg="add del replId">
        <pc:chgData name="Ginger Lee Jacobson" userId="S::glj8018@ads.northwestern.edu::3a49910d-c358-4586-b31b-05d58406f615" providerId="AD" clId="Web-{E56E9AE7-6BFF-978D-732E-10D00211D4EF}" dt="2023-01-13T00:05:32.789" v="625"/>
        <pc:sldMkLst>
          <pc:docMk/>
          <pc:sldMk cId="3060701722" sldId="321"/>
        </pc:sldMkLst>
      </pc:sldChg>
      <pc:sldChg chg="add del replId">
        <pc:chgData name="Ginger Lee Jacobson" userId="S::glj8018@ads.northwestern.edu::3a49910d-c358-4586-b31b-05d58406f615" providerId="AD" clId="Web-{E56E9AE7-6BFF-978D-732E-10D00211D4EF}" dt="2023-01-13T00:05:32.789" v="624"/>
        <pc:sldMkLst>
          <pc:docMk/>
          <pc:sldMk cId="2840235721" sldId="322"/>
        </pc:sldMkLst>
      </pc:sldChg>
      <pc:sldChg chg="add del replId">
        <pc:chgData name="Ginger Lee Jacobson" userId="S::glj8018@ads.northwestern.edu::3a49910d-c358-4586-b31b-05d58406f615" providerId="AD" clId="Web-{E56E9AE7-6BFF-978D-732E-10D00211D4EF}" dt="2023-01-13T00:05:32.789" v="623"/>
        <pc:sldMkLst>
          <pc:docMk/>
          <pc:sldMk cId="3261146390" sldId="323"/>
        </pc:sldMkLst>
      </pc:sldChg>
      <pc:sldChg chg="add del replId">
        <pc:chgData name="Ginger Lee Jacobson" userId="S::glj8018@ads.northwestern.edu::3a49910d-c358-4586-b31b-05d58406f615" providerId="AD" clId="Web-{E56E9AE7-6BFF-978D-732E-10D00211D4EF}" dt="2023-01-13T00:05:32.789" v="622"/>
        <pc:sldMkLst>
          <pc:docMk/>
          <pc:sldMk cId="1275026656" sldId="324"/>
        </pc:sldMkLst>
      </pc:sldChg>
      <pc:sldChg chg="add del replId">
        <pc:chgData name="Ginger Lee Jacobson" userId="S::glj8018@ads.northwestern.edu::3a49910d-c358-4586-b31b-05d58406f615" providerId="AD" clId="Web-{E56E9AE7-6BFF-978D-732E-10D00211D4EF}" dt="2023-01-13T00:05:32.789" v="621"/>
        <pc:sldMkLst>
          <pc:docMk/>
          <pc:sldMk cId="2071232182" sldId="325"/>
        </pc:sldMkLst>
      </pc:sldChg>
      <pc:sldChg chg="add del replId">
        <pc:chgData name="Ginger Lee Jacobson" userId="S::glj8018@ads.northwestern.edu::3a49910d-c358-4586-b31b-05d58406f615" providerId="AD" clId="Web-{E56E9AE7-6BFF-978D-732E-10D00211D4EF}" dt="2023-01-13T00:05:32.789" v="620"/>
        <pc:sldMkLst>
          <pc:docMk/>
          <pc:sldMk cId="3057719866" sldId="326"/>
        </pc:sldMkLst>
      </pc:sldChg>
      <pc:sldChg chg="add del replId">
        <pc:chgData name="Ginger Lee Jacobson" userId="S::glj8018@ads.northwestern.edu::3a49910d-c358-4586-b31b-05d58406f615" providerId="AD" clId="Web-{E56E9AE7-6BFF-978D-732E-10D00211D4EF}" dt="2023-01-13T00:05:32.789" v="619"/>
        <pc:sldMkLst>
          <pc:docMk/>
          <pc:sldMk cId="19316478" sldId="327"/>
        </pc:sldMkLst>
      </pc:sldChg>
      <pc:sldChg chg="add del replId">
        <pc:chgData name="Ginger Lee Jacobson" userId="S::glj8018@ads.northwestern.edu::3a49910d-c358-4586-b31b-05d58406f615" providerId="AD" clId="Web-{E56E9AE7-6BFF-978D-732E-10D00211D4EF}" dt="2023-01-13T00:05:32.773" v="618"/>
        <pc:sldMkLst>
          <pc:docMk/>
          <pc:sldMk cId="1177653922" sldId="328"/>
        </pc:sldMkLst>
      </pc:sldChg>
      <pc:sldChg chg="add del replId">
        <pc:chgData name="Ginger Lee Jacobson" userId="S::glj8018@ads.northwestern.edu::3a49910d-c358-4586-b31b-05d58406f615" providerId="AD" clId="Web-{E56E9AE7-6BFF-978D-732E-10D00211D4EF}" dt="2023-01-13T00:05:32.773" v="617"/>
        <pc:sldMkLst>
          <pc:docMk/>
          <pc:sldMk cId="553917349" sldId="329"/>
        </pc:sldMkLst>
      </pc:sldChg>
      <pc:sldChg chg="add del replId">
        <pc:chgData name="Ginger Lee Jacobson" userId="S::glj8018@ads.northwestern.edu::3a49910d-c358-4586-b31b-05d58406f615" providerId="AD" clId="Web-{E56E9AE7-6BFF-978D-732E-10D00211D4EF}" dt="2023-01-13T00:05:32.773" v="616"/>
        <pc:sldMkLst>
          <pc:docMk/>
          <pc:sldMk cId="3623262155" sldId="330"/>
        </pc:sldMkLst>
      </pc:sldChg>
      <pc:sldChg chg="add del replId">
        <pc:chgData name="Ginger Lee Jacobson" userId="S::glj8018@ads.northwestern.edu::3a49910d-c358-4586-b31b-05d58406f615" providerId="AD" clId="Web-{E56E9AE7-6BFF-978D-732E-10D00211D4EF}" dt="2023-01-13T00:05:32.773" v="615"/>
        <pc:sldMkLst>
          <pc:docMk/>
          <pc:sldMk cId="3349984866" sldId="331"/>
        </pc:sldMkLst>
      </pc:sldChg>
      <pc:sldChg chg="add del replId">
        <pc:chgData name="Ginger Lee Jacobson" userId="S::glj8018@ads.northwestern.edu::3a49910d-c358-4586-b31b-05d58406f615" providerId="AD" clId="Web-{E56E9AE7-6BFF-978D-732E-10D00211D4EF}" dt="2023-01-13T00:05:32.773" v="614"/>
        <pc:sldMkLst>
          <pc:docMk/>
          <pc:sldMk cId="510502448" sldId="332"/>
        </pc:sldMkLst>
      </pc:sldChg>
      <pc:sldChg chg="add del replId">
        <pc:chgData name="Ginger Lee Jacobson" userId="S::glj8018@ads.northwestern.edu::3a49910d-c358-4586-b31b-05d58406f615" providerId="AD" clId="Web-{E56E9AE7-6BFF-978D-732E-10D00211D4EF}" dt="2023-01-13T00:05:32.773" v="613"/>
        <pc:sldMkLst>
          <pc:docMk/>
          <pc:sldMk cId="3870770819" sldId="333"/>
        </pc:sldMkLst>
      </pc:sldChg>
      <pc:sldChg chg="add del replId">
        <pc:chgData name="Ginger Lee Jacobson" userId="S::glj8018@ads.northwestern.edu::3a49910d-c358-4586-b31b-05d58406f615" providerId="AD" clId="Web-{E56E9AE7-6BFF-978D-732E-10D00211D4EF}" dt="2023-01-13T00:05:32.773" v="612"/>
        <pc:sldMkLst>
          <pc:docMk/>
          <pc:sldMk cId="1175076076" sldId="334"/>
        </pc:sldMkLst>
      </pc:sldChg>
      <pc:sldChg chg="add del replId">
        <pc:chgData name="Ginger Lee Jacobson" userId="S::glj8018@ads.northwestern.edu::3a49910d-c358-4586-b31b-05d58406f615" providerId="AD" clId="Web-{E56E9AE7-6BFF-978D-732E-10D00211D4EF}" dt="2023-01-13T00:05:32.758" v="611"/>
        <pc:sldMkLst>
          <pc:docMk/>
          <pc:sldMk cId="2387197563" sldId="335"/>
        </pc:sldMkLst>
      </pc:sldChg>
      <pc:sldChg chg="add del replId">
        <pc:chgData name="Ginger Lee Jacobson" userId="S::glj8018@ads.northwestern.edu::3a49910d-c358-4586-b31b-05d58406f615" providerId="AD" clId="Web-{E56E9AE7-6BFF-978D-732E-10D00211D4EF}" dt="2023-01-13T00:05:32.758" v="610"/>
        <pc:sldMkLst>
          <pc:docMk/>
          <pc:sldMk cId="1252041695" sldId="336"/>
        </pc:sldMkLst>
      </pc:sldChg>
      <pc:sldChg chg="add del replId">
        <pc:chgData name="Ginger Lee Jacobson" userId="S::glj8018@ads.northwestern.edu::3a49910d-c358-4586-b31b-05d58406f615" providerId="AD" clId="Web-{E56E9AE7-6BFF-978D-732E-10D00211D4EF}" dt="2023-01-13T00:05:32.758" v="609"/>
        <pc:sldMkLst>
          <pc:docMk/>
          <pc:sldMk cId="3691281325" sldId="337"/>
        </pc:sldMkLst>
      </pc:sldChg>
      <pc:sldChg chg="add del replId">
        <pc:chgData name="Ginger Lee Jacobson" userId="S::glj8018@ads.northwestern.edu::3a49910d-c358-4586-b31b-05d58406f615" providerId="AD" clId="Web-{E56E9AE7-6BFF-978D-732E-10D00211D4EF}" dt="2023-01-13T00:05:32.758" v="608"/>
        <pc:sldMkLst>
          <pc:docMk/>
          <pc:sldMk cId="442681610" sldId="338"/>
        </pc:sldMkLst>
      </pc:sldChg>
      <pc:sldChg chg="add del replId">
        <pc:chgData name="Ginger Lee Jacobson" userId="S::glj8018@ads.northwestern.edu::3a49910d-c358-4586-b31b-05d58406f615" providerId="AD" clId="Web-{E56E9AE7-6BFF-978D-732E-10D00211D4EF}" dt="2023-01-13T00:05:32.758" v="607"/>
        <pc:sldMkLst>
          <pc:docMk/>
          <pc:sldMk cId="116177821" sldId="339"/>
        </pc:sldMkLst>
      </pc:sldChg>
      <pc:sldChg chg="add del replId">
        <pc:chgData name="Ginger Lee Jacobson" userId="S::glj8018@ads.northwestern.edu::3a49910d-c358-4586-b31b-05d58406f615" providerId="AD" clId="Web-{E56E9AE7-6BFF-978D-732E-10D00211D4EF}" dt="2023-01-13T00:05:32.758" v="606"/>
        <pc:sldMkLst>
          <pc:docMk/>
          <pc:sldMk cId="3867254972" sldId="340"/>
        </pc:sldMkLst>
      </pc:sldChg>
    </pc:docChg>
  </pc:docChgLst>
  <pc:docChgLst>
    <pc:chgData name="Ginger Lee Jacobson" userId="S::glj8018@ads.northwestern.edu::3a49910d-c358-4586-b31b-05d58406f615" providerId="AD" clId="Web-{D2C64330-2F63-40DC-3363-A3CA14F59ACD}"/>
    <pc:docChg chg="addSld delSld modSld sldOrd">
      <pc:chgData name="Ginger Lee Jacobson" userId="S::glj8018@ads.northwestern.edu::3a49910d-c358-4586-b31b-05d58406f615" providerId="AD" clId="Web-{D2C64330-2F63-40DC-3363-A3CA14F59ACD}" dt="2023-01-12T20:27:06.847" v="2099"/>
      <pc:docMkLst>
        <pc:docMk/>
      </pc:docMkLst>
      <pc:sldChg chg="modSp modNotes">
        <pc:chgData name="Ginger Lee Jacobson" userId="S::glj8018@ads.northwestern.edu::3a49910d-c358-4586-b31b-05d58406f615" providerId="AD" clId="Web-{D2C64330-2F63-40DC-3363-A3CA14F59ACD}" dt="2023-01-12T18:43:48.205" v="126"/>
        <pc:sldMkLst>
          <pc:docMk/>
          <pc:sldMk cId="930816888" sldId="288"/>
        </pc:sldMkLst>
        <pc:spChg chg="mod">
          <ac:chgData name="Ginger Lee Jacobson" userId="S::glj8018@ads.northwestern.edu::3a49910d-c358-4586-b31b-05d58406f615" providerId="AD" clId="Web-{D2C64330-2F63-40DC-3363-A3CA14F59ACD}" dt="2023-01-12T18:43:34.408" v="122"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D2C64330-2F63-40DC-3363-A3CA14F59ACD}" dt="2023-01-12T20:27:06.847" v="2099"/>
        <pc:sldMkLst>
          <pc:docMk/>
          <pc:sldMk cId="1467023248" sldId="289"/>
        </pc:sldMkLst>
      </pc:sldChg>
      <pc:sldChg chg="mod modShow">
        <pc:chgData name="Ginger Lee Jacobson" userId="S::glj8018@ads.northwestern.edu::3a49910d-c358-4586-b31b-05d58406f615" providerId="AD" clId="Web-{D2C64330-2F63-40DC-3363-A3CA14F59ACD}" dt="2023-01-12T18:47:11.834" v="167"/>
        <pc:sldMkLst>
          <pc:docMk/>
          <pc:sldMk cId="4100909272" sldId="290"/>
        </pc:sldMkLst>
      </pc:sldChg>
      <pc:sldChg chg="addSp delSp modSp addAnim delAnim modAnim modNotes">
        <pc:chgData name="Ginger Lee Jacobson" userId="S::glj8018@ads.northwestern.edu::3a49910d-c358-4586-b31b-05d58406f615" providerId="AD" clId="Web-{D2C64330-2F63-40DC-3363-A3CA14F59ACD}" dt="2023-01-12T18:43:52.409" v="127" actId="20577"/>
        <pc:sldMkLst>
          <pc:docMk/>
          <pc:sldMk cId="2952596098" sldId="291"/>
        </pc:sldMkLst>
        <pc:spChg chg="mod">
          <ac:chgData name="Ginger Lee Jacobson" userId="S::glj8018@ads.northwestern.edu::3a49910d-c358-4586-b31b-05d58406f615" providerId="AD" clId="Web-{D2C64330-2F63-40DC-3363-A3CA14F59ACD}" dt="2023-01-12T18:43:52.409" v="127" actId="20577"/>
          <ac:spMkLst>
            <pc:docMk/>
            <pc:sldMk cId="2952596098" sldId="291"/>
            <ac:spMk id="3" creationId="{A23D405E-2187-AECB-762D-F922072790B6}"/>
          </ac:spMkLst>
        </pc:spChg>
        <pc:picChg chg="add del mod">
          <ac:chgData name="Ginger Lee Jacobson" userId="S::glj8018@ads.northwestern.edu::3a49910d-c358-4586-b31b-05d58406f615" providerId="AD" clId="Web-{D2C64330-2F63-40DC-3363-A3CA14F59ACD}" dt="2023-01-12T18:42:16" v="112"/>
          <ac:picMkLst>
            <pc:docMk/>
            <pc:sldMk cId="2952596098" sldId="291"/>
            <ac:picMk id="6" creationId="{A9834AB3-D0E9-1DBF-E7D7-B88D80E676C6}"/>
          </ac:picMkLst>
        </pc:picChg>
      </pc:sldChg>
      <pc:sldChg chg="modSp">
        <pc:chgData name="Ginger Lee Jacobson" userId="S::glj8018@ads.northwestern.edu::3a49910d-c358-4586-b31b-05d58406f615" providerId="AD" clId="Web-{D2C64330-2F63-40DC-3363-A3CA14F59ACD}" dt="2023-01-12T19:58:04.249" v="2027" actId="20577"/>
        <pc:sldMkLst>
          <pc:docMk/>
          <pc:sldMk cId="1680070822" sldId="293"/>
        </pc:sldMkLst>
        <pc:spChg chg="mod">
          <ac:chgData name="Ginger Lee Jacobson" userId="S::glj8018@ads.northwestern.edu::3a49910d-c358-4586-b31b-05d58406f615" providerId="AD" clId="Web-{D2C64330-2F63-40DC-3363-A3CA14F59ACD}" dt="2023-01-12T19:58:04.249" v="2027" actId="20577"/>
          <ac:spMkLst>
            <pc:docMk/>
            <pc:sldMk cId="1680070822" sldId="293"/>
            <ac:spMk id="3" creationId="{72BA3BD0-066D-3791-B32E-795ACC0C3316}"/>
          </ac:spMkLst>
        </pc:spChg>
      </pc:sldChg>
      <pc:sldChg chg="modSp modNotes">
        <pc:chgData name="Ginger Lee Jacobson" userId="S::glj8018@ads.northwestern.edu::3a49910d-c358-4586-b31b-05d58406f615" providerId="AD" clId="Web-{D2C64330-2F63-40DC-3363-A3CA14F59ACD}" dt="2023-01-12T20:20:45.777" v="2083"/>
        <pc:sldMkLst>
          <pc:docMk/>
          <pc:sldMk cId="1158116147" sldId="299"/>
        </pc:sldMkLst>
        <pc:spChg chg="mod">
          <ac:chgData name="Ginger Lee Jacobson" userId="S::glj8018@ads.northwestern.edu::3a49910d-c358-4586-b31b-05d58406f615" providerId="AD" clId="Web-{D2C64330-2F63-40DC-3363-A3CA14F59ACD}" dt="2023-01-12T19:58:10.828" v="2030" actId="20577"/>
          <ac:spMkLst>
            <pc:docMk/>
            <pc:sldMk cId="1158116147" sldId="299"/>
            <ac:spMk id="3" creationId="{72BA3BD0-066D-3791-B32E-795ACC0C3316}"/>
          </ac:spMkLst>
        </pc:spChg>
        <pc:picChg chg="mod">
          <ac:chgData name="Ginger Lee Jacobson" userId="S::glj8018@ads.northwestern.edu::3a49910d-c358-4586-b31b-05d58406f615" providerId="AD" clId="Web-{D2C64330-2F63-40DC-3363-A3CA14F59ACD}" dt="2023-01-12T19:58:18.203" v="2034" actId="1076"/>
          <ac:picMkLst>
            <pc:docMk/>
            <pc:sldMk cId="1158116147" sldId="299"/>
            <ac:picMk id="6" creationId="{F2F6008B-E644-5827-0D52-AB649396FC47}"/>
          </ac:picMkLst>
        </pc:picChg>
      </pc:sldChg>
      <pc:sldChg chg="del">
        <pc:chgData name="Ginger Lee Jacobson" userId="S::glj8018@ads.northwestern.edu::3a49910d-c358-4586-b31b-05d58406f615" providerId="AD" clId="Web-{D2C64330-2F63-40DC-3363-A3CA14F59ACD}" dt="2023-01-12T20:22:58.780" v="2085"/>
        <pc:sldMkLst>
          <pc:docMk/>
          <pc:sldMk cId="1436500664" sldId="301"/>
        </pc:sldMkLst>
      </pc:sldChg>
      <pc:sldChg chg="del">
        <pc:chgData name="Ginger Lee Jacobson" userId="S::glj8018@ads.northwestern.edu::3a49910d-c358-4586-b31b-05d58406f615" providerId="AD" clId="Web-{D2C64330-2F63-40DC-3363-A3CA14F59ACD}" dt="2023-01-12T20:23:04.218" v="2087"/>
        <pc:sldMkLst>
          <pc:docMk/>
          <pc:sldMk cId="1901255271" sldId="303"/>
        </pc:sldMkLst>
      </pc:sldChg>
      <pc:sldChg chg="del">
        <pc:chgData name="Ginger Lee Jacobson" userId="S::glj8018@ads.northwestern.edu::3a49910d-c358-4586-b31b-05d58406f615" providerId="AD" clId="Web-{D2C64330-2F63-40DC-3363-A3CA14F59ACD}" dt="2023-01-12T20:23:01.733" v="2086"/>
        <pc:sldMkLst>
          <pc:docMk/>
          <pc:sldMk cId="2673347211" sldId="304"/>
        </pc:sldMkLst>
      </pc:sldChg>
      <pc:sldChg chg="addSp delSp modSp">
        <pc:chgData name="Ginger Lee Jacobson" userId="S::glj8018@ads.northwestern.edu::3a49910d-c358-4586-b31b-05d58406f615" providerId="AD" clId="Web-{D2C64330-2F63-40DC-3363-A3CA14F59ACD}" dt="2023-01-12T20:06:09.353" v="2076" actId="20577"/>
        <pc:sldMkLst>
          <pc:docMk/>
          <pc:sldMk cId="3086748698" sldId="306"/>
        </pc:sldMkLst>
        <pc:spChg chg="mod">
          <ac:chgData name="Ginger Lee Jacobson" userId="S::glj8018@ads.northwestern.edu::3a49910d-c358-4586-b31b-05d58406f615" providerId="AD" clId="Web-{D2C64330-2F63-40DC-3363-A3CA14F59ACD}" dt="2023-01-12T20:06:09.353" v="2076" actId="20577"/>
          <ac:spMkLst>
            <pc:docMk/>
            <pc:sldMk cId="3086748698" sldId="306"/>
            <ac:spMk id="3" creationId="{BBE41C27-F9C7-B1FC-E096-6BE010DD536B}"/>
          </ac:spMkLst>
        </pc:spChg>
        <pc:spChg chg="add del mod">
          <ac:chgData name="Ginger Lee Jacobson" userId="S::glj8018@ads.northwestern.edu::3a49910d-c358-4586-b31b-05d58406f615" providerId="AD" clId="Web-{D2C64330-2F63-40DC-3363-A3CA14F59ACD}" dt="2023-01-12T20:04:59.633" v="2067"/>
          <ac:spMkLst>
            <pc:docMk/>
            <pc:sldMk cId="3086748698" sldId="306"/>
            <ac:spMk id="8" creationId="{5F6E69F0-66AB-3CA6-0F19-209A6F479E3A}"/>
          </ac:spMkLst>
        </pc:spChg>
        <pc:picChg chg="del">
          <ac:chgData name="Ginger Lee Jacobson" userId="S::glj8018@ads.northwestern.edu::3a49910d-c358-4586-b31b-05d58406f615" providerId="AD" clId="Web-{D2C64330-2F63-40DC-3363-A3CA14F59ACD}" dt="2023-01-12T20:03:34.381" v="2037"/>
          <ac:picMkLst>
            <pc:docMk/>
            <pc:sldMk cId="3086748698" sldId="306"/>
            <ac:picMk id="6" creationId="{06301A86-CE72-BCF7-075F-E030D18A6055}"/>
          </ac:picMkLst>
        </pc:picChg>
        <pc:picChg chg="add del mod">
          <ac:chgData name="Ginger Lee Jacobson" userId="S::glj8018@ads.northwestern.edu::3a49910d-c358-4586-b31b-05d58406f615" providerId="AD" clId="Web-{D2C64330-2F63-40DC-3363-A3CA14F59ACD}" dt="2023-01-12T20:05:39.931" v="2072" actId="1076"/>
          <ac:picMkLst>
            <pc:docMk/>
            <pc:sldMk cId="3086748698" sldId="306"/>
            <ac:picMk id="7" creationId="{498A974E-AC7E-561B-2D5A-A6DB8C3FE473}"/>
          </ac:picMkLst>
        </pc:picChg>
        <pc:picChg chg="add mod">
          <ac:chgData name="Ginger Lee Jacobson" userId="S::glj8018@ads.northwestern.edu::3a49910d-c358-4586-b31b-05d58406f615" providerId="AD" clId="Web-{D2C64330-2F63-40DC-3363-A3CA14F59ACD}" dt="2023-01-12T20:05:44.524" v="2073" actId="1076"/>
          <ac:picMkLst>
            <pc:docMk/>
            <pc:sldMk cId="3086748698" sldId="306"/>
            <ac:picMk id="9" creationId="{61F9093A-A655-C3CF-BEFB-67F09196813C}"/>
          </ac:picMkLst>
        </pc:picChg>
      </pc:sldChg>
      <pc:sldChg chg="addSp modSp new ord addAnim modAnim modNotes">
        <pc:chgData name="Ginger Lee Jacobson" userId="S::glj8018@ads.northwestern.edu::3a49910d-c358-4586-b31b-05d58406f615" providerId="AD" clId="Web-{D2C64330-2F63-40DC-3363-A3CA14F59ACD}" dt="2023-01-12T19:45:24.765" v="948"/>
        <pc:sldMkLst>
          <pc:docMk/>
          <pc:sldMk cId="217017396" sldId="313"/>
        </pc:sldMkLst>
        <pc:spChg chg="mod">
          <ac:chgData name="Ginger Lee Jacobson" userId="S::glj8018@ads.northwestern.edu::3a49910d-c358-4586-b31b-05d58406f615" providerId="AD" clId="Web-{D2C64330-2F63-40DC-3363-A3CA14F59ACD}" dt="2023-01-12T19:02:44.416" v="570" actId="20577"/>
          <ac:spMkLst>
            <pc:docMk/>
            <pc:sldMk cId="217017396" sldId="313"/>
            <ac:spMk id="2" creationId="{779436BB-B4E7-1FE7-0A53-F9C91A403BFD}"/>
          </ac:spMkLst>
        </pc:spChg>
        <pc:spChg chg="mod">
          <ac:chgData name="Ginger Lee Jacobson" userId="S::glj8018@ads.northwestern.edu::3a49910d-c358-4586-b31b-05d58406f615" providerId="AD" clId="Web-{D2C64330-2F63-40DC-3363-A3CA14F59ACD}" dt="2023-01-12T18:38:15.761" v="101" actId="20577"/>
          <ac:spMkLst>
            <pc:docMk/>
            <pc:sldMk cId="217017396" sldId="313"/>
            <ac:spMk id="3" creationId="{528BB52B-EBAB-08B3-E8EB-2C3D3C1CC1C8}"/>
          </ac:spMkLst>
        </pc:spChg>
        <pc:picChg chg="add mod">
          <ac:chgData name="Ginger Lee Jacobson" userId="S::glj8018@ads.northwestern.edu::3a49910d-c358-4586-b31b-05d58406f615" providerId="AD" clId="Web-{D2C64330-2F63-40DC-3363-A3CA14F59ACD}" dt="2023-01-12T18:38:21.933" v="102" actId="1076"/>
          <ac:picMkLst>
            <pc:docMk/>
            <pc:sldMk cId="217017396" sldId="313"/>
            <ac:picMk id="6" creationId="{92CFAA1B-9919-E13F-AE81-117ACD22946F}"/>
          </ac:picMkLst>
        </pc:picChg>
      </pc:sldChg>
      <pc:sldChg chg="addSp delSp modSp new ord addAnim modAnim modNotes">
        <pc:chgData name="Ginger Lee Jacobson" userId="S::glj8018@ads.northwestern.edu::3a49910d-c358-4586-b31b-05d58406f615" providerId="AD" clId="Web-{D2C64330-2F63-40DC-3363-A3CA14F59ACD}" dt="2023-01-12T19:55:09.558" v="1884"/>
        <pc:sldMkLst>
          <pc:docMk/>
          <pc:sldMk cId="3246919771" sldId="314"/>
        </pc:sldMkLst>
        <pc:spChg chg="mod">
          <ac:chgData name="Ginger Lee Jacobson" userId="S::glj8018@ads.northwestern.edu::3a49910d-c358-4586-b31b-05d58406f615" providerId="AD" clId="Web-{D2C64330-2F63-40DC-3363-A3CA14F59ACD}" dt="2023-01-12T18:51:47.418" v="341" actId="20577"/>
          <ac:spMkLst>
            <pc:docMk/>
            <pc:sldMk cId="3246919771" sldId="314"/>
            <ac:spMk id="2" creationId="{B113C1AA-73D9-335C-9DA9-0F4C88280474}"/>
          </ac:spMkLst>
        </pc:spChg>
        <pc:spChg chg="mod">
          <ac:chgData name="Ginger Lee Jacobson" userId="S::glj8018@ads.northwestern.edu::3a49910d-c358-4586-b31b-05d58406f615" providerId="AD" clId="Web-{D2C64330-2F63-40DC-3363-A3CA14F59ACD}" dt="2023-01-12T19:03:04.776" v="573" actId="14100"/>
          <ac:spMkLst>
            <pc:docMk/>
            <pc:sldMk cId="3246919771" sldId="314"/>
            <ac:spMk id="3" creationId="{6EF827A7-2289-E38E-ED3B-929361C966B8}"/>
          </ac:spMkLst>
        </pc:spChg>
        <pc:picChg chg="add mod">
          <ac:chgData name="Ginger Lee Jacobson" userId="S::glj8018@ads.northwestern.edu::3a49910d-c358-4586-b31b-05d58406f615" providerId="AD" clId="Web-{D2C64330-2F63-40DC-3363-A3CA14F59ACD}" dt="2023-01-12T19:02:56.713" v="572" actId="1076"/>
          <ac:picMkLst>
            <pc:docMk/>
            <pc:sldMk cId="3246919771" sldId="314"/>
            <ac:picMk id="6" creationId="{30A36CAA-12AC-164E-9CF9-F950053EDF3E}"/>
          </ac:picMkLst>
        </pc:picChg>
        <pc:picChg chg="add del mod">
          <ac:chgData name="Ginger Lee Jacobson" userId="S::glj8018@ads.northwestern.edu::3a49910d-c358-4586-b31b-05d58406f615" providerId="AD" clId="Web-{D2C64330-2F63-40DC-3363-A3CA14F59ACD}" dt="2023-01-12T19:02:17.384" v="559"/>
          <ac:picMkLst>
            <pc:docMk/>
            <pc:sldMk cId="3246919771" sldId="314"/>
            <ac:picMk id="7" creationId="{955CF3CC-CAC5-9D37-D48B-7A895FCD583E}"/>
          </ac:picMkLst>
        </pc:picChg>
      </pc:sldChg>
      <pc:sldChg chg="addSp modSp new ord modNotes">
        <pc:chgData name="Ginger Lee Jacobson" userId="S::glj8018@ads.northwestern.edu::3a49910d-c358-4586-b31b-05d58406f615" providerId="AD" clId="Web-{D2C64330-2F63-40DC-3363-A3CA14F59ACD}" dt="2023-01-12T19:43:13.950" v="927"/>
        <pc:sldMkLst>
          <pc:docMk/>
          <pc:sldMk cId="1781169159" sldId="315"/>
        </pc:sldMkLst>
        <pc:spChg chg="mod">
          <ac:chgData name="Ginger Lee Jacobson" userId="S::glj8018@ads.northwestern.edu::3a49910d-c358-4586-b31b-05d58406f615" providerId="AD" clId="Web-{D2C64330-2F63-40DC-3363-A3CA14F59ACD}" dt="2023-01-12T19:02:38.150" v="567" actId="20577"/>
          <ac:spMkLst>
            <pc:docMk/>
            <pc:sldMk cId="1781169159" sldId="315"/>
            <ac:spMk id="2" creationId="{6C8E7D4D-749C-CD9F-3049-B2E20CDA5864}"/>
          </ac:spMkLst>
        </pc:spChg>
        <pc:spChg chg="mod">
          <ac:chgData name="Ginger Lee Jacobson" userId="S::glj8018@ads.northwestern.edu::3a49910d-c358-4586-b31b-05d58406f615" providerId="AD" clId="Web-{D2C64330-2F63-40DC-3363-A3CA14F59ACD}" dt="2023-01-12T19:38:23.725" v="770" actId="20577"/>
          <ac:spMkLst>
            <pc:docMk/>
            <pc:sldMk cId="1781169159" sldId="315"/>
            <ac:spMk id="3" creationId="{32F8CBC3-5F07-ED59-BC75-CCFC39219217}"/>
          </ac:spMkLst>
        </pc:spChg>
        <pc:spChg chg="add mod">
          <ac:chgData name="Ginger Lee Jacobson" userId="S::glj8018@ads.northwestern.edu::3a49910d-c358-4586-b31b-05d58406f615" providerId="AD" clId="Web-{D2C64330-2F63-40DC-3363-A3CA14F59ACD}" dt="2023-01-12T19:38:50.726" v="776" actId="1076"/>
          <ac:spMkLst>
            <pc:docMk/>
            <pc:sldMk cId="1781169159" sldId="315"/>
            <ac:spMk id="7" creationId="{4ECDB805-29BA-C06E-9E3B-84B76CE96F60}"/>
          </ac:spMkLst>
        </pc:spChg>
        <pc:picChg chg="add mod">
          <ac:chgData name="Ginger Lee Jacobson" userId="S::glj8018@ads.northwestern.edu::3a49910d-c358-4586-b31b-05d58406f615" providerId="AD" clId="Web-{D2C64330-2F63-40DC-3363-A3CA14F59ACD}" dt="2023-01-12T19:38:42.226" v="775" actId="1076"/>
          <ac:picMkLst>
            <pc:docMk/>
            <pc:sldMk cId="1781169159" sldId="315"/>
            <ac:picMk id="6" creationId="{3D0BFE3C-73D2-9EFA-FEA4-0F569EF09946}"/>
          </ac:picMkLst>
        </pc:picChg>
      </pc:sldChg>
      <pc:sldChg chg="modSp new">
        <pc:chgData name="Ginger Lee Jacobson" userId="S::glj8018@ads.northwestern.edu::3a49910d-c358-4586-b31b-05d58406f615" providerId="AD" clId="Web-{D2C64330-2F63-40DC-3363-A3CA14F59ACD}" dt="2023-01-12T19:57:19.983" v="1996" actId="20577"/>
        <pc:sldMkLst>
          <pc:docMk/>
          <pc:sldMk cId="114224506" sldId="316"/>
        </pc:sldMkLst>
        <pc:spChg chg="mod">
          <ac:chgData name="Ginger Lee Jacobson" userId="S::glj8018@ads.northwestern.edu::3a49910d-c358-4586-b31b-05d58406f615" providerId="AD" clId="Web-{D2C64330-2F63-40DC-3363-A3CA14F59ACD}" dt="2023-01-12T19:56:18.013" v="1906" actId="20577"/>
          <ac:spMkLst>
            <pc:docMk/>
            <pc:sldMk cId="114224506" sldId="316"/>
            <ac:spMk id="2" creationId="{EB064245-AB47-8D74-7B3B-934FF6FD74C6}"/>
          </ac:spMkLst>
        </pc:spChg>
        <pc:spChg chg="mod">
          <ac:chgData name="Ginger Lee Jacobson" userId="S::glj8018@ads.northwestern.edu::3a49910d-c358-4586-b31b-05d58406f615" providerId="AD" clId="Web-{D2C64330-2F63-40DC-3363-A3CA14F59ACD}" dt="2023-01-12T19:57:19.983" v="1996" actId="20577"/>
          <ac:spMkLst>
            <pc:docMk/>
            <pc:sldMk cId="114224506" sldId="316"/>
            <ac:spMk id="3" creationId="{A272EB3B-24EF-A4CC-1746-099D819109AC}"/>
          </ac:spMkLst>
        </pc:spChg>
      </pc:sldChg>
      <pc:sldChg chg="add del mod replId modShow">
        <pc:chgData name="Ginger Lee Jacobson" userId="S::glj8018@ads.northwestern.edu::3a49910d-c358-4586-b31b-05d58406f615" providerId="AD" clId="Web-{D2C64330-2F63-40DC-3363-A3CA14F59ACD}" dt="2023-01-12T20:22:51.702" v="2084"/>
        <pc:sldMkLst>
          <pc:docMk/>
          <pc:sldMk cId="4293482604" sldId="317"/>
        </pc:sldMkLst>
      </pc:sldChg>
    </pc:docChg>
  </pc:docChgLst>
  <pc:docChgLst>
    <pc:chgData name="John Patrick Johnson" userId="S::jpj8711@ads.northwestern.edu::fe18dc51-e5c5-41f0-a67f-64543119935e" providerId="AD" clId="Web-{E3813681-E5CF-C48F-BABE-8D0686498EF9}"/>
    <pc:docChg chg="addSld modSld">
      <pc:chgData name="John Patrick Johnson" userId="S::jpj8711@ads.northwestern.edu::fe18dc51-e5c5-41f0-a67f-64543119935e" providerId="AD" clId="Web-{E3813681-E5CF-C48F-BABE-8D0686498EF9}" dt="2023-07-21T04:24:23.092" v="366" actId="1076"/>
      <pc:docMkLst>
        <pc:docMk/>
      </pc:docMkLst>
      <pc:sldChg chg="modSp">
        <pc:chgData name="John Patrick Johnson" userId="S::jpj8711@ads.northwestern.edu::fe18dc51-e5c5-41f0-a67f-64543119935e" providerId="AD" clId="Web-{E3813681-E5CF-C48F-BABE-8D0686498EF9}" dt="2023-07-21T03:53:47.801" v="56" actId="20577"/>
        <pc:sldMkLst>
          <pc:docMk/>
          <pc:sldMk cId="0" sldId="262"/>
        </pc:sldMkLst>
        <pc:spChg chg="mod">
          <ac:chgData name="John Patrick Johnson" userId="S::jpj8711@ads.northwestern.edu::fe18dc51-e5c5-41f0-a67f-64543119935e" providerId="AD" clId="Web-{E3813681-E5CF-C48F-BABE-8D0686498EF9}" dt="2023-07-21T03:40:43.733" v="32" actId="20577"/>
          <ac:spMkLst>
            <pc:docMk/>
            <pc:sldMk cId="0" sldId="262"/>
            <ac:spMk id="103" creationId="{00000000-0000-0000-0000-000000000000}"/>
          </ac:spMkLst>
        </pc:spChg>
        <pc:spChg chg="mod">
          <ac:chgData name="John Patrick Johnson" userId="S::jpj8711@ads.northwestern.edu::fe18dc51-e5c5-41f0-a67f-64543119935e" providerId="AD" clId="Web-{E3813681-E5CF-C48F-BABE-8D0686498EF9}" dt="2023-07-21T03:53:47.801" v="56" actId="20577"/>
          <ac:spMkLst>
            <pc:docMk/>
            <pc:sldMk cId="0" sldId="262"/>
            <ac:spMk id="106" creationId="{00000000-0000-0000-0000-000000000000}"/>
          </ac:spMkLst>
        </pc:spChg>
      </pc:sldChg>
      <pc:sldChg chg="modSp">
        <pc:chgData name="John Patrick Johnson" userId="S::jpj8711@ads.northwestern.edu::fe18dc51-e5c5-41f0-a67f-64543119935e" providerId="AD" clId="Web-{E3813681-E5CF-C48F-BABE-8D0686498EF9}" dt="2023-07-21T03:40:16.295" v="23" actId="20577"/>
        <pc:sldMkLst>
          <pc:docMk/>
          <pc:sldMk cId="60139911" sldId="287"/>
        </pc:sldMkLst>
        <pc:spChg chg="mod">
          <ac:chgData name="John Patrick Johnson" userId="S::jpj8711@ads.northwestern.edu::fe18dc51-e5c5-41f0-a67f-64543119935e" providerId="AD" clId="Web-{E3813681-E5CF-C48F-BABE-8D0686498EF9}" dt="2023-07-21T03:40:16.295" v="23" actId="20577"/>
          <ac:spMkLst>
            <pc:docMk/>
            <pc:sldMk cId="60139911" sldId="287"/>
            <ac:spMk id="2" creationId="{B7862AAB-75C5-01E8-7C83-F7CB14768AFA}"/>
          </ac:spMkLst>
        </pc:spChg>
      </pc:sldChg>
      <pc:sldChg chg="addSp delSp modSp add replId">
        <pc:chgData name="John Patrick Johnson" userId="S::jpj8711@ads.northwestern.edu::fe18dc51-e5c5-41f0-a67f-64543119935e" providerId="AD" clId="Web-{E3813681-E5CF-C48F-BABE-8D0686498EF9}" dt="2023-07-21T04:07:58.663" v="294"/>
        <pc:sldMkLst>
          <pc:docMk/>
          <pc:sldMk cId="650099898" sldId="323"/>
        </pc:sldMkLst>
        <pc:spChg chg="mod">
          <ac:chgData name="John Patrick Johnson" userId="S::jpj8711@ads.northwestern.edu::fe18dc51-e5c5-41f0-a67f-64543119935e" providerId="AD" clId="Web-{E3813681-E5CF-C48F-BABE-8D0686498EF9}" dt="2023-07-21T03:54:36.521" v="80" actId="20577"/>
          <ac:spMkLst>
            <pc:docMk/>
            <pc:sldMk cId="650099898" sldId="323"/>
            <ac:spMk id="103" creationId="{00000000-0000-0000-0000-000000000000}"/>
          </ac:spMkLst>
        </pc:spChg>
        <pc:spChg chg="mod">
          <ac:chgData name="John Patrick Johnson" userId="S::jpj8711@ads.northwestern.edu::fe18dc51-e5c5-41f0-a67f-64543119935e" providerId="AD" clId="Web-{E3813681-E5CF-C48F-BABE-8D0686498EF9}" dt="2023-07-21T04:07:55.445" v="293" actId="20577"/>
          <ac:spMkLst>
            <pc:docMk/>
            <pc:sldMk cId="650099898" sldId="323"/>
            <ac:spMk id="106" creationId="{00000000-0000-0000-0000-000000000000}"/>
          </ac:spMkLst>
        </pc:spChg>
        <pc:picChg chg="add del mod ord modCrop">
          <ac:chgData name="John Patrick Johnson" userId="S::jpj8711@ads.northwestern.edu::fe18dc51-e5c5-41f0-a67f-64543119935e" providerId="AD" clId="Web-{E3813681-E5CF-C48F-BABE-8D0686498EF9}" dt="2023-07-21T04:07:58.663" v="294"/>
          <ac:picMkLst>
            <pc:docMk/>
            <pc:sldMk cId="650099898" sldId="323"/>
            <ac:picMk id="2" creationId="{8ABEC7CB-A04F-181E-F6D8-5D5B2DFF007A}"/>
          </ac:picMkLst>
        </pc:picChg>
      </pc:sldChg>
      <pc:sldChg chg="addSp delSp modSp add replId">
        <pc:chgData name="John Patrick Johnson" userId="S::jpj8711@ads.northwestern.edu::fe18dc51-e5c5-41f0-a67f-64543119935e" providerId="AD" clId="Web-{E3813681-E5CF-C48F-BABE-8D0686498EF9}" dt="2023-07-21T04:23:58.123" v="363" actId="1076"/>
        <pc:sldMkLst>
          <pc:docMk/>
          <pc:sldMk cId="1048525696" sldId="324"/>
        </pc:sldMkLst>
        <pc:spChg chg="mod">
          <ac:chgData name="John Patrick Johnson" userId="S::jpj8711@ads.northwestern.edu::fe18dc51-e5c5-41f0-a67f-64543119935e" providerId="AD" clId="Web-{E3813681-E5CF-C48F-BABE-8D0686498EF9}" dt="2023-07-21T04:15:38.439" v="311" actId="20577"/>
          <ac:spMkLst>
            <pc:docMk/>
            <pc:sldMk cId="1048525696" sldId="324"/>
            <ac:spMk id="103" creationId="{00000000-0000-0000-0000-000000000000}"/>
          </ac:spMkLst>
        </pc:spChg>
        <pc:spChg chg="del">
          <ac:chgData name="John Patrick Johnson" userId="S::jpj8711@ads.northwestern.edu::fe18dc51-e5c5-41f0-a67f-64543119935e" providerId="AD" clId="Web-{E3813681-E5CF-C48F-BABE-8D0686498EF9}" dt="2023-07-21T04:15:41.580" v="312"/>
          <ac:spMkLst>
            <pc:docMk/>
            <pc:sldMk cId="1048525696" sldId="324"/>
            <ac:spMk id="106" creationId="{00000000-0000-0000-0000-000000000000}"/>
          </ac:spMkLst>
        </pc:spChg>
        <pc:picChg chg="add mod modCrop">
          <ac:chgData name="John Patrick Johnson" userId="S::jpj8711@ads.northwestern.edu::fe18dc51-e5c5-41f0-a67f-64543119935e" providerId="AD" clId="Web-{E3813681-E5CF-C48F-BABE-8D0686498EF9}" dt="2023-07-21T04:17:30.894" v="334" actId="1076"/>
          <ac:picMkLst>
            <pc:docMk/>
            <pc:sldMk cId="1048525696" sldId="324"/>
            <ac:picMk id="2" creationId="{FA8B0AC3-1E60-CD2F-ECFE-32205FCBBD05}"/>
          </ac:picMkLst>
        </pc:picChg>
        <pc:picChg chg="add mod modCrop">
          <ac:chgData name="John Patrick Johnson" userId="S::jpj8711@ads.northwestern.edu::fe18dc51-e5c5-41f0-a67f-64543119935e" providerId="AD" clId="Web-{E3813681-E5CF-C48F-BABE-8D0686498EF9}" dt="2023-07-21T04:19:58.757" v="350"/>
          <ac:picMkLst>
            <pc:docMk/>
            <pc:sldMk cId="1048525696" sldId="324"/>
            <ac:picMk id="3" creationId="{3F1879D4-E241-3798-CEFF-7A15819CAE24}"/>
          </ac:picMkLst>
        </pc:picChg>
        <pc:picChg chg="add mod modCrop">
          <ac:chgData name="John Patrick Johnson" userId="S::jpj8711@ads.northwestern.edu::fe18dc51-e5c5-41f0-a67f-64543119935e" providerId="AD" clId="Web-{E3813681-E5CF-C48F-BABE-8D0686498EF9}" dt="2023-07-21T04:23:58.123" v="363" actId="1076"/>
          <ac:picMkLst>
            <pc:docMk/>
            <pc:sldMk cId="1048525696" sldId="324"/>
            <ac:picMk id="4" creationId="{94C329F9-9D4E-DDDD-BD8A-45D0418123E3}"/>
          </ac:picMkLst>
        </pc:picChg>
        <pc:picChg chg="add del mod">
          <ac:chgData name="John Patrick Johnson" userId="S::jpj8711@ads.northwestern.edu::fe18dc51-e5c5-41f0-a67f-64543119935e" providerId="AD" clId="Web-{E3813681-E5CF-C48F-BABE-8D0686498EF9}" dt="2023-07-21T04:16:25.659" v="321"/>
          <ac:picMkLst>
            <pc:docMk/>
            <pc:sldMk cId="1048525696" sldId="324"/>
            <ac:picMk id="5" creationId="{3504577F-F325-D49A-CC92-8706E397864D}"/>
          </ac:picMkLst>
        </pc:picChg>
        <pc:picChg chg="add mod">
          <ac:chgData name="John Patrick Johnson" userId="S::jpj8711@ads.northwestern.edu::fe18dc51-e5c5-41f0-a67f-64543119935e" providerId="AD" clId="Web-{E3813681-E5CF-C48F-BABE-8D0686498EF9}" dt="2023-07-21T04:23:47.951" v="362" actId="1076"/>
          <ac:picMkLst>
            <pc:docMk/>
            <pc:sldMk cId="1048525696" sldId="324"/>
            <ac:picMk id="6" creationId="{88825EB2-9C91-8643-BE8B-D1A081C4B698}"/>
          </ac:picMkLst>
        </pc:picChg>
      </pc:sldChg>
      <pc:sldChg chg="addSp delSp modSp add replId">
        <pc:chgData name="John Patrick Johnson" userId="S::jpj8711@ads.northwestern.edu::fe18dc51-e5c5-41f0-a67f-64543119935e" providerId="AD" clId="Web-{E3813681-E5CF-C48F-BABE-8D0686498EF9}" dt="2023-07-21T04:24:23.092" v="366" actId="1076"/>
        <pc:sldMkLst>
          <pc:docMk/>
          <pc:sldMk cId="109076518" sldId="325"/>
        </pc:sldMkLst>
        <pc:picChg chg="del">
          <ac:chgData name="John Patrick Johnson" userId="S::jpj8711@ads.northwestern.edu::fe18dc51-e5c5-41f0-a67f-64543119935e" providerId="AD" clId="Web-{E3813681-E5CF-C48F-BABE-8D0686498EF9}" dt="2023-07-21T04:16:33.815" v="323"/>
          <ac:picMkLst>
            <pc:docMk/>
            <pc:sldMk cId="109076518" sldId="325"/>
            <ac:picMk id="2" creationId="{FA8B0AC3-1E60-CD2F-ECFE-32205FCBBD05}"/>
          </ac:picMkLst>
        </pc:picChg>
        <pc:picChg chg="del">
          <ac:chgData name="John Patrick Johnson" userId="S::jpj8711@ads.northwestern.edu::fe18dc51-e5c5-41f0-a67f-64543119935e" providerId="AD" clId="Web-{E3813681-E5CF-C48F-BABE-8D0686498EF9}" dt="2023-07-21T04:16:34.518" v="324"/>
          <ac:picMkLst>
            <pc:docMk/>
            <pc:sldMk cId="109076518" sldId="325"/>
            <ac:picMk id="3" creationId="{3F1879D4-E241-3798-CEFF-7A15819CAE24}"/>
          </ac:picMkLst>
        </pc:picChg>
        <pc:picChg chg="del">
          <ac:chgData name="John Patrick Johnson" userId="S::jpj8711@ads.northwestern.edu::fe18dc51-e5c5-41f0-a67f-64543119935e" providerId="AD" clId="Web-{E3813681-E5CF-C48F-BABE-8D0686498EF9}" dt="2023-07-21T04:16:35.143" v="325"/>
          <ac:picMkLst>
            <pc:docMk/>
            <pc:sldMk cId="109076518" sldId="325"/>
            <ac:picMk id="4" creationId="{94C329F9-9D4E-DDDD-BD8A-45D0418123E3}"/>
          </ac:picMkLst>
        </pc:picChg>
        <pc:picChg chg="add mod modCrop">
          <ac:chgData name="John Patrick Johnson" userId="S::jpj8711@ads.northwestern.edu::fe18dc51-e5c5-41f0-a67f-64543119935e" providerId="AD" clId="Web-{E3813681-E5CF-C48F-BABE-8D0686498EF9}" dt="2023-07-21T04:20:24.976" v="353" actId="1076"/>
          <ac:picMkLst>
            <pc:docMk/>
            <pc:sldMk cId="109076518" sldId="325"/>
            <ac:picMk id="5" creationId="{888A1642-B929-5BB2-AE2E-5D026AB96E24}"/>
          </ac:picMkLst>
        </pc:picChg>
        <pc:picChg chg="add mod">
          <ac:chgData name="John Patrick Johnson" userId="S::jpj8711@ads.northwestern.edu::fe18dc51-e5c5-41f0-a67f-64543119935e" providerId="AD" clId="Web-{E3813681-E5CF-C48F-BABE-8D0686498EF9}" dt="2023-07-21T04:24:23.092" v="366" actId="1076"/>
          <ac:picMkLst>
            <pc:docMk/>
            <pc:sldMk cId="109076518" sldId="325"/>
            <ac:picMk id="6" creationId="{ADD46009-C7AA-AA1B-14E6-A67AD38F9B2B}"/>
          </ac:picMkLst>
        </pc:picChg>
      </pc:sldChg>
    </pc:docChg>
  </pc:docChgLst>
  <pc:docChgLst>
    <pc:chgData name="Ginger Lee Jacobson" userId="S::glj8018@ads.northwestern.edu::3a49910d-c358-4586-b31b-05d58406f615" providerId="AD" clId="Web-{B47E2B0F-F16B-73A3-28E6-F2C241DB97E1}"/>
    <pc:docChg chg="addSld modSld">
      <pc:chgData name="Ginger Lee Jacobson" userId="S::glj8018@ads.northwestern.edu::3a49910d-c358-4586-b31b-05d58406f615" providerId="AD" clId="Web-{B47E2B0F-F16B-73A3-28E6-F2C241DB97E1}" dt="2023-01-12T05:52:10.637" v="186"/>
      <pc:docMkLst>
        <pc:docMk/>
      </pc:docMkLst>
      <pc:sldChg chg="modSp modNotes">
        <pc:chgData name="Ginger Lee Jacobson" userId="S::glj8018@ads.northwestern.edu::3a49910d-c358-4586-b31b-05d58406f615" providerId="AD" clId="Web-{B47E2B0F-F16B-73A3-28E6-F2C241DB97E1}" dt="2023-01-12T05:44:20.186" v="42"/>
        <pc:sldMkLst>
          <pc:docMk/>
          <pc:sldMk cId="2952596098" sldId="291"/>
        </pc:sldMkLst>
        <pc:spChg chg="mod">
          <ac:chgData name="Ginger Lee Jacobson" userId="S::glj8018@ads.northwestern.edu::3a49910d-c358-4586-b31b-05d58406f615" providerId="AD" clId="Web-{B47E2B0F-F16B-73A3-28E6-F2C241DB97E1}" dt="2023-01-12T05:39:15.648" v="12" actId="20577"/>
          <ac:spMkLst>
            <pc:docMk/>
            <pc:sldMk cId="2952596098" sldId="291"/>
            <ac:spMk id="3" creationId="{A23D405E-2187-AECB-762D-F922072790B6}"/>
          </ac:spMkLst>
        </pc:spChg>
      </pc:sldChg>
      <pc:sldChg chg="modNotes">
        <pc:chgData name="Ginger Lee Jacobson" userId="S::glj8018@ads.northwestern.edu::3a49910d-c358-4586-b31b-05d58406f615" providerId="AD" clId="Web-{B47E2B0F-F16B-73A3-28E6-F2C241DB97E1}" dt="2023-01-12T05:50:28.791" v="121"/>
        <pc:sldMkLst>
          <pc:docMk/>
          <pc:sldMk cId="649797171" sldId="309"/>
        </pc:sldMkLst>
      </pc:sldChg>
      <pc:sldChg chg="addSp modSp new modNotes">
        <pc:chgData name="Ginger Lee Jacobson" userId="S::glj8018@ads.northwestern.edu::3a49910d-c358-4586-b31b-05d58406f615" providerId="AD" clId="Web-{B47E2B0F-F16B-73A3-28E6-F2C241DB97E1}" dt="2023-01-12T05:52:10.637" v="186"/>
        <pc:sldMkLst>
          <pc:docMk/>
          <pc:sldMk cId="2190516894" sldId="312"/>
        </pc:sldMkLst>
        <pc:spChg chg="mod">
          <ac:chgData name="Ginger Lee Jacobson" userId="S::glj8018@ads.northwestern.edu::3a49910d-c358-4586-b31b-05d58406f615" providerId="AD" clId="Web-{B47E2B0F-F16B-73A3-28E6-F2C241DB97E1}" dt="2023-01-12T05:48:51.254" v="62" actId="20577"/>
          <ac:spMkLst>
            <pc:docMk/>
            <pc:sldMk cId="2190516894" sldId="312"/>
            <ac:spMk id="2" creationId="{9506D5F4-8710-DC0C-739F-EA4019D14FB1}"/>
          </ac:spMkLst>
        </pc:spChg>
        <pc:spChg chg="mod">
          <ac:chgData name="Ginger Lee Jacobson" userId="S::glj8018@ads.northwestern.edu::3a49910d-c358-4586-b31b-05d58406f615" providerId="AD" clId="Web-{B47E2B0F-F16B-73A3-28E6-F2C241DB97E1}" dt="2023-01-12T05:49:49.571" v="117" actId="20577"/>
          <ac:spMkLst>
            <pc:docMk/>
            <pc:sldMk cId="2190516894" sldId="312"/>
            <ac:spMk id="3" creationId="{B0B8F26E-8A9E-444F-A860-441342628F7C}"/>
          </ac:spMkLst>
        </pc:spChg>
        <pc:picChg chg="add mod">
          <ac:chgData name="Ginger Lee Jacobson" userId="S::glj8018@ads.northwestern.edu::3a49910d-c358-4586-b31b-05d58406f615" providerId="AD" clId="Web-{B47E2B0F-F16B-73A3-28E6-F2C241DB97E1}" dt="2023-01-12T05:49:51.946" v="118" actId="1076"/>
          <ac:picMkLst>
            <pc:docMk/>
            <pc:sldMk cId="2190516894" sldId="312"/>
            <ac:picMk id="6" creationId="{64D7D454-BFCE-F152-736D-5240354CEFCF}"/>
          </ac:picMkLst>
        </pc:picChg>
      </pc:sldChg>
    </pc:docChg>
  </pc:docChgLst>
  <pc:docChgLst>
    <pc:chgData name="John Patrick Johnson" userId="S::jpj8711@ads.northwestern.edu::fe18dc51-e5c5-41f0-a67f-64543119935e" providerId="AD" clId="Web-{C0D6B327-BF2E-1EC4-C4D4-83B34B46966D}"/>
    <pc:docChg chg="addSld delSld modSld sldOrd">
      <pc:chgData name="John Patrick Johnson" userId="S::jpj8711@ads.northwestern.edu::fe18dc51-e5c5-41f0-a67f-64543119935e" providerId="AD" clId="Web-{C0D6B327-BF2E-1EC4-C4D4-83B34B46966D}" dt="2022-06-01T13:21:39.492" v="1890" actId="20577"/>
      <pc:docMkLst>
        <pc:docMk/>
      </pc:docMkLst>
      <pc:sldChg chg="modSp">
        <pc:chgData name="John Patrick Johnson" userId="S::jpj8711@ads.northwestern.edu::fe18dc51-e5c5-41f0-a67f-64543119935e" providerId="AD" clId="Web-{C0D6B327-BF2E-1EC4-C4D4-83B34B46966D}" dt="2022-06-01T03:31:52.071" v="1449" actId="20577"/>
        <pc:sldMkLst>
          <pc:docMk/>
          <pc:sldMk cId="0" sldId="256"/>
        </pc:sldMkLst>
        <pc:spChg chg="mod">
          <ac:chgData name="John Patrick Johnson" userId="S::jpj8711@ads.northwestern.edu::fe18dc51-e5c5-41f0-a67f-64543119935e" providerId="AD" clId="Web-{C0D6B327-BF2E-1EC4-C4D4-83B34B46966D}" dt="2022-06-01T03:31:52.071" v="1449" actId="20577"/>
          <ac:spMkLst>
            <pc:docMk/>
            <pc:sldMk cId="0" sldId="256"/>
            <ac:spMk id="49" creationId="{00000000-0000-0000-0000-000000000000}"/>
          </ac:spMkLst>
        </pc:spChg>
        <pc:spChg chg="mod">
          <ac:chgData name="John Patrick Johnson" userId="S::jpj8711@ads.northwestern.edu::fe18dc51-e5c5-41f0-a67f-64543119935e" providerId="AD" clId="Web-{C0D6B327-BF2E-1EC4-C4D4-83B34B46966D}" dt="2022-06-01T02:26:27.258" v="5" actId="20577"/>
          <ac:spMkLst>
            <pc:docMk/>
            <pc:sldMk cId="0" sldId="256"/>
            <ac:spMk id="50" creationId="{00000000-0000-0000-0000-000000000000}"/>
          </ac:spMkLst>
        </pc:spChg>
      </pc:sldChg>
      <pc:sldChg chg="delSp modSp delAnim">
        <pc:chgData name="John Patrick Johnson" userId="S::jpj8711@ads.northwestern.edu::fe18dc51-e5c5-41f0-a67f-64543119935e" providerId="AD" clId="Web-{C0D6B327-BF2E-1EC4-C4D4-83B34B46966D}" dt="2022-06-01T02:28:18.211" v="44" actId="20577"/>
        <pc:sldMkLst>
          <pc:docMk/>
          <pc:sldMk cId="0" sldId="259"/>
        </pc:sldMkLst>
        <pc:spChg chg="mod">
          <ac:chgData name="John Patrick Johnson" userId="S::jpj8711@ads.northwestern.edu::fe18dc51-e5c5-41f0-a67f-64543119935e" providerId="AD" clId="Web-{C0D6B327-BF2E-1EC4-C4D4-83B34B46966D}" dt="2022-06-01T02:28:18.211" v="44" actId="20577"/>
          <ac:spMkLst>
            <pc:docMk/>
            <pc:sldMk cId="0" sldId="259"/>
            <ac:spMk id="74" creationId="{00000000-0000-0000-0000-000000000000}"/>
          </ac:spMkLst>
        </pc:spChg>
        <pc:picChg chg="del">
          <ac:chgData name="John Patrick Johnson" userId="S::jpj8711@ads.northwestern.edu::fe18dc51-e5c5-41f0-a67f-64543119935e" providerId="AD" clId="Web-{C0D6B327-BF2E-1EC4-C4D4-83B34B46966D}" dt="2022-06-01T02:26:55.055" v="6"/>
          <ac:picMkLst>
            <pc:docMk/>
            <pc:sldMk cId="0" sldId="259"/>
            <ac:picMk id="78" creationId="{00000000-0000-0000-0000-000000000000}"/>
          </ac:picMkLst>
        </pc:picChg>
      </pc:sldChg>
      <pc:sldChg chg="modSp">
        <pc:chgData name="John Patrick Johnson" userId="S::jpj8711@ads.northwestern.edu::fe18dc51-e5c5-41f0-a67f-64543119935e" providerId="AD" clId="Web-{C0D6B327-BF2E-1EC4-C4D4-83B34B46966D}" dt="2022-06-01T02:34:12.194" v="219" actId="20577"/>
        <pc:sldMkLst>
          <pc:docMk/>
          <pc:sldMk cId="0" sldId="261"/>
        </pc:sldMkLst>
        <pc:spChg chg="mod">
          <ac:chgData name="John Patrick Johnson" userId="S::jpj8711@ads.northwestern.edu::fe18dc51-e5c5-41f0-a67f-64543119935e" providerId="AD" clId="Web-{C0D6B327-BF2E-1EC4-C4D4-83B34B46966D}" dt="2022-06-01T02:29:28.851" v="68" actId="20577"/>
          <ac:spMkLst>
            <pc:docMk/>
            <pc:sldMk cId="0" sldId="261"/>
            <ac:spMk id="94" creationId="{00000000-0000-0000-0000-000000000000}"/>
          </ac:spMkLst>
        </pc:spChg>
        <pc:spChg chg="mod">
          <ac:chgData name="John Patrick Johnson" userId="S::jpj8711@ads.northwestern.edu::fe18dc51-e5c5-41f0-a67f-64543119935e" providerId="AD" clId="Web-{C0D6B327-BF2E-1EC4-C4D4-83B34B46966D}" dt="2022-06-01T02:34:12.194" v="219" actId="20577"/>
          <ac:spMkLst>
            <pc:docMk/>
            <pc:sldMk cId="0" sldId="261"/>
            <ac:spMk id="97" creationId="{00000000-0000-0000-0000-000000000000}"/>
          </ac:spMkLst>
        </pc:spChg>
      </pc:sldChg>
      <pc:sldChg chg="delSp modSp add del delAnim">
        <pc:chgData name="John Patrick Johnson" userId="S::jpj8711@ads.northwestern.edu::fe18dc51-e5c5-41f0-a67f-64543119935e" providerId="AD" clId="Web-{C0D6B327-BF2E-1EC4-C4D4-83B34B46966D}" dt="2022-06-01T13:17:59.759" v="1802" actId="20577"/>
        <pc:sldMkLst>
          <pc:docMk/>
          <pc:sldMk cId="0" sldId="262"/>
        </pc:sldMkLst>
        <pc:spChg chg="mod">
          <ac:chgData name="John Patrick Johnson" userId="S::jpj8711@ads.northwestern.edu::fe18dc51-e5c5-41f0-a67f-64543119935e" providerId="AD" clId="Web-{C0D6B327-BF2E-1EC4-C4D4-83B34B46966D}" dt="2022-06-01T02:38:30.349" v="310" actId="20577"/>
          <ac:spMkLst>
            <pc:docMk/>
            <pc:sldMk cId="0" sldId="262"/>
            <ac:spMk id="103" creationId="{00000000-0000-0000-0000-000000000000}"/>
          </ac:spMkLst>
        </pc:spChg>
        <pc:spChg chg="mod">
          <ac:chgData name="John Patrick Johnson" userId="S::jpj8711@ads.northwestern.edu::fe18dc51-e5c5-41f0-a67f-64543119935e" providerId="AD" clId="Web-{C0D6B327-BF2E-1EC4-C4D4-83B34B46966D}" dt="2022-06-01T13:17:59.759" v="1802" actId="20577"/>
          <ac:spMkLst>
            <pc:docMk/>
            <pc:sldMk cId="0" sldId="262"/>
            <ac:spMk id="106" creationId="{00000000-0000-0000-0000-000000000000}"/>
          </ac:spMkLst>
        </pc:spChg>
        <pc:picChg chg="del">
          <ac:chgData name="John Patrick Johnson" userId="S::jpj8711@ads.northwestern.edu::fe18dc51-e5c5-41f0-a67f-64543119935e" providerId="AD" clId="Web-{C0D6B327-BF2E-1EC4-C4D4-83B34B46966D}" dt="2022-06-01T02:38:33.912" v="311"/>
          <ac:picMkLst>
            <pc:docMk/>
            <pc:sldMk cId="0" sldId="262"/>
            <ac:picMk id="107" creationId="{00000000-0000-0000-0000-000000000000}"/>
          </ac:picMkLst>
        </pc:picChg>
      </pc:sldChg>
      <pc:sldChg chg="modSp">
        <pc:chgData name="John Patrick Johnson" userId="S::jpj8711@ads.northwestern.edu::fe18dc51-e5c5-41f0-a67f-64543119935e" providerId="AD" clId="Web-{C0D6B327-BF2E-1EC4-C4D4-83B34B46966D}" dt="2022-06-01T02:42:44.630" v="403" actId="20577"/>
        <pc:sldMkLst>
          <pc:docMk/>
          <pc:sldMk cId="0" sldId="263"/>
        </pc:sldMkLst>
        <pc:spChg chg="mod">
          <ac:chgData name="John Patrick Johnson" userId="S::jpj8711@ads.northwestern.edu::fe18dc51-e5c5-41f0-a67f-64543119935e" providerId="AD" clId="Web-{C0D6B327-BF2E-1EC4-C4D4-83B34B46966D}" dt="2022-06-01T02:42:11.692" v="372" actId="20577"/>
          <ac:spMkLst>
            <pc:docMk/>
            <pc:sldMk cId="0" sldId="263"/>
            <ac:spMk id="113" creationId="{00000000-0000-0000-0000-000000000000}"/>
          </ac:spMkLst>
        </pc:spChg>
        <pc:spChg chg="mod">
          <ac:chgData name="John Patrick Johnson" userId="S::jpj8711@ads.northwestern.edu::fe18dc51-e5c5-41f0-a67f-64543119935e" providerId="AD" clId="Web-{C0D6B327-BF2E-1EC4-C4D4-83B34B46966D}" dt="2022-06-01T02:42:44.630" v="403" actId="20577"/>
          <ac:spMkLst>
            <pc:docMk/>
            <pc:sldMk cId="0" sldId="263"/>
            <ac:spMk id="116" creationId="{00000000-0000-0000-0000-000000000000}"/>
          </ac:spMkLst>
        </pc:spChg>
      </pc:sldChg>
      <pc:sldChg chg="del">
        <pc:chgData name="John Patrick Johnson" userId="S::jpj8711@ads.northwestern.edu::fe18dc51-e5c5-41f0-a67f-64543119935e" providerId="AD" clId="Web-{C0D6B327-BF2E-1EC4-C4D4-83B34B46966D}" dt="2022-06-01T02:41:34.567" v="368"/>
        <pc:sldMkLst>
          <pc:docMk/>
          <pc:sldMk cId="0" sldId="265"/>
        </pc:sldMkLst>
      </pc:sldChg>
      <pc:sldChg chg="modSp">
        <pc:chgData name="John Patrick Johnson" userId="S::jpj8711@ads.northwestern.edu::fe18dc51-e5c5-41f0-a67f-64543119935e" providerId="AD" clId="Web-{C0D6B327-BF2E-1EC4-C4D4-83B34B46966D}" dt="2022-06-01T02:50:26.957" v="590" actId="20577"/>
        <pc:sldMkLst>
          <pc:docMk/>
          <pc:sldMk cId="0" sldId="266"/>
        </pc:sldMkLst>
        <pc:spChg chg="mod">
          <ac:chgData name="John Patrick Johnson" userId="S::jpj8711@ads.northwestern.edu::fe18dc51-e5c5-41f0-a67f-64543119935e" providerId="AD" clId="Web-{C0D6B327-BF2E-1EC4-C4D4-83B34B46966D}" dt="2022-06-01T02:50:26.957" v="590" actId="20577"/>
          <ac:spMkLst>
            <pc:docMk/>
            <pc:sldMk cId="0" sldId="266"/>
            <ac:spMk id="151" creationId="{00000000-0000-0000-0000-000000000000}"/>
          </ac:spMkLst>
        </pc:spChg>
      </pc:sldChg>
      <pc:sldChg chg="addSp delSp modSp ord addAnim delAnim">
        <pc:chgData name="John Patrick Johnson" userId="S::jpj8711@ads.northwestern.edu::fe18dc51-e5c5-41f0-a67f-64543119935e" providerId="AD" clId="Web-{C0D6B327-BF2E-1EC4-C4D4-83B34B46966D}" dt="2022-06-01T13:19:26.758" v="1807"/>
        <pc:sldMkLst>
          <pc:docMk/>
          <pc:sldMk cId="0" sldId="268"/>
        </pc:sldMkLst>
        <pc:spChg chg="mod">
          <ac:chgData name="John Patrick Johnson" userId="S::jpj8711@ads.northwestern.edu::fe18dc51-e5c5-41f0-a67f-64543119935e" providerId="AD" clId="Web-{C0D6B327-BF2E-1EC4-C4D4-83B34B46966D}" dt="2022-06-01T03:18:42.825" v="1112" actId="20577"/>
          <ac:spMkLst>
            <pc:docMk/>
            <pc:sldMk cId="0" sldId="268"/>
            <ac:spMk id="4" creationId="{00000000-0000-0000-0000-000000000000}"/>
          </ac:spMkLst>
        </pc:spChg>
        <pc:spChg chg="add del mod">
          <ac:chgData name="John Patrick Johnson" userId="S::jpj8711@ads.northwestern.edu::fe18dc51-e5c5-41f0-a67f-64543119935e" providerId="AD" clId="Web-{C0D6B327-BF2E-1EC4-C4D4-83B34B46966D}" dt="2022-06-01T03:12:32.013" v="985"/>
          <ac:spMkLst>
            <pc:docMk/>
            <pc:sldMk cId="0" sldId="268"/>
            <ac:spMk id="6" creationId="{6EB2BF68-0666-68D7-212A-7FD9C83A7850}"/>
          </ac:spMkLst>
        </pc:spChg>
        <pc:spChg chg="add mod">
          <ac:chgData name="John Patrick Johnson" userId="S::jpj8711@ads.northwestern.edu::fe18dc51-e5c5-41f0-a67f-64543119935e" providerId="AD" clId="Web-{C0D6B327-BF2E-1EC4-C4D4-83B34B46966D}" dt="2022-06-01T03:18:45.528" v="1113" actId="1076"/>
          <ac:spMkLst>
            <pc:docMk/>
            <pc:sldMk cId="0" sldId="268"/>
            <ac:spMk id="8" creationId="{B1E6CF50-387D-7542-57FA-51B635A52475}"/>
          </ac:spMkLst>
        </pc:spChg>
        <pc:spChg chg="add del">
          <ac:chgData name="John Patrick Johnson" userId="S::jpj8711@ads.northwestern.edu::fe18dc51-e5c5-41f0-a67f-64543119935e" providerId="AD" clId="Web-{C0D6B327-BF2E-1EC4-C4D4-83B34B46966D}" dt="2022-06-01T03:19:01.949" v="1115"/>
          <ac:spMkLst>
            <pc:docMk/>
            <pc:sldMk cId="0" sldId="268"/>
            <ac:spMk id="9" creationId="{450F678F-46C9-5163-7C26-C5145BB4774F}"/>
          </ac:spMkLst>
        </pc:spChg>
        <pc:spChg chg="add del">
          <ac:chgData name="John Patrick Johnson" userId="S::jpj8711@ads.northwestern.edu::fe18dc51-e5c5-41f0-a67f-64543119935e" providerId="AD" clId="Web-{C0D6B327-BF2E-1EC4-C4D4-83B34B46966D}" dt="2022-06-01T03:19:11.949" v="1117"/>
          <ac:spMkLst>
            <pc:docMk/>
            <pc:sldMk cId="0" sldId="268"/>
            <ac:spMk id="10" creationId="{450F678F-46C9-5163-7C26-C5145BB4774F}"/>
          </ac:spMkLst>
        </pc:spChg>
        <pc:spChg chg="add mod">
          <ac:chgData name="John Patrick Johnson" userId="S::jpj8711@ads.northwestern.edu::fe18dc51-e5c5-41f0-a67f-64543119935e" providerId="AD" clId="Web-{C0D6B327-BF2E-1EC4-C4D4-83B34B46966D}" dt="2022-06-01T03:19:41.590" v="1137" actId="20577"/>
          <ac:spMkLst>
            <pc:docMk/>
            <pc:sldMk cId="0" sldId="268"/>
            <ac:spMk id="12" creationId="{7F77E056-C577-DCD6-E10F-B619C64CA4E0}"/>
          </ac:spMkLst>
        </pc:spChg>
        <pc:spChg chg="mod">
          <ac:chgData name="John Patrick Johnson" userId="S::jpj8711@ads.northwestern.edu::fe18dc51-e5c5-41f0-a67f-64543119935e" providerId="AD" clId="Web-{C0D6B327-BF2E-1EC4-C4D4-83B34B46966D}" dt="2022-06-01T02:58:07.579" v="723" actId="20577"/>
          <ac:spMkLst>
            <pc:docMk/>
            <pc:sldMk cId="0" sldId="268"/>
            <ac:spMk id="166" creationId="{00000000-0000-0000-0000-000000000000}"/>
          </ac:spMkLst>
        </pc:spChg>
        <pc:picChg chg="mod">
          <ac:chgData name="John Patrick Johnson" userId="S::jpj8711@ads.northwestern.edu::fe18dc51-e5c5-41f0-a67f-64543119935e" providerId="AD" clId="Web-{C0D6B327-BF2E-1EC4-C4D4-83B34B46966D}" dt="2022-06-01T03:18:14.700" v="1102" actId="14100"/>
          <ac:picMkLst>
            <pc:docMk/>
            <pc:sldMk cId="0" sldId="268"/>
            <ac:picMk id="3" creationId="{00000000-0000-0000-0000-000000000000}"/>
          </ac:picMkLst>
        </pc:picChg>
      </pc:sldChg>
      <pc:sldChg chg="modSp ord">
        <pc:chgData name="John Patrick Johnson" userId="S::jpj8711@ads.northwestern.edu::fe18dc51-e5c5-41f0-a67f-64543119935e" providerId="AD" clId="Web-{C0D6B327-BF2E-1EC4-C4D4-83B34B46966D}" dt="2022-06-01T13:19:29.602" v="1808"/>
        <pc:sldMkLst>
          <pc:docMk/>
          <pc:sldMk cId="0" sldId="269"/>
        </pc:sldMkLst>
        <pc:spChg chg="mod">
          <ac:chgData name="John Patrick Johnson" userId="S::jpj8711@ads.northwestern.edu::fe18dc51-e5c5-41f0-a67f-64543119935e" providerId="AD" clId="Web-{C0D6B327-BF2E-1EC4-C4D4-83B34B46966D}" dt="2022-06-01T02:57:53.532" v="721" actId="20577"/>
          <ac:spMkLst>
            <pc:docMk/>
            <pc:sldMk cId="0" sldId="269"/>
            <ac:spMk id="176" creationId="{00000000-0000-0000-0000-000000000000}"/>
          </ac:spMkLst>
        </pc:spChg>
        <pc:spChg chg="mod">
          <ac:chgData name="John Patrick Johnson" userId="S::jpj8711@ads.northwestern.edu::fe18dc51-e5c5-41f0-a67f-64543119935e" providerId="AD" clId="Web-{C0D6B327-BF2E-1EC4-C4D4-83B34B46966D}" dt="2022-06-01T03:16:37.247" v="1088" actId="20577"/>
          <ac:spMkLst>
            <pc:docMk/>
            <pc:sldMk cId="0" sldId="269"/>
            <ac:spMk id="179" creationId="{00000000-0000-0000-0000-000000000000}"/>
          </ac:spMkLst>
        </pc:spChg>
      </pc:sldChg>
      <pc:sldChg chg="modSp">
        <pc:chgData name="John Patrick Johnson" userId="S::jpj8711@ads.northwestern.edu::fe18dc51-e5c5-41f0-a67f-64543119935e" providerId="AD" clId="Web-{C0D6B327-BF2E-1EC4-C4D4-83B34B46966D}" dt="2022-06-01T13:21:39.492" v="1890" actId="20577"/>
        <pc:sldMkLst>
          <pc:docMk/>
          <pc:sldMk cId="0" sldId="272"/>
        </pc:sldMkLst>
        <pc:spChg chg="mod">
          <ac:chgData name="John Patrick Johnson" userId="S::jpj8711@ads.northwestern.edu::fe18dc51-e5c5-41f0-a67f-64543119935e" providerId="AD" clId="Web-{C0D6B327-BF2E-1EC4-C4D4-83B34B46966D}" dt="2022-06-01T13:21:39.492" v="1890" actId="20577"/>
          <ac:spMkLst>
            <pc:docMk/>
            <pc:sldMk cId="0" sldId="272"/>
            <ac:spMk id="5" creationId="{D530A949-24AC-48CD-B587-1D34E28B4FBC}"/>
          </ac:spMkLst>
        </pc:spChg>
        <pc:spChg chg="mod">
          <ac:chgData name="John Patrick Johnson" userId="S::jpj8711@ads.northwestern.edu::fe18dc51-e5c5-41f0-a67f-64543119935e" providerId="AD" clId="Web-{C0D6B327-BF2E-1EC4-C4D4-83B34B46966D}" dt="2022-06-01T13:20:03.118" v="1812" actId="20577"/>
          <ac:spMkLst>
            <pc:docMk/>
            <pc:sldMk cId="0" sldId="272"/>
            <ac:spMk id="206" creationId="{00000000-0000-0000-0000-000000000000}"/>
          </ac:spMkLst>
        </pc:spChg>
      </pc:sldChg>
      <pc:sldChg chg="ord">
        <pc:chgData name="John Patrick Johnson" userId="S::jpj8711@ads.northwestern.edu::fe18dc51-e5c5-41f0-a67f-64543119935e" providerId="AD" clId="Web-{C0D6B327-BF2E-1EC4-C4D4-83B34B46966D}" dt="2022-06-01T02:41:41.880" v="369"/>
        <pc:sldMkLst>
          <pc:docMk/>
          <pc:sldMk cId="0" sldId="274"/>
        </pc:sldMkLst>
      </pc:sldChg>
      <pc:sldChg chg="modSp">
        <pc:chgData name="John Patrick Johnson" userId="S::jpj8711@ads.northwestern.edu::fe18dc51-e5c5-41f0-a67f-64543119935e" providerId="AD" clId="Web-{C0D6B327-BF2E-1EC4-C4D4-83B34B46966D}" dt="2022-06-01T03:26:12.385" v="1269" actId="20577"/>
        <pc:sldMkLst>
          <pc:docMk/>
          <pc:sldMk cId="0" sldId="276"/>
        </pc:sldMkLst>
        <pc:spChg chg="mod">
          <ac:chgData name="John Patrick Johnson" userId="S::jpj8711@ads.northwestern.edu::fe18dc51-e5c5-41f0-a67f-64543119935e" providerId="AD" clId="Web-{C0D6B327-BF2E-1EC4-C4D4-83B34B46966D}" dt="2022-06-01T03:24:29.448" v="1194" actId="20577"/>
          <ac:spMkLst>
            <pc:docMk/>
            <pc:sldMk cId="0" sldId="276"/>
            <ac:spMk id="250" creationId="{00000000-0000-0000-0000-000000000000}"/>
          </ac:spMkLst>
        </pc:spChg>
        <pc:spChg chg="mod">
          <ac:chgData name="John Patrick Johnson" userId="S::jpj8711@ads.northwestern.edu::fe18dc51-e5c5-41f0-a67f-64543119935e" providerId="AD" clId="Web-{C0D6B327-BF2E-1EC4-C4D4-83B34B46966D}" dt="2022-06-01T03:26:12.385" v="1269" actId="20577"/>
          <ac:spMkLst>
            <pc:docMk/>
            <pc:sldMk cId="0" sldId="276"/>
            <ac:spMk id="253" creationId="{00000000-0000-0000-0000-000000000000}"/>
          </ac:spMkLst>
        </pc:spChg>
      </pc:sldChg>
      <pc:sldChg chg="addSp modSp">
        <pc:chgData name="John Patrick Johnson" userId="S::jpj8711@ads.northwestern.edu::fe18dc51-e5c5-41f0-a67f-64543119935e" providerId="AD" clId="Web-{C0D6B327-BF2E-1EC4-C4D4-83B34B46966D}" dt="2022-06-01T02:36:30.022" v="276" actId="20577"/>
        <pc:sldMkLst>
          <pc:docMk/>
          <pc:sldMk cId="0" sldId="280"/>
        </pc:sldMkLst>
        <pc:spChg chg="mod">
          <ac:chgData name="John Patrick Johnson" userId="S::jpj8711@ads.northwestern.edu::fe18dc51-e5c5-41f0-a67f-64543119935e" providerId="AD" clId="Web-{C0D6B327-BF2E-1EC4-C4D4-83B34B46966D}" dt="2022-06-01T02:27:35.164" v="27" actId="20577"/>
          <ac:spMkLst>
            <pc:docMk/>
            <pc:sldMk cId="0" sldId="280"/>
            <ac:spMk id="287" creationId="{00000000-0000-0000-0000-000000000000}"/>
          </ac:spMkLst>
        </pc:spChg>
        <pc:spChg chg="mod">
          <ac:chgData name="John Patrick Johnson" userId="S::jpj8711@ads.northwestern.edu::fe18dc51-e5c5-41f0-a67f-64543119935e" providerId="AD" clId="Web-{C0D6B327-BF2E-1EC4-C4D4-83B34B46966D}" dt="2022-06-01T02:36:30.022" v="276" actId="20577"/>
          <ac:spMkLst>
            <pc:docMk/>
            <pc:sldMk cId="0" sldId="280"/>
            <ac:spMk id="290" creationId="{00000000-0000-0000-0000-000000000000}"/>
          </ac:spMkLst>
        </pc:spChg>
        <pc:picChg chg="add mod">
          <ac:chgData name="John Patrick Johnson" userId="S::jpj8711@ads.northwestern.edu::fe18dc51-e5c5-41f0-a67f-64543119935e" providerId="AD" clId="Web-{C0D6B327-BF2E-1EC4-C4D4-83B34B46966D}" dt="2022-06-01T02:27:12.227" v="9" actId="1076"/>
          <ac:picMkLst>
            <pc:docMk/>
            <pc:sldMk cId="0" sldId="280"/>
            <ac:picMk id="3" creationId="{11A58728-FE18-8B7B-F0DE-2722E887D8BF}"/>
          </ac:picMkLst>
        </pc:picChg>
      </pc:sldChg>
      <pc:sldChg chg="addSp delSp modSp ord">
        <pc:chgData name="John Patrick Johnson" userId="S::jpj8711@ads.northwestern.edu::fe18dc51-e5c5-41f0-a67f-64543119935e" providerId="AD" clId="Web-{C0D6B327-BF2E-1EC4-C4D4-83B34B46966D}" dt="2022-06-01T13:19:41.508" v="1809"/>
        <pc:sldMkLst>
          <pc:docMk/>
          <pc:sldMk cId="1528208654" sldId="281"/>
        </pc:sldMkLst>
        <pc:spChg chg="add mod">
          <ac:chgData name="John Patrick Johnson" userId="S::jpj8711@ads.northwestern.edu::fe18dc51-e5c5-41f0-a67f-64543119935e" providerId="AD" clId="Web-{C0D6B327-BF2E-1EC4-C4D4-83B34B46966D}" dt="2022-06-01T02:57:24.064" v="713" actId="1076"/>
          <ac:spMkLst>
            <pc:docMk/>
            <pc:sldMk cId="1528208654" sldId="281"/>
            <ac:spMk id="5" creationId="{BE2F5B8D-A270-D216-55C3-243456594D03}"/>
          </ac:spMkLst>
        </pc:spChg>
        <pc:spChg chg="mod">
          <ac:chgData name="John Patrick Johnson" userId="S::jpj8711@ads.northwestern.edu::fe18dc51-e5c5-41f0-a67f-64543119935e" providerId="AD" clId="Web-{C0D6B327-BF2E-1EC4-C4D4-83B34B46966D}" dt="2022-06-01T13:19:01.993" v="1805" actId="20577"/>
          <ac:spMkLst>
            <pc:docMk/>
            <pc:sldMk cId="1528208654" sldId="281"/>
            <ac:spMk id="186" creationId="{00000000-0000-0000-0000-000000000000}"/>
          </ac:spMkLst>
        </pc:spChg>
        <pc:picChg chg="del">
          <ac:chgData name="John Patrick Johnson" userId="S::jpj8711@ads.northwestern.edu::fe18dc51-e5c5-41f0-a67f-64543119935e" providerId="AD" clId="Web-{C0D6B327-BF2E-1EC4-C4D4-83B34B46966D}" dt="2022-06-01T02:53:34.534" v="591"/>
          <ac:picMkLst>
            <pc:docMk/>
            <pc:sldMk cId="1528208654" sldId="281"/>
            <ac:picMk id="3" creationId="{7864658F-7BC4-4B78-8FE5-9D728E78507F}"/>
          </ac:picMkLst>
        </pc:picChg>
        <pc:picChg chg="add mod">
          <ac:chgData name="John Patrick Johnson" userId="S::jpj8711@ads.northwestern.edu::fe18dc51-e5c5-41f0-a67f-64543119935e" providerId="AD" clId="Web-{C0D6B327-BF2E-1EC4-C4D4-83B34B46966D}" dt="2022-06-01T02:56:38.595" v="676" actId="1076"/>
          <ac:picMkLst>
            <pc:docMk/>
            <pc:sldMk cId="1528208654" sldId="281"/>
            <ac:picMk id="4" creationId="{72E39C7F-D1D4-ED64-0613-6CAE0A8B08A8}"/>
          </ac:picMkLst>
        </pc:picChg>
      </pc:sldChg>
      <pc:sldChg chg="addSp delSp modSp ord">
        <pc:chgData name="John Patrick Johnson" userId="S::jpj8711@ads.northwestern.edu::fe18dc51-e5c5-41f0-a67f-64543119935e" providerId="AD" clId="Web-{C0D6B327-BF2E-1EC4-C4D4-83B34B46966D}" dt="2022-06-01T06:25:33.898" v="1793" actId="20577"/>
        <pc:sldMkLst>
          <pc:docMk/>
          <pc:sldMk cId="837207602" sldId="282"/>
        </pc:sldMkLst>
        <pc:spChg chg="add mod">
          <ac:chgData name="John Patrick Johnson" userId="S::jpj8711@ads.northwestern.edu::fe18dc51-e5c5-41f0-a67f-64543119935e" providerId="AD" clId="Web-{C0D6B327-BF2E-1EC4-C4D4-83B34B46966D}" dt="2022-06-01T06:25:33.898" v="1793" actId="20577"/>
          <ac:spMkLst>
            <pc:docMk/>
            <pc:sldMk cId="837207602" sldId="282"/>
            <ac:spMk id="3" creationId="{52588039-4CD5-A745-394E-9E48A5A8FD86}"/>
          </ac:spMkLst>
        </pc:spChg>
        <pc:spChg chg="add del">
          <ac:chgData name="John Patrick Johnson" userId="S::jpj8711@ads.northwestern.edu::fe18dc51-e5c5-41f0-a67f-64543119935e" providerId="AD" clId="Web-{C0D6B327-BF2E-1EC4-C4D4-83B34B46966D}" dt="2022-06-01T03:34:47.414" v="1561"/>
          <ac:spMkLst>
            <pc:docMk/>
            <pc:sldMk cId="837207602" sldId="282"/>
            <ac:spMk id="6" creationId="{666D8669-9B01-BC8C-F3FD-9E41B5F5206A}"/>
          </ac:spMkLst>
        </pc:spChg>
        <pc:spChg chg="add del">
          <ac:chgData name="John Patrick Johnson" userId="S::jpj8711@ads.northwestern.edu::fe18dc51-e5c5-41f0-a67f-64543119935e" providerId="AD" clId="Web-{C0D6B327-BF2E-1EC4-C4D4-83B34B46966D}" dt="2022-06-01T03:34:53.368" v="1563"/>
          <ac:spMkLst>
            <pc:docMk/>
            <pc:sldMk cId="837207602" sldId="282"/>
            <ac:spMk id="8" creationId="{97F25CB9-9132-58FD-51D0-49C0BFABF25B}"/>
          </ac:spMkLst>
        </pc:spChg>
        <pc:spChg chg="add mod">
          <ac:chgData name="John Patrick Johnson" userId="S::jpj8711@ads.northwestern.edu::fe18dc51-e5c5-41f0-a67f-64543119935e" providerId="AD" clId="Web-{C0D6B327-BF2E-1EC4-C4D4-83B34B46966D}" dt="2022-06-01T03:40:32.272" v="1674" actId="20577"/>
          <ac:spMkLst>
            <pc:docMk/>
            <pc:sldMk cId="837207602" sldId="282"/>
            <ac:spMk id="9" creationId="{62565879-8A2E-EBF5-A9DD-54B47D47CBC4}"/>
          </ac:spMkLst>
        </pc:spChg>
        <pc:spChg chg="add mod">
          <ac:chgData name="John Patrick Johnson" userId="S::jpj8711@ads.northwestern.edu::fe18dc51-e5c5-41f0-a67f-64543119935e" providerId="AD" clId="Web-{C0D6B327-BF2E-1EC4-C4D4-83B34B46966D}" dt="2022-06-01T03:43:52.162" v="1700" actId="20577"/>
          <ac:spMkLst>
            <pc:docMk/>
            <pc:sldMk cId="837207602" sldId="282"/>
            <ac:spMk id="10" creationId="{296C0996-A7E3-346C-DB01-05F03B03BF90}"/>
          </ac:spMkLst>
        </pc:spChg>
        <pc:spChg chg="add mod">
          <ac:chgData name="John Patrick Johnson" userId="S::jpj8711@ads.northwestern.edu::fe18dc51-e5c5-41f0-a67f-64543119935e" providerId="AD" clId="Web-{C0D6B327-BF2E-1EC4-C4D4-83B34B46966D}" dt="2022-06-01T03:45:13.146" v="1727" actId="20577"/>
          <ac:spMkLst>
            <pc:docMk/>
            <pc:sldMk cId="837207602" sldId="282"/>
            <ac:spMk id="11" creationId="{A1339F41-7577-E7F6-8916-A0D3053CEEEE}"/>
          </ac:spMkLst>
        </pc:spChg>
        <pc:spChg chg="add mod">
          <ac:chgData name="John Patrick Johnson" userId="S::jpj8711@ads.northwestern.edu::fe18dc51-e5c5-41f0-a67f-64543119935e" providerId="AD" clId="Web-{C0D6B327-BF2E-1EC4-C4D4-83B34B46966D}" dt="2022-06-01T03:47:59.583" v="1780" actId="20577"/>
          <ac:spMkLst>
            <pc:docMk/>
            <pc:sldMk cId="837207602" sldId="282"/>
            <ac:spMk id="12" creationId="{B195C3E0-8603-751F-CEC4-E67817945A60}"/>
          </ac:spMkLst>
        </pc:spChg>
        <pc:spChg chg="add mod">
          <ac:chgData name="John Patrick Johnson" userId="S::jpj8711@ads.northwestern.edu::fe18dc51-e5c5-41f0-a67f-64543119935e" providerId="AD" clId="Web-{C0D6B327-BF2E-1EC4-C4D4-83B34B46966D}" dt="2022-06-01T03:48:51.224" v="1790" actId="20577"/>
          <ac:spMkLst>
            <pc:docMk/>
            <pc:sldMk cId="837207602" sldId="282"/>
            <ac:spMk id="13" creationId="{4C380D0C-F3C0-6BCB-683A-D06B15F59CA7}"/>
          </ac:spMkLst>
        </pc:spChg>
        <pc:spChg chg="mod">
          <ac:chgData name="John Patrick Johnson" userId="S::jpj8711@ads.northwestern.edu::fe18dc51-e5c5-41f0-a67f-64543119935e" providerId="AD" clId="Web-{C0D6B327-BF2E-1EC4-C4D4-83B34B46966D}" dt="2022-06-01T03:32:23.509" v="1480" actId="20577"/>
          <ac:spMkLst>
            <pc:docMk/>
            <pc:sldMk cId="837207602" sldId="282"/>
            <ac:spMk id="250" creationId="{00000000-0000-0000-0000-000000000000}"/>
          </ac:spMkLst>
        </pc:spChg>
        <pc:graphicFrameChg chg="del mod modGraphic">
          <ac:chgData name="John Patrick Johnson" userId="S::jpj8711@ads.northwestern.edu::fe18dc51-e5c5-41f0-a67f-64543119935e" providerId="AD" clId="Web-{C0D6B327-BF2E-1EC4-C4D4-83B34B46966D}" dt="2022-06-01T03:32:31.931" v="1483"/>
          <ac:graphicFrameMkLst>
            <pc:docMk/>
            <pc:sldMk cId="837207602" sldId="282"/>
            <ac:graphicFrameMk id="5" creationId="{285B998A-5C00-439B-BE1E-F29A5600755F}"/>
          </ac:graphicFrameMkLst>
        </pc:graphicFrameChg>
      </pc:sldChg>
    </pc:docChg>
  </pc:docChgLst>
  <pc:docChgLst>
    <pc:chgData name="Ginger Lee Jacobson" userId="S::glj8018@ads.northwestern.edu::3a49910d-c358-4586-b31b-05d58406f615" providerId="AD" clId="Web-{7AC93377-18E1-1866-5C11-A99D5AE0897D}"/>
    <pc:docChg chg="modSld">
      <pc:chgData name="Ginger Lee Jacobson" userId="S::glj8018@ads.northwestern.edu::3a49910d-c358-4586-b31b-05d58406f615" providerId="AD" clId="Web-{7AC93377-18E1-1866-5C11-A99D5AE0897D}" dt="2023-01-11T20:17:49.298" v="13" actId="20577"/>
      <pc:docMkLst>
        <pc:docMk/>
      </pc:docMkLst>
      <pc:sldChg chg="modSp">
        <pc:chgData name="Ginger Lee Jacobson" userId="S::glj8018@ads.northwestern.edu::3a49910d-c358-4586-b31b-05d58406f615" providerId="AD" clId="Web-{7AC93377-18E1-1866-5C11-A99D5AE0897D}" dt="2023-01-11T20:17:49.298" v="13" actId="20577"/>
        <pc:sldMkLst>
          <pc:docMk/>
          <pc:sldMk cId="1680070822" sldId="293"/>
        </pc:sldMkLst>
        <pc:spChg chg="mod">
          <ac:chgData name="Ginger Lee Jacobson" userId="S::glj8018@ads.northwestern.edu::3a49910d-c358-4586-b31b-05d58406f615" providerId="AD" clId="Web-{7AC93377-18E1-1866-5C11-A99D5AE0897D}" dt="2023-01-11T20:17:49.298" v="13" actId="20577"/>
          <ac:spMkLst>
            <pc:docMk/>
            <pc:sldMk cId="1680070822" sldId="293"/>
            <ac:spMk id="3" creationId="{72BA3BD0-066D-3791-B32E-795ACC0C3316}"/>
          </ac:spMkLst>
        </pc:spChg>
      </pc:sldChg>
    </pc:docChg>
  </pc:docChgLst>
  <pc:docChgLst>
    <pc:chgData name="Ginger Lee Jacobson" userId="S::glj8018@ads.northwestern.edu::3a49910d-c358-4586-b31b-05d58406f615" providerId="AD" clId="Web-{96A0F23C-EA1A-DFA0-97BA-C0DF366CBE47}"/>
    <pc:docChg chg="modSld">
      <pc:chgData name="Ginger Lee Jacobson" userId="S::glj8018@ads.northwestern.edu::3a49910d-c358-4586-b31b-05d58406f615" providerId="AD" clId="Web-{96A0F23C-EA1A-DFA0-97BA-C0DF366CBE47}" dt="2023-01-13T15:21:25.464" v="4" actId="20577"/>
      <pc:docMkLst>
        <pc:docMk/>
      </pc:docMkLst>
      <pc:sldChg chg="modSp">
        <pc:chgData name="Ginger Lee Jacobson" userId="S::glj8018@ads.northwestern.edu::3a49910d-c358-4586-b31b-05d58406f615" providerId="AD" clId="Web-{96A0F23C-EA1A-DFA0-97BA-C0DF366CBE47}" dt="2023-01-13T15:21:25.464" v="4" actId="20577"/>
        <pc:sldMkLst>
          <pc:docMk/>
          <pc:sldMk cId="649797171" sldId="309"/>
        </pc:sldMkLst>
        <pc:spChg chg="mod">
          <ac:chgData name="Ginger Lee Jacobson" userId="S::glj8018@ads.northwestern.edu::3a49910d-c358-4586-b31b-05d58406f615" providerId="AD" clId="Web-{96A0F23C-EA1A-DFA0-97BA-C0DF366CBE47}" dt="2023-01-13T15:21:25.464" v="4" actId="20577"/>
          <ac:spMkLst>
            <pc:docMk/>
            <pc:sldMk cId="649797171" sldId="309"/>
            <ac:spMk id="4" creationId="{E01374D5-3FDC-ACF5-3153-58548A78F130}"/>
          </ac:spMkLst>
        </pc:spChg>
      </pc:sldChg>
    </pc:docChg>
  </pc:docChgLst>
  <pc:docChgLst>
    <pc:chgData name="Ginger Lee Jacobson" userId="S::glj8018@ads.northwestern.edu::3a49910d-c358-4586-b31b-05d58406f615" providerId="AD" clId="Web-{1079E6ED-946C-8550-3B7A-BFCD13048C1F}"/>
    <pc:docChg chg="addSld modSld sldOrd">
      <pc:chgData name="Ginger Lee Jacobson" userId="S::glj8018@ads.northwestern.edu::3a49910d-c358-4586-b31b-05d58406f615" providerId="AD" clId="Web-{1079E6ED-946C-8550-3B7A-BFCD13048C1F}" dt="2023-01-06T16:30:19.894" v="1109"/>
      <pc:docMkLst>
        <pc:docMk/>
      </pc:docMkLst>
      <pc:sldChg chg="modSp new modNotes">
        <pc:chgData name="Ginger Lee Jacobson" userId="S::glj8018@ads.northwestern.edu::3a49910d-c358-4586-b31b-05d58406f615" providerId="AD" clId="Web-{1079E6ED-946C-8550-3B7A-BFCD13048C1F}" dt="2023-01-05T20:46:33.335" v="59" actId="20577"/>
        <pc:sldMkLst>
          <pc:docMk/>
          <pc:sldMk cId="60139911" sldId="287"/>
        </pc:sldMkLst>
        <pc:spChg chg="mod">
          <ac:chgData name="Ginger Lee Jacobson" userId="S::glj8018@ads.northwestern.edu::3a49910d-c358-4586-b31b-05d58406f615" providerId="AD" clId="Web-{1079E6ED-946C-8550-3B7A-BFCD13048C1F}" dt="2023-01-05T20:46:33.335" v="59" actId="20577"/>
          <ac:spMkLst>
            <pc:docMk/>
            <pc:sldMk cId="60139911" sldId="287"/>
            <ac:spMk id="2" creationId="{B7862AAB-75C5-01E8-7C83-F7CB14768AFA}"/>
          </ac:spMkLst>
        </pc:spChg>
        <pc:spChg chg="mod">
          <ac:chgData name="Ginger Lee Jacobson" userId="S::glj8018@ads.northwestern.edu::3a49910d-c358-4586-b31b-05d58406f615" providerId="AD" clId="Web-{1079E6ED-946C-8550-3B7A-BFCD13048C1F}" dt="2023-01-05T20:34:47.078" v="39" actId="20577"/>
          <ac:spMkLst>
            <pc:docMk/>
            <pc:sldMk cId="60139911" sldId="287"/>
            <ac:spMk id="3" creationId="{838492E3-91C7-FA09-1EED-65C4220C1E22}"/>
          </ac:spMkLst>
        </pc:spChg>
      </pc:sldChg>
      <pc:sldChg chg="modSp new modNotes">
        <pc:chgData name="Ginger Lee Jacobson" userId="S::glj8018@ads.northwestern.edu::3a49910d-c358-4586-b31b-05d58406f615" providerId="AD" clId="Web-{1079E6ED-946C-8550-3B7A-BFCD13048C1F}" dt="2023-01-05T23:13:03.407" v="604"/>
        <pc:sldMkLst>
          <pc:docMk/>
          <pc:sldMk cId="930816888" sldId="288"/>
        </pc:sldMkLst>
        <pc:spChg chg="mod">
          <ac:chgData name="Ginger Lee Jacobson" userId="S::glj8018@ads.northwestern.edu::3a49910d-c358-4586-b31b-05d58406f615" providerId="AD" clId="Web-{1079E6ED-946C-8550-3B7A-BFCD13048C1F}" dt="2023-01-05T20:48:49.136" v="75" actId="20577"/>
          <ac:spMkLst>
            <pc:docMk/>
            <pc:sldMk cId="930816888" sldId="288"/>
            <ac:spMk id="2" creationId="{7200D950-435E-FB56-2A00-6CC4F00A48DE}"/>
          </ac:spMkLst>
        </pc:spChg>
        <pc:spChg chg="mod">
          <ac:chgData name="Ginger Lee Jacobson" userId="S::glj8018@ads.northwestern.edu::3a49910d-c358-4586-b31b-05d58406f615" providerId="AD" clId="Web-{1079E6ED-946C-8550-3B7A-BFCD13048C1F}" dt="2023-01-05T23:03:22.422" v="425" actId="20577"/>
          <ac:spMkLst>
            <pc:docMk/>
            <pc:sldMk cId="930816888" sldId="288"/>
            <ac:spMk id="3" creationId="{8C3CD767-BA56-33DE-19FB-D9CC2C48F430}"/>
          </ac:spMkLst>
        </pc:spChg>
      </pc:sldChg>
      <pc:sldChg chg="addSp modSp new modNotes">
        <pc:chgData name="Ginger Lee Jacobson" userId="S::glj8018@ads.northwestern.edu::3a49910d-c358-4586-b31b-05d58406f615" providerId="AD" clId="Web-{1079E6ED-946C-8550-3B7A-BFCD13048C1F}" dt="2023-01-05T23:39:05.280" v="981" actId="1076"/>
        <pc:sldMkLst>
          <pc:docMk/>
          <pc:sldMk cId="1467023248" sldId="289"/>
        </pc:sldMkLst>
        <pc:spChg chg="mod">
          <ac:chgData name="Ginger Lee Jacobson" userId="S::glj8018@ads.northwestern.edu::3a49910d-c358-4586-b31b-05d58406f615" providerId="AD" clId="Web-{1079E6ED-946C-8550-3B7A-BFCD13048C1F}" dt="2023-01-05T20:48:45.386" v="74" actId="20577"/>
          <ac:spMkLst>
            <pc:docMk/>
            <pc:sldMk cId="1467023248" sldId="289"/>
            <ac:spMk id="2" creationId="{5BBB0CF6-0E80-6BFD-5D19-EAD971B17967}"/>
          </ac:spMkLst>
        </pc:spChg>
        <pc:spChg chg="mod">
          <ac:chgData name="Ginger Lee Jacobson" userId="S::glj8018@ads.northwestern.edu::3a49910d-c358-4586-b31b-05d58406f615" providerId="AD" clId="Web-{1079E6ED-946C-8550-3B7A-BFCD13048C1F}" dt="2023-01-05T23:39:04.155" v="980" actId="20577"/>
          <ac:spMkLst>
            <pc:docMk/>
            <pc:sldMk cId="1467023248" sldId="289"/>
            <ac:spMk id="3" creationId="{E734A82D-A943-360B-0A2E-BBD555F97DAF}"/>
          </ac:spMkLst>
        </pc:spChg>
        <pc:picChg chg="add mod">
          <ac:chgData name="Ginger Lee Jacobson" userId="S::glj8018@ads.northwestern.edu::3a49910d-c358-4586-b31b-05d58406f615" providerId="AD" clId="Web-{1079E6ED-946C-8550-3B7A-BFCD13048C1F}" dt="2023-01-05T23:39:05.280" v="981" actId="1076"/>
          <ac:picMkLst>
            <pc:docMk/>
            <pc:sldMk cId="1467023248" sldId="289"/>
            <ac:picMk id="6" creationId="{D6008855-D028-2C32-B4D0-7F98676662F6}"/>
          </ac:picMkLst>
        </pc:picChg>
      </pc:sldChg>
      <pc:sldChg chg="modSp new">
        <pc:chgData name="Ginger Lee Jacobson" userId="S::glj8018@ads.northwestern.edu::3a49910d-c358-4586-b31b-05d58406f615" providerId="AD" clId="Web-{1079E6ED-946C-8550-3B7A-BFCD13048C1F}" dt="2023-01-05T20:59:33" v="215" actId="20577"/>
        <pc:sldMkLst>
          <pc:docMk/>
          <pc:sldMk cId="4100909272" sldId="290"/>
        </pc:sldMkLst>
        <pc:spChg chg="mod">
          <ac:chgData name="Ginger Lee Jacobson" userId="S::glj8018@ads.northwestern.edu::3a49910d-c358-4586-b31b-05d58406f615" providerId="AD" clId="Web-{1079E6ED-946C-8550-3B7A-BFCD13048C1F}" dt="2023-01-05T20:59:33" v="215" actId="20577"/>
          <ac:spMkLst>
            <pc:docMk/>
            <pc:sldMk cId="4100909272" sldId="290"/>
            <ac:spMk id="2" creationId="{0E307C9A-3C79-3909-9037-BA0311C4E5FC}"/>
          </ac:spMkLst>
        </pc:spChg>
        <pc:spChg chg="mod">
          <ac:chgData name="Ginger Lee Jacobson" userId="S::glj8018@ads.northwestern.edu::3a49910d-c358-4586-b31b-05d58406f615" providerId="AD" clId="Web-{1079E6ED-946C-8550-3B7A-BFCD13048C1F}" dt="2023-01-05T20:59:26.938" v="211" actId="20577"/>
          <ac:spMkLst>
            <pc:docMk/>
            <pc:sldMk cId="4100909272" sldId="290"/>
            <ac:spMk id="3" creationId="{22E119E0-FC75-671C-AEA4-1161320CAC7A}"/>
          </ac:spMkLst>
        </pc:spChg>
      </pc:sldChg>
      <pc:sldChg chg="modSp new ord modNotes">
        <pc:chgData name="Ginger Lee Jacobson" userId="S::glj8018@ads.northwestern.edu::3a49910d-c358-4586-b31b-05d58406f615" providerId="AD" clId="Web-{1079E6ED-946C-8550-3B7A-BFCD13048C1F}" dt="2023-01-05T23:43:13.630" v="1004" actId="20577"/>
        <pc:sldMkLst>
          <pc:docMk/>
          <pc:sldMk cId="2952596098" sldId="291"/>
        </pc:sldMkLst>
        <pc:spChg chg="mod">
          <ac:chgData name="Ginger Lee Jacobson" userId="S::glj8018@ads.northwestern.edu::3a49910d-c358-4586-b31b-05d58406f615" providerId="AD" clId="Web-{1079E6ED-946C-8550-3B7A-BFCD13048C1F}" dt="2023-01-05T23:43:13.630" v="1004" actId="20577"/>
          <ac:spMkLst>
            <pc:docMk/>
            <pc:sldMk cId="2952596098" sldId="291"/>
            <ac:spMk id="2" creationId="{AD4E5853-F924-21C4-C29C-D9916598A4A0}"/>
          </ac:spMkLst>
        </pc:spChg>
        <pc:spChg chg="mod">
          <ac:chgData name="Ginger Lee Jacobson" userId="S::glj8018@ads.northwestern.edu::3a49910d-c358-4586-b31b-05d58406f615" providerId="AD" clId="Web-{1079E6ED-946C-8550-3B7A-BFCD13048C1F}" dt="2023-01-05T23:23:47.019" v="725" actId="20577"/>
          <ac:spMkLst>
            <pc:docMk/>
            <pc:sldMk cId="2952596098" sldId="291"/>
            <ac:spMk id="3" creationId="{A23D405E-2187-AECB-762D-F922072790B6}"/>
          </ac:spMkLst>
        </pc:spChg>
      </pc:sldChg>
      <pc:sldChg chg="modSp new ord modNotes">
        <pc:chgData name="Ginger Lee Jacobson" userId="S::glj8018@ads.northwestern.edu::3a49910d-c358-4586-b31b-05d58406f615" providerId="AD" clId="Web-{1079E6ED-946C-8550-3B7A-BFCD13048C1F}" dt="2023-01-06T16:26:05.825" v="1104" actId="20577"/>
        <pc:sldMkLst>
          <pc:docMk/>
          <pc:sldMk cId="922581880" sldId="292"/>
        </pc:sldMkLst>
        <pc:spChg chg="mod">
          <ac:chgData name="Ginger Lee Jacobson" userId="S::glj8018@ads.northwestern.edu::3a49910d-c358-4586-b31b-05d58406f615" providerId="AD" clId="Web-{1079E6ED-946C-8550-3B7A-BFCD13048C1F}" dt="2023-01-06T16:26:05.825" v="1104" actId="20577"/>
          <ac:spMkLst>
            <pc:docMk/>
            <pc:sldMk cId="922581880" sldId="292"/>
            <ac:spMk id="2" creationId="{DA3DF1E6-8B5B-523B-4C80-6325DEBFAA77}"/>
          </ac:spMkLst>
        </pc:spChg>
        <pc:spChg chg="mod">
          <ac:chgData name="Ginger Lee Jacobson" userId="S::glj8018@ads.northwestern.edu::3a49910d-c358-4586-b31b-05d58406f615" providerId="AD" clId="Web-{1079E6ED-946C-8550-3B7A-BFCD13048C1F}" dt="2023-01-05T23:43:41.241" v="1010" actId="20577"/>
          <ac:spMkLst>
            <pc:docMk/>
            <pc:sldMk cId="922581880" sldId="292"/>
            <ac:spMk id="3" creationId="{B35CBA1D-F2EC-22B1-BC24-1D8C6BAC00F7}"/>
          </ac:spMkLst>
        </pc:spChg>
      </pc:sldChg>
      <pc:sldChg chg="modSp new modNotes">
        <pc:chgData name="Ginger Lee Jacobson" userId="S::glj8018@ads.northwestern.edu::3a49910d-c358-4586-b31b-05d58406f615" providerId="AD" clId="Web-{1079E6ED-946C-8550-3B7A-BFCD13048C1F}" dt="2023-01-06T16:26:54.295" v="1107"/>
        <pc:sldMkLst>
          <pc:docMk/>
          <pc:sldMk cId="1680070822" sldId="293"/>
        </pc:sldMkLst>
        <pc:spChg chg="mod">
          <ac:chgData name="Ginger Lee Jacobson" userId="S::glj8018@ads.northwestern.edu::3a49910d-c358-4586-b31b-05d58406f615" providerId="AD" clId="Web-{1079E6ED-946C-8550-3B7A-BFCD13048C1F}" dt="2023-01-05T23:46:44.793" v="1028" actId="20577"/>
          <ac:spMkLst>
            <pc:docMk/>
            <pc:sldMk cId="1680070822" sldId="293"/>
            <ac:spMk id="2" creationId="{BCF1C5FD-211D-851F-EC21-4061E73B4C38}"/>
          </ac:spMkLst>
        </pc:spChg>
      </pc:sldChg>
      <pc:sldChg chg="modSp new modNotes">
        <pc:chgData name="Ginger Lee Jacobson" userId="S::glj8018@ads.northwestern.edu::3a49910d-c358-4586-b31b-05d58406f615" providerId="AD" clId="Web-{1079E6ED-946C-8550-3B7A-BFCD13048C1F}" dt="2023-01-06T16:30:19.894" v="1109"/>
        <pc:sldMkLst>
          <pc:docMk/>
          <pc:sldMk cId="2221694099" sldId="294"/>
        </pc:sldMkLst>
        <pc:spChg chg="mod">
          <ac:chgData name="Ginger Lee Jacobson" userId="S::glj8018@ads.northwestern.edu::3a49910d-c358-4586-b31b-05d58406f615" providerId="AD" clId="Web-{1079E6ED-946C-8550-3B7A-BFCD13048C1F}" dt="2023-01-05T23:46:51.090" v="1034" actId="20577"/>
          <ac:spMkLst>
            <pc:docMk/>
            <pc:sldMk cId="2221694099" sldId="294"/>
            <ac:spMk id="2" creationId="{340AD146-D37B-02AD-DF21-4AEAF6920870}"/>
          </ac:spMkLst>
        </pc:spChg>
      </pc:sldChg>
      <pc:sldChg chg="modSp new">
        <pc:chgData name="Ginger Lee Jacobson" userId="S::glj8018@ads.northwestern.edu::3a49910d-c358-4586-b31b-05d58406f615" providerId="AD" clId="Web-{1079E6ED-946C-8550-3B7A-BFCD13048C1F}" dt="2023-01-05T23:50:27.393" v="1087" actId="20577"/>
        <pc:sldMkLst>
          <pc:docMk/>
          <pc:sldMk cId="2441557156" sldId="295"/>
        </pc:sldMkLst>
        <pc:spChg chg="mod">
          <ac:chgData name="Ginger Lee Jacobson" userId="S::glj8018@ads.northwestern.edu::3a49910d-c358-4586-b31b-05d58406f615" providerId="AD" clId="Web-{1079E6ED-946C-8550-3B7A-BFCD13048C1F}" dt="2023-01-05T23:50:27.393" v="1087" actId="20577"/>
          <ac:spMkLst>
            <pc:docMk/>
            <pc:sldMk cId="2441557156" sldId="295"/>
            <ac:spMk id="2" creationId="{3E1E48C5-6E64-DBA4-8C7C-80D9DE50DB23}"/>
          </ac:spMkLst>
        </pc:spChg>
        <pc:spChg chg="mod">
          <ac:chgData name="Ginger Lee Jacobson" userId="S::glj8018@ads.northwestern.edu::3a49910d-c358-4586-b31b-05d58406f615" providerId="AD" clId="Web-{1079E6ED-946C-8550-3B7A-BFCD13048C1F}" dt="2023-01-05T23:49:01.078" v="1049" actId="20577"/>
          <ac:spMkLst>
            <pc:docMk/>
            <pc:sldMk cId="2441557156" sldId="295"/>
            <ac:spMk id="3" creationId="{7CA46D2D-A778-68E1-4EF0-618ADDD3404B}"/>
          </ac:spMkLst>
        </pc:spChg>
      </pc:sldChg>
    </pc:docChg>
  </pc:docChgLst>
  <pc:docChgLst>
    <pc:chgData name="John Patrick Johnson" userId="S::jpj8711@ads.northwestern.edu::fe18dc51-e5c5-41f0-a67f-64543119935e" providerId="AD" clId="Web-{7BF889F4-D4B8-7017-D4B4-EF72E124E6BB}"/>
    <pc:docChg chg="delSld modSld sldOrd">
      <pc:chgData name="John Patrick Johnson" userId="S::jpj8711@ads.northwestern.edu::fe18dc51-e5c5-41f0-a67f-64543119935e" providerId="AD" clId="Web-{7BF889F4-D4B8-7017-D4B4-EF72E124E6BB}" dt="2023-01-08T01:31:37.742" v="680"/>
      <pc:docMkLst>
        <pc:docMk/>
      </pc:docMkLst>
      <pc:sldChg chg="modSp">
        <pc:chgData name="John Patrick Johnson" userId="S::jpj8711@ads.northwestern.edu::fe18dc51-e5c5-41f0-a67f-64543119935e" providerId="AD" clId="Web-{7BF889F4-D4B8-7017-D4B4-EF72E124E6BB}" dt="2023-01-07T20:29:35.821" v="35" actId="20577"/>
        <pc:sldMkLst>
          <pc:docMk/>
          <pc:sldMk cId="0" sldId="256"/>
        </pc:sldMkLst>
        <pc:spChg chg="mod">
          <ac:chgData name="John Patrick Johnson" userId="S::jpj8711@ads.northwestern.edu::fe18dc51-e5c5-41f0-a67f-64543119935e" providerId="AD" clId="Web-{7BF889F4-D4B8-7017-D4B4-EF72E124E6BB}" dt="2023-01-07T20:29:35.821" v="35" actId="20577"/>
          <ac:spMkLst>
            <pc:docMk/>
            <pc:sldMk cId="0" sldId="256"/>
            <ac:spMk id="49" creationId="{00000000-0000-0000-0000-000000000000}"/>
          </ac:spMkLst>
        </pc:spChg>
      </pc:sldChg>
      <pc:sldChg chg="modSp ord">
        <pc:chgData name="John Patrick Johnson" userId="S::jpj8711@ads.northwestern.edu::fe18dc51-e5c5-41f0-a67f-64543119935e" providerId="AD" clId="Web-{7BF889F4-D4B8-7017-D4B4-EF72E124E6BB}" dt="2023-01-07T21:06:32.578" v="235" actId="20577"/>
        <pc:sldMkLst>
          <pc:docMk/>
          <pc:sldMk cId="0" sldId="259"/>
        </pc:sldMkLst>
        <pc:spChg chg="mod">
          <ac:chgData name="John Patrick Johnson" userId="S::jpj8711@ads.northwestern.edu::fe18dc51-e5c5-41f0-a67f-64543119935e" providerId="AD" clId="Web-{7BF889F4-D4B8-7017-D4B4-EF72E124E6BB}" dt="2023-01-07T21:06:32.578" v="235" actId="20577"/>
          <ac:spMkLst>
            <pc:docMk/>
            <pc:sldMk cId="0" sldId="259"/>
            <ac:spMk id="3" creationId="{E1491D88-C395-4672-BC8D-661A338098A2}"/>
          </ac:spMkLst>
        </pc:spChg>
        <pc:spChg chg="mod">
          <ac:chgData name="John Patrick Johnson" userId="S::jpj8711@ads.northwestern.edu::fe18dc51-e5c5-41f0-a67f-64543119935e" providerId="AD" clId="Web-{7BF889F4-D4B8-7017-D4B4-EF72E124E6BB}" dt="2023-01-07T21:06:19.921" v="231" actId="14100"/>
          <ac:spMkLst>
            <pc:docMk/>
            <pc:sldMk cId="0" sldId="259"/>
            <ac:spMk id="77" creationId="{00000000-0000-0000-0000-000000000000}"/>
          </ac:spMkLst>
        </pc:spChg>
      </pc:sldChg>
      <pc:sldChg chg="modSp ord">
        <pc:chgData name="John Patrick Johnson" userId="S::jpj8711@ads.northwestern.edu::fe18dc51-e5c5-41f0-a67f-64543119935e" providerId="AD" clId="Web-{7BF889F4-D4B8-7017-D4B4-EF72E124E6BB}" dt="2023-01-07T21:11:34.086" v="415" actId="20577"/>
        <pc:sldMkLst>
          <pc:docMk/>
          <pc:sldMk cId="0" sldId="261"/>
        </pc:sldMkLst>
        <pc:spChg chg="mod">
          <ac:chgData name="John Patrick Johnson" userId="S::jpj8711@ads.northwestern.edu::fe18dc51-e5c5-41f0-a67f-64543119935e" providerId="AD" clId="Web-{7BF889F4-D4B8-7017-D4B4-EF72E124E6BB}" dt="2023-01-07T21:11:34.086" v="415" actId="20577"/>
          <ac:spMkLst>
            <pc:docMk/>
            <pc:sldMk cId="0" sldId="261"/>
            <ac:spMk id="97" creationId="{00000000-0000-0000-0000-000000000000}"/>
          </ac:spMkLst>
        </pc:spChg>
      </pc:sldChg>
      <pc:sldChg chg="modSp ord">
        <pc:chgData name="John Patrick Johnson" userId="S::jpj8711@ads.northwestern.edu::fe18dc51-e5c5-41f0-a67f-64543119935e" providerId="AD" clId="Web-{7BF889F4-D4B8-7017-D4B4-EF72E124E6BB}" dt="2023-01-08T01:31:24.507" v="679" actId="20577"/>
        <pc:sldMkLst>
          <pc:docMk/>
          <pc:sldMk cId="0" sldId="262"/>
        </pc:sldMkLst>
        <pc:spChg chg="mod">
          <ac:chgData name="John Patrick Johnson" userId="S::jpj8711@ads.northwestern.edu::fe18dc51-e5c5-41f0-a67f-64543119935e" providerId="AD" clId="Web-{7BF889F4-D4B8-7017-D4B4-EF72E124E6BB}" dt="2023-01-08T01:31:24.507" v="679" actId="20577"/>
          <ac:spMkLst>
            <pc:docMk/>
            <pc:sldMk cId="0" sldId="262"/>
            <ac:spMk id="103" creationId="{00000000-0000-0000-0000-000000000000}"/>
          </ac:spMkLst>
        </pc:spChg>
      </pc:sldChg>
      <pc:sldChg chg="addSp delSp modSp ord addAnim modAnim">
        <pc:chgData name="John Patrick Johnson" userId="S::jpj8711@ads.northwestern.edu::fe18dc51-e5c5-41f0-a67f-64543119935e" providerId="AD" clId="Web-{7BF889F4-D4B8-7017-D4B4-EF72E124E6BB}" dt="2023-01-07T22:05:10.455" v="652"/>
        <pc:sldMkLst>
          <pc:docMk/>
          <pc:sldMk cId="0" sldId="280"/>
        </pc:sldMkLst>
        <pc:spChg chg="add mod">
          <ac:chgData name="John Patrick Johnson" userId="S::jpj8711@ads.northwestern.edu::fe18dc51-e5c5-41f0-a67f-64543119935e" providerId="AD" clId="Web-{7BF889F4-D4B8-7017-D4B4-EF72E124E6BB}" dt="2023-01-07T22:03:16.749" v="633" actId="14100"/>
          <ac:spMkLst>
            <pc:docMk/>
            <pc:sldMk cId="0" sldId="280"/>
            <ac:spMk id="5" creationId="{B64D9B12-D05E-D196-1CEC-9C9E33B9CC0F}"/>
          </ac:spMkLst>
        </pc:spChg>
        <pc:spChg chg="add mod">
          <ac:chgData name="John Patrick Johnson" userId="S::jpj8711@ads.northwestern.edu::fe18dc51-e5c5-41f0-a67f-64543119935e" providerId="AD" clId="Web-{7BF889F4-D4B8-7017-D4B4-EF72E124E6BB}" dt="2023-01-07T22:04:44.782" v="645" actId="20577"/>
          <ac:spMkLst>
            <pc:docMk/>
            <pc:sldMk cId="0" sldId="280"/>
            <ac:spMk id="7" creationId="{B1E2236B-464B-AA49-A124-3E054A3AC455}"/>
          </ac:spMkLst>
        </pc:spChg>
        <pc:spChg chg="mod">
          <ac:chgData name="John Patrick Johnson" userId="S::jpj8711@ads.northwestern.edu::fe18dc51-e5c5-41f0-a67f-64543119935e" providerId="AD" clId="Web-{7BF889F4-D4B8-7017-D4B4-EF72E124E6BB}" dt="2023-01-07T22:02:38.170" v="620" actId="14100"/>
          <ac:spMkLst>
            <pc:docMk/>
            <pc:sldMk cId="0" sldId="280"/>
            <ac:spMk id="290" creationId="{00000000-0000-0000-0000-000000000000}"/>
          </ac:spMkLst>
        </pc:spChg>
        <pc:picChg chg="del mod">
          <ac:chgData name="John Patrick Johnson" userId="S::jpj8711@ads.northwestern.edu::fe18dc51-e5c5-41f0-a67f-64543119935e" providerId="AD" clId="Web-{7BF889F4-D4B8-7017-D4B4-EF72E124E6BB}" dt="2023-01-07T22:05:10.455" v="652"/>
          <ac:picMkLst>
            <pc:docMk/>
            <pc:sldMk cId="0" sldId="280"/>
            <ac:picMk id="3" creationId="{11A58728-FE18-8B7B-F0DE-2722E887D8BF}"/>
          </ac:picMkLst>
        </pc:picChg>
        <pc:picChg chg="add mod">
          <ac:chgData name="John Patrick Johnson" userId="S::jpj8711@ads.northwestern.edu::fe18dc51-e5c5-41f0-a67f-64543119935e" providerId="AD" clId="Web-{7BF889F4-D4B8-7017-D4B4-EF72E124E6BB}" dt="2023-01-07T22:05:05.861" v="649" actId="1076"/>
          <ac:picMkLst>
            <pc:docMk/>
            <pc:sldMk cId="0" sldId="280"/>
            <ac:picMk id="8" creationId="{3982F08A-63A5-51F7-67BC-B202A343FBFF}"/>
          </ac:picMkLst>
        </pc:picChg>
      </pc:sldChg>
      <pc:sldChg chg="addSp delSp modSp ord">
        <pc:chgData name="John Patrick Johnson" userId="S::jpj8711@ads.northwestern.edu::fe18dc51-e5c5-41f0-a67f-64543119935e" providerId="AD" clId="Web-{7BF889F4-D4B8-7017-D4B4-EF72E124E6BB}" dt="2023-01-07T21:03:16.137" v="158" actId="20577"/>
        <pc:sldMkLst>
          <pc:docMk/>
          <pc:sldMk cId="837207602" sldId="282"/>
        </pc:sldMkLst>
        <pc:spChg chg="del">
          <ac:chgData name="John Patrick Johnson" userId="S::jpj8711@ads.northwestern.edu::fe18dc51-e5c5-41f0-a67f-64543119935e" providerId="AD" clId="Web-{7BF889F4-D4B8-7017-D4B4-EF72E124E6BB}" dt="2023-01-07T20:54:59.597" v="130"/>
          <ac:spMkLst>
            <pc:docMk/>
            <pc:sldMk cId="837207602" sldId="282"/>
            <ac:spMk id="3" creationId="{52588039-4CD5-A745-394E-9E48A5A8FD86}"/>
          </ac:spMkLst>
        </pc:spChg>
        <pc:spChg chg="add mod">
          <ac:chgData name="John Patrick Johnson" userId="S::jpj8711@ads.northwestern.edu::fe18dc51-e5c5-41f0-a67f-64543119935e" providerId="AD" clId="Web-{7BF889F4-D4B8-7017-D4B4-EF72E124E6BB}" dt="2023-01-07T21:03:16.137" v="158" actId="20577"/>
          <ac:spMkLst>
            <pc:docMk/>
            <pc:sldMk cId="837207602" sldId="282"/>
            <ac:spMk id="4" creationId="{E01374D5-3FDC-ACF5-3153-58548A78F130}"/>
          </ac:spMkLst>
        </pc:spChg>
        <pc:spChg chg="del">
          <ac:chgData name="John Patrick Johnson" userId="S::jpj8711@ads.northwestern.edu::fe18dc51-e5c5-41f0-a67f-64543119935e" providerId="AD" clId="Web-{7BF889F4-D4B8-7017-D4B4-EF72E124E6BB}" dt="2023-01-07T20:55:01.019" v="131"/>
          <ac:spMkLst>
            <pc:docMk/>
            <pc:sldMk cId="837207602" sldId="282"/>
            <ac:spMk id="9" creationId="{62565879-8A2E-EBF5-A9DD-54B47D47CBC4}"/>
          </ac:spMkLst>
        </pc:spChg>
        <pc:spChg chg="del">
          <ac:chgData name="John Patrick Johnson" userId="S::jpj8711@ads.northwestern.edu::fe18dc51-e5c5-41f0-a67f-64543119935e" providerId="AD" clId="Web-{7BF889F4-D4B8-7017-D4B4-EF72E124E6BB}" dt="2023-01-07T20:55:02.269" v="132"/>
          <ac:spMkLst>
            <pc:docMk/>
            <pc:sldMk cId="837207602" sldId="282"/>
            <ac:spMk id="10" creationId="{296C0996-A7E3-346C-DB01-05F03B03BF90}"/>
          </ac:spMkLst>
        </pc:spChg>
      </pc:sldChg>
      <pc:sldChg chg="del">
        <pc:chgData name="John Patrick Johnson" userId="S::jpj8711@ads.northwestern.edu::fe18dc51-e5c5-41f0-a67f-64543119935e" providerId="AD" clId="Web-{7BF889F4-D4B8-7017-D4B4-EF72E124E6BB}" dt="2023-01-08T01:31:37.742" v="680"/>
        <pc:sldMkLst>
          <pc:docMk/>
          <pc:sldMk cId="2491928269" sldId="283"/>
        </pc:sldMkLst>
      </pc:sldChg>
    </pc:docChg>
  </pc:docChgLst>
  <pc:docChgLst>
    <pc:chgData name="John Patrick Johnson" userId="S::jpj8711@ads.northwestern.edu::fe18dc51-e5c5-41f0-a67f-64543119935e" providerId="AD" clId="Web-{B270706C-2E8A-DAE0-AD05-13A0EC2FCBFE}"/>
    <pc:docChg chg="mod addSld modSld">
      <pc:chgData name="John Patrick Johnson" userId="S::jpj8711@ads.northwestern.edu::fe18dc51-e5c5-41f0-a67f-64543119935e" providerId="AD" clId="Web-{B270706C-2E8A-DAE0-AD05-13A0EC2FCBFE}" dt="2023-01-10T04:12:59.024" v="332" actId="14100"/>
      <pc:docMkLst>
        <pc:docMk/>
      </pc:docMkLst>
      <pc:sldChg chg="modSp">
        <pc:chgData name="John Patrick Johnson" userId="S::jpj8711@ads.northwestern.edu::fe18dc51-e5c5-41f0-a67f-64543119935e" providerId="AD" clId="Web-{B270706C-2E8A-DAE0-AD05-13A0EC2FCBFE}" dt="2023-01-10T01:48:09.435" v="16" actId="20577"/>
        <pc:sldMkLst>
          <pc:docMk/>
          <pc:sldMk cId="0" sldId="263"/>
        </pc:sldMkLst>
        <pc:spChg chg="mod">
          <ac:chgData name="John Patrick Johnson" userId="S::jpj8711@ads.northwestern.edu::fe18dc51-e5c5-41f0-a67f-64543119935e" providerId="AD" clId="Web-{B270706C-2E8A-DAE0-AD05-13A0EC2FCBFE}" dt="2023-01-10T01:48:09.435" v="16" actId="20577"/>
          <ac:spMkLst>
            <pc:docMk/>
            <pc:sldMk cId="0" sldId="263"/>
            <ac:spMk id="113" creationId="{00000000-0000-0000-0000-000000000000}"/>
          </ac:spMkLst>
        </pc:spChg>
      </pc:sldChg>
      <pc:sldChg chg="modSp">
        <pc:chgData name="John Patrick Johnson" userId="S::jpj8711@ads.northwestern.edu::fe18dc51-e5c5-41f0-a67f-64543119935e" providerId="AD" clId="Web-{B270706C-2E8A-DAE0-AD05-13A0EC2FCBFE}" dt="2023-01-10T01:48:24.592" v="34" actId="20577"/>
        <pc:sldMkLst>
          <pc:docMk/>
          <pc:sldMk cId="0" sldId="264"/>
        </pc:sldMkLst>
        <pc:spChg chg="mod">
          <ac:chgData name="John Patrick Johnson" userId="S::jpj8711@ads.northwestern.edu::fe18dc51-e5c5-41f0-a67f-64543119935e" providerId="AD" clId="Web-{B270706C-2E8A-DAE0-AD05-13A0EC2FCBFE}" dt="2023-01-10T01:48:24.592" v="34" actId="20577"/>
          <ac:spMkLst>
            <pc:docMk/>
            <pc:sldMk cId="0" sldId="264"/>
            <ac:spMk id="125" creationId="{00000000-0000-0000-0000-000000000000}"/>
          </ac:spMkLst>
        </pc:spChg>
      </pc:sldChg>
      <pc:sldChg chg="modSp">
        <pc:chgData name="John Patrick Johnson" userId="S::jpj8711@ads.northwestern.edu::fe18dc51-e5c5-41f0-a67f-64543119935e" providerId="AD" clId="Web-{B270706C-2E8A-DAE0-AD05-13A0EC2FCBFE}" dt="2023-01-10T01:48:53.140" v="46" actId="20577"/>
        <pc:sldMkLst>
          <pc:docMk/>
          <pc:sldMk cId="0" sldId="266"/>
        </pc:sldMkLst>
        <pc:spChg chg="mod">
          <ac:chgData name="John Patrick Johnson" userId="S::jpj8711@ads.northwestern.edu::fe18dc51-e5c5-41f0-a67f-64543119935e" providerId="AD" clId="Web-{B270706C-2E8A-DAE0-AD05-13A0EC2FCBFE}" dt="2023-01-10T01:48:53.140" v="46" actId="20577"/>
          <ac:spMkLst>
            <pc:docMk/>
            <pc:sldMk cId="0" sldId="266"/>
            <ac:spMk id="147" creationId="{00000000-0000-0000-0000-000000000000}"/>
          </ac:spMkLst>
        </pc:spChg>
      </pc:sldChg>
      <pc:sldChg chg="modSp">
        <pc:chgData name="John Patrick Johnson" userId="S::jpj8711@ads.northwestern.edu::fe18dc51-e5c5-41f0-a67f-64543119935e" providerId="AD" clId="Web-{B270706C-2E8A-DAE0-AD05-13A0EC2FCBFE}" dt="2023-01-10T01:48:35.889" v="41" actId="20577"/>
        <pc:sldMkLst>
          <pc:docMk/>
          <pc:sldMk cId="0" sldId="274"/>
        </pc:sldMkLst>
        <pc:spChg chg="mod">
          <ac:chgData name="John Patrick Johnson" userId="S::jpj8711@ads.northwestern.edu::fe18dc51-e5c5-41f0-a67f-64543119935e" providerId="AD" clId="Web-{B270706C-2E8A-DAE0-AD05-13A0EC2FCBFE}" dt="2023-01-10T01:48:35.889" v="41" actId="20577"/>
          <ac:spMkLst>
            <pc:docMk/>
            <pc:sldMk cId="0" sldId="274"/>
            <ac:spMk id="224" creationId="{00000000-0000-0000-0000-000000000000}"/>
          </ac:spMkLst>
        </pc:spChg>
      </pc:sldChg>
      <pc:sldChg chg="modSp">
        <pc:chgData name="John Patrick Johnson" userId="S::jpj8711@ads.northwestern.edu::fe18dc51-e5c5-41f0-a67f-64543119935e" providerId="AD" clId="Web-{B270706C-2E8A-DAE0-AD05-13A0EC2FCBFE}" dt="2023-01-10T01:49:15.031" v="47" actId="20577"/>
        <pc:sldMkLst>
          <pc:docMk/>
          <pc:sldMk cId="0" sldId="276"/>
        </pc:sldMkLst>
        <pc:spChg chg="mod">
          <ac:chgData name="John Patrick Johnson" userId="S::jpj8711@ads.northwestern.edu::fe18dc51-e5c5-41f0-a67f-64543119935e" providerId="AD" clId="Web-{B270706C-2E8A-DAE0-AD05-13A0EC2FCBFE}" dt="2023-01-10T01:49:15.031" v="47" actId="20577"/>
          <ac:spMkLst>
            <pc:docMk/>
            <pc:sldMk cId="0" sldId="276"/>
            <ac:spMk id="250" creationId="{00000000-0000-0000-0000-000000000000}"/>
          </ac:spMkLst>
        </pc:spChg>
      </pc:sldChg>
      <pc:sldChg chg="modCm">
        <pc:chgData name="John Patrick Johnson" userId="S::jpj8711@ads.northwestern.edu::fe18dc51-e5c5-41f0-a67f-64543119935e" providerId="AD" clId="Web-{B270706C-2E8A-DAE0-AD05-13A0EC2FCBFE}" dt="2023-01-10T01:35:04.440" v="1"/>
        <pc:sldMkLst>
          <pc:docMk/>
          <pc:sldMk cId="60139911" sldId="287"/>
        </pc:sldMkLst>
      </pc:sldChg>
      <pc:sldChg chg="addSp delSp modSp addAnim modAnim">
        <pc:chgData name="John Patrick Johnson" userId="S::jpj8711@ads.northwestern.edu::fe18dc51-e5c5-41f0-a67f-64543119935e" providerId="AD" clId="Web-{B270706C-2E8A-DAE0-AD05-13A0EC2FCBFE}" dt="2023-01-10T04:12:59.024" v="332" actId="14100"/>
        <pc:sldMkLst>
          <pc:docMk/>
          <pc:sldMk cId="3050248158" sldId="296"/>
        </pc:sldMkLst>
        <pc:spChg chg="del">
          <ac:chgData name="John Patrick Johnson" userId="S::jpj8711@ads.northwestern.edu::fe18dc51-e5c5-41f0-a67f-64543119935e" providerId="AD" clId="Web-{B270706C-2E8A-DAE0-AD05-13A0EC2FCBFE}" dt="2023-01-10T03:29:25.896" v="306"/>
          <ac:spMkLst>
            <pc:docMk/>
            <pc:sldMk cId="3050248158" sldId="296"/>
            <ac:spMk id="3" creationId="{35265433-E491-76BD-2CE4-940E2D2213FE}"/>
          </ac:spMkLst>
        </pc:spChg>
        <pc:spChg chg="mod">
          <ac:chgData name="John Patrick Johnson" userId="S::jpj8711@ads.northwestern.edu::fe18dc51-e5c5-41f0-a67f-64543119935e" providerId="AD" clId="Web-{B270706C-2E8A-DAE0-AD05-13A0EC2FCBFE}" dt="2023-01-10T01:47:56.106" v="9" actId="20577"/>
          <ac:spMkLst>
            <pc:docMk/>
            <pc:sldMk cId="3050248158" sldId="296"/>
            <ac:spMk id="176" creationId="{00000000-0000-0000-0000-000000000000}"/>
          </ac:spMkLst>
        </pc:spChg>
        <pc:picChg chg="add mod">
          <ac:chgData name="John Patrick Johnson" userId="S::jpj8711@ads.northwestern.edu::fe18dc51-e5c5-41f0-a67f-64543119935e" providerId="AD" clId="Web-{B270706C-2E8A-DAE0-AD05-13A0EC2FCBFE}" dt="2023-01-10T04:12:59.024" v="332" actId="14100"/>
          <ac:picMkLst>
            <pc:docMk/>
            <pc:sldMk cId="3050248158" sldId="296"/>
            <ac:picMk id="4" creationId="{3DC87846-D2C9-27E3-BCF5-F54BA0E4016D}"/>
          </ac:picMkLst>
        </pc:picChg>
        <pc:picChg chg="add mod">
          <ac:chgData name="John Patrick Johnson" userId="S::jpj8711@ads.northwestern.edu::fe18dc51-e5c5-41f0-a67f-64543119935e" providerId="AD" clId="Web-{B270706C-2E8A-DAE0-AD05-13A0EC2FCBFE}" dt="2023-01-10T04:12:44.602" v="327" actId="1076"/>
          <ac:picMkLst>
            <pc:docMk/>
            <pc:sldMk cId="3050248158" sldId="296"/>
            <ac:picMk id="5" creationId="{74EB437C-D31C-B442-1FB8-A6B4E1F09824}"/>
          </ac:picMkLst>
        </pc:picChg>
        <pc:picChg chg="add mod">
          <ac:chgData name="John Patrick Johnson" userId="S::jpj8711@ads.northwestern.edu::fe18dc51-e5c5-41f0-a67f-64543119935e" providerId="AD" clId="Web-{B270706C-2E8A-DAE0-AD05-13A0EC2FCBFE}" dt="2023-01-10T04:12:51.743" v="330" actId="1076"/>
          <ac:picMkLst>
            <pc:docMk/>
            <pc:sldMk cId="3050248158" sldId="296"/>
            <ac:picMk id="6" creationId="{19B7845B-0C43-CEC9-8729-8CA6E51BFD48}"/>
          </ac:picMkLst>
        </pc:picChg>
      </pc:sldChg>
      <pc:sldChg chg="addSp modSp add replId">
        <pc:chgData name="John Patrick Johnson" userId="S::jpj8711@ads.northwestern.edu::fe18dc51-e5c5-41f0-a67f-64543119935e" providerId="AD" clId="Web-{B270706C-2E8A-DAE0-AD05-13A0EC2FCBFE}" dt="2023-01-10T01:58:02.395" v="296" actId="20577"/>
        <pc:sldMkLst>
          <pc:docMk/>
          <pc:sldMk cId="3384434737" sldId="302"/>
        </pc:sldMkLst>
        <pc:spChg chg="add mod">
          <ac:chgData name="John Patrick Johnson" userId="S::jpj8711@ads.northwestern.edu::fe18dc51-e5c5-41f0-a67f-64543119935e" providerId="AD" clId="Web-{B270706C-2E8A-DAE0-AD05-13A0EC2FCBFE}" dt="2023-01-10T01:51:58.114" v="132" actId="1076"/>
          <ac:spMkLst>
            <pc:docMk/>
            <pc:sldMk cId="3384434737" sldId="302"/>
            <ac:spMk id="3" creationId="{1DEA14E2-9B87-2779-9679-1E65D42DA871}"/>
          </ac:spMkLst>
        </pc:spChg>
        <pc:spChg chg="add mod">
          <ac:chgData name="John Patrick Johnson" userId="S::jpj8711@ads.northwestern.edu::fe18dc51-e5c5-41f0-a67f-64543119935e" providerId="AD" clId="Web-{B270706C-2E8A-DAE0-AD05-13A0EC2FCBFE}" dt="2023-01-10T01:53:22.495" v="162" actId="14100"/>
          <ac:spMkLst>
            <pc:docMk/>
            <pc:sldMk cId="3384434737" sldId="302"/>
            <ac:spMk id="4" creationId="{063D29AA-7E41-CBE7-D357-097401F95E44}"/>
          </ac:spMkLst>
        </pc:spChg>
        <pc:spChg chg="add mod">
          <ac:chgData name="John Patrick Johnson" userId="S::jpj8711@ads.northwestern.edu::fe18dc51-e5c5-41f0-a67f-64543119935e" providerId="AD" clId="Web-{B270706C-2E8A-DAE0-AD05-13A0EC2FCBFE}" dt="2023-01-10T01:53:25.808" v="163" actId="1076"/>
          <ac:spMkLst>
            <pc:docMk/>
            <pc:sldMk cId="3384434737" sldId="302"/>
            <ac:spMk id="5" creationId="{49E0A197-D99C-2713-25F8-AB174B8DD817}"/>
          </ac:spMkLst>
        </pc:spChg>
        <pc:spChg chg="add mod">
          <ac:chgData name="John Patrick Johnson" userId="S::jpj8711@ads.northwestern.edu::fe18dc51-e5c5-41f0-a67f-64543119935e" providerId="AD" clId="Web-{B270706C-2E8A-DAE0-AD05-13A0EC2FCBFE}" dt="2023-01-10T01:53:35.871" v="166" actId="1076"/>
          <ac:spMkLst>
            <pc:docMk/>
            <pc:sldMk cId="3384434737" sldId="302"/>
            <ac:spMk id="6" creationId="{130E8B59-1BDD-65F6-A73D-482EF1600BBD}"/>
          </ac:spMkLst>
        </pc:spChg>
        <pc:spChg chg="add mod">
          <ac:chgData name="John Patrick Johnson" userId="S::jpj8711@ads.northwestern.edu::fe18dc51-e5c5-41f0-a67f-64543119935e" providerId="AD" clId="Web-{B270706C-2E8A-DAE0-AD05-13A0EC2FCBFE}" dt="2023-01-10T01:53:57.356" v="174" actId="20577"/>
          <ac:spMkLst>
            <pc:docMk/>
            <pc:sldMk cId="3384434737" sldId="302"/>
            <ac:spMk id="7" creationId="{61B625D7-70A0-2BB4-7CBA-829AA3845CA8}"/>
          </ac:spMkLst>
        </pc:spChg>
        <pc:spChg chg="add mod">
          <ac:chgData name="John Patrick Johnson" userId="S::jpj8711@ads.northwestern.edu::fe18dc51-e5c5-41f0-a67f-64543119935e" providerId="AD" clId="Web-{B270706C-2E8A-DAE0-AD05-13A0EC2FCBFE}" dt="2023-01-10T01:54:17.966" v="183" actId="1076"/>
          <ac:spMkLst>
            <pc:docMk/>
            <pc:sldMk cId="3384434737" sldId="302"/>
            <ac:spMk id="8" creationId="{62554386-D1D2-2F72-16D6-61CA770BB98A}"/>
          </ac:spMkLst>
        </pc:spChg>
        <pc:spChg chg="add mod">
          <ac:chgData name="John Patrick Johnson" userId="S::jpj8711@ads.northwestern.edu::fe18dc51-e5c5-41f0-a67f-64543119935e" providerId="AD" clId="Web-{B270706C-2E8A-DAE0-AD05-13A0EC2FCBFE}" dt="2023-01-10T01:54:49.358" v="194" actId="20577"/>
          <ac:spMkLst>
            <pc:docMk/>
            <pc:sldMk cId="3384434737" sldId="302"/>
            <ac:spMk id="9" creationId="{5AA49424-84AB-4327-8F80-BE16279155F2}"/>
          </ac:spMkLst>
        </pc:spChg>
        <pc:spChg chg="add mod">
          <ac:chgData name="John Patrick Johnson" userId="S::jpj8711@ads.northwestern.edu::fe18dc51-e5c5-41f0-a67f-64543119935e" providerId="AD" clId="Web-{B270706C-2E8A-DAE0-AD05-13A0EC2FCBFE}" dt="2023-01-10T01:55:35.328" v="206" actId="20577"/>
          <ac:spMkLst>
            <pc:docMk/>
            <pc:sldMk cId="3384434737" sldId="302"/>
            <ac:spMk id="10" creationId="{1BF92021-EFD4-038A-70CF-985B67EFE37F}"/>
          </ac:spMkLst>
        </pc:spChg>
        <pc:spChg chg="add mod">
          <ac:chgData name="John Patrick Johnson" userId="S::jpj8711@ads.northwestern.edu::fe18dc51-e5c5-41f0-a67f-64543119935e" providerId="AD" clId="Web-{B270706C-2E8A-DAE0-AD05-13A0EC2FCBFE}" dt="2023-01-10T01:56:02.485" v="222" actId="20577"/>
          <ac:spMkLst>
            <pc:docMk/>
            <pc:sldMk cId="3384434737" sldId="302"/>
            <ac:spMk id="11" creationId="{AA30AA58-0EC1-C399-1D86-BC1B9E77144F}"/>
          </ac:spMkLst>
        </pc:spChg>
        <pc:spChg chg="add mod">
          <ac:chgData name="John Patrick Johnson" userId="S::jpj8711@ads.northwestern.edu::fe18dc51-e5c5-41f0-a67f-64543119935e" providerId="AD" clId="Web-{B270706C-2E8A-DAE0-AD05-13A0EC2FCBFE}" dt="2023-01-10T01:56:27.689" v="234" actId="20577"/>
          <ac:spMkLst>
            <pc:docMk/>
            <pc:sldMk cId="3384434737" sldId="302"/>
            <ac:spMk id="12" creationId="{C307562A-249A-2951-57C8-D74E892D69B5}"/>
          </ac:spMkLst>
        </pc:spChg>
        <pc:spChg chg="add mod">
          <ac:chgData name="John Patrick Johnson" userId="S::jpj8711@ads.northwestern.edu::fe18dc51-e5c5-41f0-a67f-64543119935e" providerId="AD" clId="Web-{B270706C-2E8A-DAE0-AD05-13A0EC2FCBFE}" dt="2023-01-10T01:58:02.395" v="296" actId="20577"/>
          <ac:spMkLst>
            <pc:docMk/>
            <pc:sldMk cId="3384434737" sldId="302"/>
            <ac:spMk id="14" creationId="{282BD116-EE04-F733-E291-877731083BDD}"/>
          </ac:spMkLst>
        </pc:spChg>
        <pc:spChg chg="mod">
          <ac:chgData name="John Patrick Johnson" userId="S::jpj8711@ads.northwestern.edu::fe18dc51-e5c5-41f0-a67f-64543119935e" providerId="AD" clId="Web-{B270706C-2E8A-DAE0-AD05-13A0EC2FCBFE}" dt="2023-01-10T01:49:32.547" v="49" actId="20577"/>
          <ac:spMkLst>
            <pc:docMk/>
            <pc:sldMk cId="3384434737" sldId="302"/>
            <ac:spMk id="250" creationId="{00000000-0000-0000-0000-000000000000}"/>
          </ac:spMkLst>
        </pc:spChg>
        <pc:spChg chg="mod">
          <ac:chgData name="John Patrick Johnson" userId="S::jpj8711@ads.northwestern.edu::fe18dc51-e5c5-41f0-a67f-64543119935e" providerId="AD" clId="Web-{B270706C-2E8A-DAE0-AD05-13A0EC2FCBFE}" dt="2023-01-10T01:51:16.426" v="112" actId="20577"/>
          <ac:spMkLst>
            <pc:docMk/>
            <pc:sldMk cId="3384434737" sldId="302"/>
            <ac:spMk id="253" creationId="{00000000-0000-0000-0000-000000000000}"/>
          </ac:spMkLst>
        </pc:spChg>
        <pc:grpChg chg="add mod">
          <ac:chgData name="John Patrick Johnson" userId="S::jpj8711@ads.northwestern.edu::fe18dc51-e5c5-41f0-a67f-64543119935e" providerId="AD" clId="Web-{B270706C-2E8A-DAE0-AD05-13A0EC2FCBFE}" dt="2023-01-10T01:57:07.987" v="236" actId="1076"/>
          <ac:grpSpMkLst>
            <pc:docMk/>
            <pc:sldMk cId="3384434737" sldId="302"/>
            <ac:grpSpMk id="13" creationId="{B917F229-C5E5-25E8-EEF4-7C1CC6BA19C5}"/>
          </ac:grpSpMkLst>
        </pc:grpChg>
      </pc:sldChg>
    </pc:docChg>
  </pc:docChgLst>
  <pc:docChgLst>
    <pc:chgData name="Ginger Lee Jacobson" userId="S::glj8018@ads.northwestern.edu::3a49910d-c358-4586-b31b-05d58406f615" providerId="AD" clId="Web-{818DEF9F-3DAD-F136-DA94-735ADC7EA8A0}"/>
    <pc:docChg chg="modSld">
      <pc:chgData name="Ginger Lee Jacobson" userId="S::glj8018@ads.northwestern.edu::3a49910d-c358-4586-b31b-05d58406f615" providerId="AD" clId="Web-{818DEF9F-3DAD-F136-DA94-735ADC7EA8A0}" dt="2023-07-21T18:01:00.758" v="144"/>
      <pc:docMkLst>
        <pc:docMk/>
      </pc:docMkLst>
      <pc:sldChg chg="modNotes">
        <pc:chgData name="Ginger Lee Jacobson" userId="S::glj8018@ads.northwestern.edu::3a49910d-c358-4586-b31b-05d58406f615" providerId="AD" clId="Web-{818DEF9F-3DAD-F136-DA94-735ADC7EA8A0}" dt="2023-07-21T17:48:29.113" v="76"/>
        <pc:sldMkLst>
          <pc:docMk/>
          <pc:sldMk cId="1027732580" sldId="321"/>
        </pc:sldMkLst>
      </pc:sldChg>
      <pc:sldChg chg="modNotes">
        <pc:chgData name="Ginger Lee Jacobson" userId="S::glj8018@ads.northwestern.edu::3a49910d-c358-4586-b31b-05d58406f615" providerId="AD" clId="Web-{818DEF9F-3DAD-F136-DA94-735ADC7EA8A0}" dt="2023-07-21T18:00:24.663" v="126"/>
        <pc:sldMkLst>
          <pc:docMk/>
          <pc:sldMk cId="2340883611" sldId="322"/>
        </pc:sldMkLst>
      </pc:sldChg>
      <pc:sldChg chg="modNotes">
        <pc:chgData name="Ginger Lee Jacobson" userId="S::glj8018@ads.northwestern.edu::3a49910d-c358-4586-b31b-05d58406f615" providerId="AD" clId="Web-{818DEF9F-3DAD-F136-DA94-735ADC7EA8A0}" dt="2023-07-21T18:01:00.758" v="144"/>
        <pc:sldMkLst>
          <pc:docMk/>
          <pc:sldMk cId="4111611943" sldId="327"/>
        </pc:sldMkLst>
      </pc:sldChg>
      <pc:sldChg chg="mod modShow">
        <pc:chgData name="Ginger Lee Jacobson" userId="S::glj8018@ads.northwestern.edu::3a49910d-c358-4586-b31b-05d58406f615" providerId="AD" clId="Web-{818DEF9F-3DAD-F136-DA94-735ADC7EA8A0}" dt="2023-07-21T18:00:50.148" v="139"/>
        <pc:sldMkLst>
          <pc:docMk/>
          <pc:sldMk cId="1007270123" sldId="329"/>
        </pc:sldMkLst>
      </pc:sldChg>
      <pc:sldChg chg="modNotes">
        <pc:chgData name="Ginger Lee Jacobson" userId="S::glj8018@ads.northwestern.edu::3a49910d-c358-4586-b31b-05d58406f615" providerId="AD" clId="Web-{818DEF9F-3DAD-F136-DA94-735ADC7EA8A0}" dt="2023-07-21T18:00:45.226" v="138"/>
        <pc:sldMkLst>
          <pc:docMk/>
          <pc:sldMk cId="4170455526" sldId="331"/>
        </pc:sldMkLst>
      </pc:sldChg>
      <pc:sldChg chg="modNotes">
        <pc:chgData name="Ginger Lee Jacobson" userId="S::glj8018@ads.northwestern.edu::3a49910d-c358-4586-b31b-05d58406f615" providerId="AD" clId="Web-{818DEF9F-3DAD-F136-DA94-735ADC7EA8A0}" dt="2023-07-21T18:00:21.132" v="120"/>
        <pc:sldMkLst>
          <pc:docMk/>
          <pc:sldMk cId="2092427162" sldId="332"/>
        </pc:sldMkLst>
      </pc:sldChg>
      <pc:sldChg chg="modNotes">
        <pc:chgData name="Ginger Lee Jacobson" userId="S::glj8018@ads.northwestern.edu::3a49910d-c358-4586-b31b-05d58406f615" providerId="AD" clId="Web-{818DEF9F-3DAD-F136-DA94-735ADC7EA8A0}" dt="2023-07-21T18:00:35.694" v="130"/>
        <pc:sldMkLst>
          <pc:docMk/>
          <pc:sldMk cId="2516555457" sldId="334"/>
        </pc:sldMkLst>
      </pc:sldChg>
    </pc:docChg>
  </pc:docChgLst>
  <pc:docChgLst>
    <pc:chgData name="John Patrick Johnson" userId="S::jpj8711@ads.northwestern.edu::fe18dc51-e5c5-41f0-a67f-64543119935e" providerId="AD" clId="Web-{2082941D-0433-84DC-1DEA-DD6F7C31F1C7}"/>
    <pc:docChg chg="modSld">
      <pc:chgData name="John Patrick Johnson" userId="S::jpj8711@ads.northwestern.edu::fe18dc51-e5c5-41f0-a67f-64543119935e" providerId="AD" clId="Web-{2082941D-0433-84DC-1DEA-DD6F7C31F1C7}" dt="2022-06-10T18:31:19.167" v="202" actId="20577"/>
      <pc:docMkLst>
        <pc:docMk/>
      </pc:docMkLst>
      <pc:sldChg chg="modSp">
        <pc:chgData name="John Patrick Johnson" userId="S::jpj8711@ads.northwestern.edu::fe18dc51-e5c5-41f0-a67f-64543119935e" providerId="AD" clId="Web-{2082941D-0433-84DC-1DEA-DD6F7C31F1C7}" dt="2022-06-10T18:24:12.085" v="0" actId="20577"/>
        <pc:sldMkLst>
          <pc:docMk/>
          <pc:sldMk cId="0" sldId="259"/>
        </pc:sldMkLst>
        <pc:spChg chg="mod">
          <ac:chgData name="John Patrick Johnson" userId="S::jpj8711@ads.northwestern.edu::fe18dc51-e5c5-41f0-a67f-64543119935e" providerId="AD" clId="Web-{2082941D-0433-84DC-1DEA-DD6F7C31F1C7}" dt="2022-06-10T18:24:12.085" v="0" actId="20577"/>
          <ac:spMkLst>
            <pc:docMk/>
            <pc:sldMk cId="0" sldId="259"/>
            <ac:spMk id="77" creationId="{00000000-0000-0000-0000-000000000000}"/>
          </ac:spMkLst>
        </pc:spChg>
      </pc:sldChg>
      <pc:sldChg chg="modSp">
        <pc:chgData name="John Patrick Johnson" userId="S::jpj8711@ads.northwestern.edu::fe18dc51-e5c5-41f0-a67f-64543119935e" providerId="AD" clId="Web-{2082941D-0433-84DC-1DEA-DD6F7C31F1C7}" dt="2022-06-10T18:25:13.742" v="17" actId="20577"/>
        <pc:sldMkLst>
          <pc:docMk/>
          <pc:sldMk cId="0" sldId="261"/>
        </pc:sldMkLst>
        <pc:spChg chg="mod">
          <ac:chgData name="John Patrick Johnson" userId="S::jpj8711@ads.northwestern.edu::fe18dc51-e5c5-41f0-a67f-64543119935e" providerId="AD" clId="Web-{2082941D-0433-84DC-1DEA-DD6F7C31F1C7}" dt="2022-06-10T18:24:56.445" v="11" actId="20577"/>
          <ac:spMkLst>
            <pc:docMk/>
            <pc:sldMk cId="0" sldId="261"/>
            <ac:spMk id="94" creationId="{00000000-0000-0000-0000-000000000000}"/>
          </ac:spMkLst>
        </pc:spChg>
        <pc:spChg chg="mod">
          <ac:chgData name="John Patrick Johnson" userId="S::jpj8711@ads.northwestern.edu::fe18dc51-e5c5-41f0-a67f-64543119935e" providerId="AD" clId="Web-{2082941D-0433-84DC-1DEA-DD6F7C31F1C7}" dt="2022-06-10T18:25:13.742" v="17" actId="20577"/>
          <ac:spMkLst>
            <pc:docMk/>
            <pc:sldMk cId="0" sldId="261"/>
            <ac:spMk id="97" creationId="{00000000-0000-0000-0000-000000000000}"/>
          </ac:spMkLst>
        </pc:spChg>
      </pc:sldChg>
      <pc:sldChg chg="modSp">
        <pc:chgData name="John Patrick Johnson" userId="S::jpj8711@ads.northwestern.edu::fe18dc51-e5c5-41f0-a67f-64543119935e" providerId="AD" clId="Web-{2082941D-0433-84DC-1DEA-DD6F7C31F1C7}" dt="2022-06-10T18:31:19.167" v="202" actId="20577"/>
        <pc:sldMkLst>
          <pc:docMk/>
          <pc:sldMk cId="0" sldId="280"/>
        </pc:sldMkLst>
        <pc:spChg chg="mod">
          <ac:chgData name="John Patrick Johnson" userId="S::jpj8711@ads.northwestern.edu::fe18dc51-e5c5-41f0-a67f-64543119935e" providerId="AD" clId="Web-{2082941D-0433-84DC-1DEA-DD6F7C31F1C7}" dt="2022-06-10T18:28:06.291" v="97" actId="20577"/>
          <ac:spMkLst>
            <pc:docMk/>
            <pc:sldMk cId="0" sldId="280"/>
            <ac:spMk id="287" creationId="{00000000-0000-0000-0000-000000000000}"/>
          </ac:spMkLst>
        </pc:spChg>
        <pc:spChg chg="mod">
          <ac:chgData name="John Patrick Johnson" userId="S::jpj8711@ads.northwestern.edu::fe18dc51-e5c5-41f0-a67f-64543119935e" providerId="AD" clId="Web-{2082941D-0433-84DC-1DEA-DD6F7C31F1C7}" dt="2022-06-10T18:31:19.167" v="202" actId="20577"/>
          <ac:spMkLst>
            <pc:docMk/>
            <pc:sldMk cId="0" sldId="280"/>
            <ac:spMk id="290" creationId="{00000000-0000-0000-0000-000000000000}"/>
          </ac:spMkLst>
        </pc:spChg>
      </pc:sldChg>
    </pc:docChg>
  </pc:docChgLst>
  <pc:docChgLst>
    <pc:chgData name="John Patrick Johnson" userId="S::jpj8711@ads.northwestern.edu::fe18dc51-e5c5-41f0-a67f-64543119935e" providerId="AD" clId="Web-{B4F533DF-D0B8-DCF1-6E6D-C8939386C675}"/>
    <pc:docChg chg="addSld modSld sldOrd">
      <pc:chgData name="John Patrick Johnson" userId="S::jpj8711@ads.northwestern.edu::fe18dc51-e5c5-41f0-a67f-64543119935e" providerId="AD" clId="Web-{B4F533DF-D0B8-DCF1-6E6D-C8939386C675}" dt="2023-07-21T17:29:16.022" v="113"/>
      <pc:docMkLst>
        <pc:docMk/>
      </pc:docMkLst>
      <pc:sldChg chg="modSp">
        <pc:chgData name="John Patrick Johnson" userId="S::jpj8711@ads.northwestern.edu::fe18dc51-e5c5-41f0-a67f-64543119935e" providerId="AD" clId="Web-{B4F533DF-D0B8-DCF1-6E6D-C8939386C675}" dt="2023-07-21T17:10:52.973" v="17" actId="20577"/>
        <pc:sldMkLst>
          <pc:docMk/>
          <pc:sldMk cId="0" sldId="256"/>
        </pc:sldMkLst>
        <pc:spChg chg="mod">
          <ac:chgData name="John Patrick Johnson" userId="S::jpj8711@ads.northwestern.edu::fe18dc51-e5c5-41f0-a67f-64543119935e" providerId="AD" clId="Web-{B4F533DF-D0B8-DCF1-6E6D-C8939386C675}" dt="2023-07-21T17:10:52.973" v="17" actId="20577"/>
          <ac:spMkLst>
            <pc:docMk/>
            <pc:sldMk cId="0" sldId="256"/>
            <ac:spMk id="49" creationId="{00000000-0000-0000-0000-000000000000}"/>
          </ac:spMkLst>
        </pc:spChg>
      </pc:sldChg>
      <pc:sldChg chg="modSp ord">
        <pc:chgData name="John Patrick Johnson" userId="S::jpj8711@ads.northwestern.edu::fe18dc51-e5c5-41f0-a67f-64543119935e" providerId="AD" clId="Web-{B4F533DF-D0B8-DCF1-6E6D-C8939386C675}" dt="2023-07-21T17:17:31.876" v="28"/>
        <pc:sldMkLst>
          <pc:docMk/>
          <pc:sldMk cId="1048525696" sldId="324"/>
        </pc:sldMkLst>
        <pc:spChg chg="mod">
          <ac:chgData name="John Patrick Johnson" userId="S::jpj8711@ads.northwestern.edu::fe18dc51-e5c5-41f0-a67f-64543119935e" providerId="AD" clId="Web-{B4F533DF-D0B8-DCF1-6E6D-C8939386C675}" dt="2023-07-21T17:09:04.313" v="7" actId="20577"/>
          <ac:spMkLst>
            <pc:docMk/>
            <pc:sldMk cId="1048525696" sldId="324"/>
            <ac:spMk id="103" creationId="{00000000-0000-0000-0000-000000000000}"/>
          </ac:spMkLst>
        </pc:spChg>
        <pc:picChg chg="mod">
          <ac:chgData name="John Patrick Johnson" userId="S::jpj8711@ads.northwestern.edu::fe18dc51-e5c5-41f0-a67f-64543119935e" providerId="AD" clId="Web-{B4F533DF-D0B8-DCF1-6E6D-C8939386C675}" dt="2023-07-21T17:09:02.345" v="3" actId="1076"/>
          <ac:picMkLst>
            <pc:docMk/>
            <pc:sldMk cId="1048525696" sldId="324"/>
            <ac:picMk id="2" creationId="{FA8B0AC3-1E60-CD2F-ECFE-32205FCBBD05}"/>
          </ac:picMkLst>
        </pc:picChg>
        <pc:picChg chg="mod">
          <ac:chgData name="John Patrick Johnson" userId="S::jpj8711@ads.northwestern.edu::fe18dc51-e5c5-41f0-a67f-64543119935e" providerId="AD" clId="Web-{B4F533DF-D0B8-DCF1-6E6D-C8939386C675}" dt="2023-07-21T17:09:02.360" v="4" actId="1076"/>
          <ac:picMkLst>
            <pc:docMk/>
            <pc:sldMk cId="1048525696" sldId="324"/>
            <ac:picMk id="3" creationId="{3F1879D4-E241-3798-CEFF-7A15819CAE24}"/>
          </ac:picMkLst>
        </pc:picChg>
        <pc:picChg chg="mod">
          <ac:chgData name="John Patrick Johnson" userId="S::jpj8711@ads.northwestern.edu::fe18dc51-e5c5-41f0-a67f-64543119935e" providerId="AD" clId="Web-{B4F533DF-D0B8-DCF1-6E6D-C8939386C675}" dt="2023-07-21T17:09:02.376" v="5" actId="1076"/>
          <ac:picMkLst>
            <pc:docMk/>
            <pc:sldMk cId="1048525696" sldId="324"/>
            <ac:picMk id="4" creationId="{94C329F9-9D4E-DDDD-BD8A-45D0418123E3}"/>
          </ac:picMkLst>
        </pc:picChg>
        <pc:picChg chg="mod">
          <ac:chgData name="John Patrick Johnson" userId="S::jpj8711@ads.northwestern.edu::fe18dc51-e5c5-41f0-a67f-64543119935e" providerId="AD" clId="Web-{B4F533DF-D0B8-DCF1-6E6D-C8939386C675}" dt="2023-07-21T17:09:02.376" v="6" actId="1076"/>
          <ac:picMkLst>
            <pc:docMk/>
            <pc:sldMk cId="1048525696" sldId="324"/>
            <ac:picMk id="6" creationId="{88825EB2-9C91-8643-BE8B-D1A081C4B698}"/>
          </ac:picMkLst>
        </pc:picChg>
      </pc:sldChg>
      <pc:sldChg chg="modSp ord">
        <pc:chgData name="John Patrick Johnson" userId="S::jpj8711@ads.northwestern.edu::fe18dc51-e5c5-41f0-a67f-64543119935e" providerId="AD" clId="Web-{B4F533DF-D0B8-DCF1-6E6D-C8939386C675}" dt="2023-07-21T17:17:40.517" v="29"/>
        <pc:sldMkLst>
          <pc:docMk/>
          <pc:sldMk cId="109076518" sldId="325"/>
        </pc:sldMkLst>
        <pc:spChg chg="mod">
          <ac:chgData name="John Patrick Johnson" userId="S::jpj8711@ads.northwestern.edu::fe18dc51-e5c5-41f0-a67f-64543119935e" providerId="AD" clId="Web-{B4F533DF-D0B8-DCF1-6E6D-C8939386C675}" dt="2023-07-21T17:09:15.283" v="10" actId="20577"/>
          <ac:spMkLst>
            <pc:docMk/>
            <pc:sldMk cId="109076518" sldId="325"/>
            <ac:spMk id="103" creationId="{00000000-0000-0000-0000-000000000000}"/>
          </ac:spMkLst>
        </pc:spChg>
        <pc:picChg chg="mod">
          <ac:chgData name="John Patrick Johnson" userId="S::jpj8711@ads.northwestern.edu::fe18dc51-e5c5-41f0-a67f-64543119935e" providerId="AD" clId="Web-{B4F533DF-D0B8-DCF1-6E6D-C8939386C675}" dt="2023-07-21T17:09:20.408" v="11" actId="1076"/>
          <ac:picMkLst>
            <pc:docMk/>
            <pc:sldMk cId="109076518" sldId="325"/>
            <ac:picMk id="5" creationId="{888A1642-B929-5BB2-AE2E-5D026AB96E24}"/>
          </ac:picMkLst>
        </pc:picChg>
        <pc:picChg chg="mod modCrop">
          <ac:chgData name="John Patrick Johnson" userId="S::jpj8711@ads.northwestern.edu::fe18dc51-e5c5-41f0-a67f-64543119935e" providerId="AD" clId="Web-{B4F533DF-D0B8-DCF1-6E6D-C8939386C675}" dt="2023-07-21T17:09:34.658" v="14"/>
          <ac:picMkLst>
            <pc:docMk/>
            <pc:sldMk cId="109076518" sldId="325"/>
            <ac:picMk id="6" creationId="{ADD46009-C7AA-AA1B-14E6-A67AD38F9B2B}"/>
          </ac:picMkLst>
        </pc:picChg>
      </pc:sldChg>
      <pc:sldChg chg="modSp add">
        <pc:chgData name="John Patrick Johnson" userId="S::jpj8711@ads.northwestern.edu::fe18dc51-e5c5-41f0-a67f-64543119935e" providerId="AD" clId="Web-{B4F533DF-D0B8-DCF1-6E6D-C8939386C675}" dt="2023-07-21T17:11:13.661" v="26" actId="20577"/>
        <pc:sldMkLst>
          <pc:docMk/>
          <pc:sldMk cId="775953866" sldId="328"/>
        </pc:sldMkLst>
        <pc:spChg chg="mod">
          <ac:chgData name="John Patrick Johnson" userId="S::jpj8711@ads.northwestern.edu::fe18dc51-e5c5-41f0-a67f-64543119935e" providerId="AD" clId="Web-{B4F533DF-D0B8-DCF1-6E6D-C8939386C675}" dt="2023-07-21T17:11:13.661" v="26" actId="20577"/>
          <ac:spMkLst>
            <pc:docMk/>
            <pc:sldMk cId="775953866" sldId="328"/>
            <ac:spMk id="3" creationId="{EC9AA3F7-FC6E-575A-F3F6-82A49486401E}"/>
          </ac:spMkLst>
        </pc:spChg>
      </pc:sldChg>
      <pc:sldChg chg="addSp delSp modSp add replId">
        <pc:chgData name="John Patrick Johnson" userId="S::jpj8711@ads.northwestern.edu::fe18dc51-e5c5-41f0-a67f-64543119935e" providerId="AD" clId="Web-{B4F533DF-D0B8-DCF1-6E6D-C8939386C675}" dt="2023-07-21T17:29:16.022" v="113"/>
        <pc:sldMkLst>
          <pc:docMk/>
          <pc:sldMk cId="2229288474" sldId="330"/>
        </pc:sldMkLst>
        <pc:spChg chg="mod">
          <ac:chgData name="John Patrick Johnson" userId="S::jpj8711@ads.northwestern.edu::fe18dc51-e5c5-41f0-a67f-64543119935e" providerId="AD" clId="Web-{B4F533DF-D0B8-DCF1-6E6D-C8939386C675}" dt="2023-07-21T17:17:56.299" v="45" actId="20577"/>
          <ac:spMkLst>
            <pc:docMk/>
            <pc:sldMk cId="2229288474" sldId="330"/>
            <ac:spMk id="103" creationId="{00000000-0000-0000-0000-000000000000}"/>
          </ac:spMkLst>
        </pc:spChg>
        <pc:picChg chg="add mod">
          <ac:chgData name="John Patrick Johnson" userId="S::jpj8711@ads.northwestern.edu::fe18dc51-e5c5-41f0-a67f-64543119935e" providerId="AD" clId="Web-{B4F533DF-D0B8-DCF1-6E6D-C8939386C675}" dt="2023-07-21T17:28:23.365" v="103" actId="1076"/>
          <ac:picMkLst>
            <pc:docMk/>
            <pc:sldMk cId="2229288474" sldId="330"/>
            <ac:picMk id="2" creationId="{1949856C-80DE-CF63-737A-B58BBFE06ECD}"/>
          </ac:picMkLst>
        </pc:picChg>
        <pc:picChg chg="del">
          <ac:chgData name="John Patrick Johnson" userId="S::jpj8711@ads.northwestern.edu::fe18dc51-e5c5-41f0-a67f-64543119935e" providerId="AD" clId="Web-{B4F533DF-D0B8-DCF1-6E6D-C8939386C675}" dt="2023-07-21T17:17:59.971" v="47"/>
          <ac:picMkLst>
            <pc:docMk/>
            <pc:sldMk cId="2229288474" sldId="330"/>
            <ac:picMk id="5" creationId="{888A1642-B929-5BB2-AE2E-5D026AB96E24}"/>
          </ac:picMkLst>
        </pc:picChg>
        <pc:picChg chg="del">
          <ac:chgData name="John Patrick Johnson" userId="S::jpj8711@ads.northwestern.edu::fe18dc51-e5c5-41f0-a67f-64543119935e" providerId="AD" clId="Web-{B4F533DF-D0B8-DCF1-6E6D-C8939386C675}" dt="2023-07-21T17:17:58.314" v="46"/>
          <ac:picMkLst>
            <pc:docMk/>
            <pc:sldMk cId="2229288474" sldId="330"/>
            <ac:picMk id="6" creationId="{ADD46009-C7AA-AA1B-14E6-A67AD38F9B2B}"/>
          </ac:picMkLst>
        </pc:picChg>
        <pc:inkChg chg="add del">
          <ac:chgData name="John Patrick Johnson" userId="S::jpj8711@ads.northwestern.edu::fe18dc51-e5c5-41f0-a67f-64543119935e" providerId="AD" clId="Web-{B4F533DF-D0B8-DCF1-6E6D-C8939386C675}" dt="2023-07-21T17:23:26.121" v="60"/>
          <ac:inkMkLst>
            <pc:docMk/>
            <pc:sldMk cId="2229288474" sldId="330"/>
            <ac:inkMk id="3" creationId="{5564B335-AD1A-6FBF-2AC2-3E53D52A6B4A}"/>
          </ac:inkMkLst>
        </pc:inkChg>
        <pc:inkChg chg="add del">
          <ac:chgData name="John Patrick Johnson" userId="S::jpj8711@ads.northwestern.edu::fe18dc51-e5c5-41f0-a67f-64543119935e" providerId="AD" clId="Web-{B4F533DF-D0B8-DCF1-6E6D-C8939386C675}" dt="2023-07-21T17:23:25.434" v="59"/>
          <ac:inkMkLst>
            <pc:docMk/>
            <pc:sldMk cId="2229288474" sldId="330"/>
            <ac:inkMk id="4" creationId="{086EC8EA-185A-3245-512C-317D148A26F8}"/>
          </ac:inkMkLst>
        </pc:inkChg>
        <pc:inkChg chg="add del">
          <ac:chgData name="John Patrick Johnson" userId="S::jpj8711@ads.northwestern.edu::fe18dc51-e5c5-41f0-a67f-64543119935e" providerId="AD" clId="Web-{B4F533DF-D0B8-DCF1-6E6D-C8939386C675}" dt="2023-07-21T17:23:24.527" v="58"/>
          <ac:inkMkLst>
            <pc:docMk/>
            <pc:sldMk cId="2229288474" sldId="330"/>
            <ac:inkMk id="7" creationId="{191B61DE-7B25-B4CB-098D-CAC9659814E9}"/>
          </ac:inkMkLst>
        </pc:inkChg>
        <pc:inkChg chg="add del">
          <ac:chgData name="John Patrick Johnson" userId="S::jpj8711@ads.northwestern.edu::fe18dc51-e5c5-41f0-a67f-64543119935e" providerId="AD" clId="Web-{B4F533DF-D0B8-DCF1-6E6D-C8939386C675}" dt="2023-07-21T17:23:23.871" v="57"/>
          <ac:inkMkLst>
            <pc:docMk/>
            <pc:sldMk cId="2229288474" sldId="330"/>
            <ac:inkMk id="8" creationId="{55514C77-975E-28B0-2ACE-B22F159E5987}"/>
          </ac:inkMkLst>
        </pc:inkChg>
        <pc:inkChg chg="add del">
          <ac:chgData name="John Patrick Johnson" userId="S::jpj8711@ads.northwestern.edu::fe18dc51-e5c5-41f0-a67f-64543119935e" providerId="AD" clId="Web-{B4F533DF-D0B8-DCF1-6E6D-C8939386C675}" dt="2023-07-21T17:23:30.871" v="62"/>
          <ac:inkMkLst>
            <pc:docMk/>
            <pc:sldMk cId="2229288474" sldId="330"/>
            <ac:inkMk id="9" creationId="{645A38AA-5874-A769-5FBC-677D690CD6A6}"/>
          </ac:inkMkLst>
        </pc:inkChg>
        <pc:inkChg chg="add del">
          <ac:chgData name="John Patrick Johnson" userId="S::jpj8711@ads.northwestern.edu::fe18dc51-e5c5-41f0-a67f-64543119935e" providerId="AD" clId="Web-{B4F533DF-D0B8-DCF1-6E6D-C8939386C675}" dt="2023-07-21T17:23:58.747" v="74"/>
          <ac:inkMkLst>
            <pc:docMk/>
            <pc:sldMk cId="2229288474" sldId="330"/>
            <ac:inkMk id="10" creationId="{6C50F3C3-C61E-8BE1-51AF-B6FE525423FB}"/>
          </ac:inkMkLst>
        </pc:inkChg>
        <pc:inkChg chg="add del">
          <ac:chgData name="John Patrick Johnson" userId="S::jpj8711@ads.northwestern.edu::fe18dc51-e5c5-41f0-a67f-64543119935e" providerId="AD" clId="Web-{B4F533DF-D0B8-DCF1-6E6D-C8939386C675}" dt="2023-07-21T17:23:57.841" v="73"/>
          <ac:inkMkLst>
            <pc:docMk/>
            <pc:sldMk cId="2229288474" sldId="330"/>
            <ac:inkMk id="11" creationId="{5D76C8CC-0A68-36AA-579C-32ABBC1B95B2}"/>
          </ac:inkMkLst>
        </pc:inkChg>
        <pc:inkChg chg="add del">
          <ac:chgData name="John Patrick Johnson" userId="S::jpj8711@ads.northwestern.edu::fe18dc51-e5c5-41f0-a67f-64543119935e" providerId="AD" clId="Web-{B4F533DF-D0B8-DCF1-6E6D-C8939386C675}" dt="2023-07-21T17:23:56.856" v="72"/>
          <ac:inkMkLst>
            <pc:docMk/>
            <pc:sldMk cId="2229288474" sldId="330"/>
            <ac:inkMk id="12" creationId="{E972CB72-1ECB-66A1-4CB2-54430C2ABED0}"/>
          </ac:inkMkLst>
        </pc:inkChg>
        <pc:inkChg chg="add del">
          <ac:chgData name="John Patrick Johnson" userId="S::jpj8711@ads.northwestern.edu::fe18dc51-e5c5-41f0-a67f-64543119935e" providerId="AD" clId="Web-{B4F533DF-D0B8-DCF1-6E6D-C8939386C675}" dt="2023-07-21T17:23:56.122" v="71"/>
          <ac:inkMkLst>
            <pc:docMk/>
            <pc:sldMk cId="2229288474" sldId="330"/>
            <ac:inkMk id="13" creationId="{6F8BF2C0-0BE4-8C34-7F0C-C2C2BD0BDF0C}"/>
          </ac:inkMkLst>
        </pc:inkChg>
        <pc:inkChg chg="add del">
          <ac:chgData name="John Patrick Johnson" userId="S::jpj8711@ads.northwestern.edu::fe18dc51-e5c5-41f0-a67f-64543119935e" providerId="AD" clId="Web-{B4F533DF-D0B8-DCF1-6E6D-C8939386C675}" dt="2023-07-21T17:23:56.122" v="70"/>
          <ac:inkMkLst>
            <pc:docMk/>
            <pc:sldMk cId="2229288474" sldId="330"/>
            <ac:inkMk id="14" creationId="{A7E67E5C-2B63-9976-8873-7A8E9C633576}"/>
          </ac:inkMkLst>
        </pc:inkChg>
        <pc:inkChg chg="add del">
          <ac:chgData name="John Patrick Johnson" userId="S::jpj8711@ads.northwestern.edu::fe18dc51-e5c5-41f0-a67f-64543119935e" providerId="AD" clId="Web-{B4F533DF-D0B8-DCF1-6E6D-C8939386C675}" dt="2023-07-21T17:23:55.356" v="69"/>
          <ac:inkMkLst>
            <pc:docMk/>
            <pc:sldMk cId="2229288474" sldId="330"/>
            <ac:inkMk id="15" creationId="{8AA89AB6-E95E-9511-167E-F25802ED07A4}"/>
          </ac:inkMkLst>
        </pc:inkChg>
        <pc:inkChg chg="add del">
          <ac:chgData name="John Patrick Johnson" userId="S::jpj8711@ads.northwestern.edu::fe18dc51-e5c5-41f0-a67f-64543119935e" providerId="AD" clId="Web-{B4F533DF-D0B8-DCF1-6E6D-C8939386C675}" dt="2023-07-21T17:24:14.357" v="84"/>
          <ac:inkMkLst>
            <pc:docMk/>
            <pc:sldMk cId="2229288474" sldId="330"/>
            <ac:inkMk id="16" creationId="{8C81A202-2B67-AF00-53B1-B53EB7B1A28C}"/>
          </ac:inkMkLst>
        </pc:inkChg>
        <pc:inkChg chg="add del">
          <ac:chgData name="John Patrick Johnson" userId="S::jpj8711@ads.northwestern.edu::fe18dc51-e5c5-41f0-a67f-64543119935e" providerId="AD" clId="Web-{B4F533DF-D0B8-DCF1-6E6D-C8939386C675}" dt="2023-07-21T17:24:13.716" v="83"/>
          <ac:inkMkLst>
            <pc:docMk/>
            <pc:sldMk cId="2229288474" sldId="330"/>
            <ac:inkMk id="17" creationId="{CF70BE00-A6AE-A7C7-10A8-8720B2A7314D}"/>
          </ac:inkMkLst>
        </pc:inkChg>
        <pc:inkChg chg="add del">
          <ac:chgData name="John Patrick Johnson" userId="S::jpj8711@ads.northwestern.edu::fe18dc51-e5c5-41f0-a67f-64543119935e" providerId="AD" clId="Web-{B4F533DF-D0B8-DCF1-6E6D-C8939386C675}" dt="2023-07-21T17:24:13.232" v="82"/>
          <ac:inkMkLst>
            <pc:docMk/>
            <pc:sldMk cId="2229288474" sldId="330"/>
            <ac:inkMk id="18" creationId="{F03079F4-40ED-067E-522D-BCBBD5CDD1B5}"/>
          </ac:inkMkLst>
        </pc:inkChg>
        <pc:inkChg chg="add del">
          <ac:chgData name="John Patrick Johnson" userId="S::jpj8711@ads.northwestern.edu::fe18dc51-e5c5-41f0-a67f-64543119935e" providerId="AD" clId="Web-{B4F533DF-D0B8-DCF1-6E6D-C8939386C675}" dt="2023-07-21T17:24:12.576" v="81"/>
          <ac:inkMkLst>
            <pc:docMk/>
            <pc:sldMk cId="2229288474" sldId="330"/>
            <ac:inkMk id="19" creationId="{BF00B619-8663-8BF1-7DB1-B6CADFEAC99F}"/>
          </ac:inkMkLst>
        </pc:inkChg>
        <pc:inkChg chg="add del">
          <ac:chgData name="John Patrick Johnson" userId="S::jpj8711@ads.northwestern.edu::fe18dc51-e5c5-41f0-a67f-64543119935e" providerId="AD" clId="Web-{B4F533DF-D0B8-DCF1-6E6D-C8939386C675}" dt="2023-07-21T17:24:12.279" v="80"/>
          <ac:inkMkLst>
            <pc:docMk/>
            <pc:sldMk cId="2229288474" sldId="330"/>
            <ac:inkMk id="20" creationId="{2E548C18-3552-97B7-658F-53ADC7BBD349}"/>
          </ac:inkMkLst>
        </pc:inkChg>
        <pc:inkChg chg="add del">
          <ac:chgData name="John Patrick Johnson" userId="S::jpj8711@ads.northwestern.edu::fe18dc51-e5c5-41f0-a67f-64543119935e" providerId="AD" clId="Web-{B4F533DF-D0B8-DCF1-6E6D-C8939386C675}" dt="2023-07-21T17:28:02.348" v="96"/>
          <ac:inkMkLst>
            <pc:docMk/>
            <pc:sldMk cId="2229288474" sldId="330"/>
            <ac:inkMk id="21" creationId="{7B866763-4F20-DC4F-381D-75E86053F6A3}"/>
          </ac:inkMkLst>
        </pc:inkChg>
        <pc:inkChg chg="add del">
          <ac:chgData name="John Patrick Johnson" userId="S::jpj8711@ads.northwestern.edu::fe18dc51-e5c5-41f0-a67f-64543119935e" providerId="AD" clId="Web-{B4F533DF-D0B8-DCF1-6E6D-C8939386C675}" dt="2023-07-21T17:28:01.645" v="95"/>
          <ac:inkMkLst>
            <pc:docMk/>
            <pc:sldMk cId="2229288474" sldId="330"/>
            <ac:inkMk id="22" creationId="{7FB45B66-F9BB-F5AF-3C80-0668EC024204}"/>
          </ac:inkMkLst>
        </pc:inkChg>
        <pc:inkChg chg="add del">
          <ac:chgData name="John Patrick Johnson" userId="S::jpj8711@ads.northwestern.edu::fe18dc51-e5c5-41f0-a67f-64543119935e" providerId="AD" clId="Web-{B4F533DF-D0B8-DCF1-6E6D-C8939386C675}" dt="2023-07-21T17:28:01.020" v="94"/>
          <ac:inkMkLst>
            <pc:docMk/>
            <pc:sldMk cId="2229288474" sldId="330"/>
            <ac:inkMk id="23" creationId="{2C376FF1-8B22-C6B0-8C62-4FB9BF195B0D}"/>
          </ac:inkMkLst>
        </pc:inkChg>
        <pc:inkChg chg="add del">
          <ac:chgData name="John Patrick Johnson" userId="S::jpj8711@ads.northwestern.edu::fe18dc51-e5c5-41f0-a67f-64543119935e" providerId="AD" clId="Web-{B4F533DF-D0B8-DCF1-6E6D-C8939386C675}" dt="2023-07-21T17:28:00.364" v="93"/>
          <ac:inkMkLst>
            <pc:docMk/>
            <pc:sldMk cId="2229288474" sldId="330"/>
            <ac:inkMk id="24" creationId="{2D53875A-C9F8-8ABC-2B7D-AD37CF52CA00}"/>
          </ac:inkMkLst>
        </pc:inkChg>
        <pc:inkChg chg="add del">
          <ac:chgData name="John Patrick Johnson" userId="S::jpj8711@ads.northwestern.edu::fe18dc51-e5c5-41f0-a67f-64543119935e" providerId="AD" clId="Web-{B4F533DF-D0B8-DCF1-6E6D-C8939386C675}" dt="2023-07-21T17:27:59.692" v="92"/>
          <ac:inkMkLst>
            <pc:docMk/>
            <pc:sldMk cId="2229288474" sldId="330"/>
            <ac:inkMk id="25" creationId="{E9627E02-A43D-1D0C-6348-B0DD5562E8EF}"/>
          </ac:inkMkLst>
        </pc:inkChg>
        <pc:inkChg chg="add del">
          <ac:chgData name="John Patrick Johnson" userId="S::jpj8711@ads.northwestern.edu::fe18dc51-e5c5-41f0-a67f-64543119935e" providerId="AD" clId="Web-{B4F533DF-D0B8-DCF1-6E6D-C8939386C675}" dt="2023-07-21T17:27:58.786" v="91"/>
          <ac:inkMkLst>
            <pc:docMk/>
            <pc:sldMk cId="2229288474" sldId="330"/>
            <ac:inkMk id="26" creationId="{4A79B629-4D2E-14A6-4E73-F35587C90D84}"/>
          </ac:inkMkLst>
        </pc:inkChg>
        <pc:inkChg chg="add del">
          <ac:chgData name="John Patrick Johnson" userId="S::jpj8711@ads.northwestern.edu::fe18dc51-e5c5-41f0-a67f-64543119935e" providerId="AD" clId="Web-{B4F533DF-D0B8-DCF1-6E6D-C8939386C675}" dt="2023-07-21T17:28:09.145" v="99"/>
          <ac:inkMkLst>
            <pc:docMk/>
            <pc:sldMk cId="2229288474" sldId="330"/>
            <ac:inkMk id="27" creationId="{50C7BFCE-C13C-048E-462B-28F5AE34AC6D}"/>
          </ac:inkMkLst>
        </pc:inkChg>
        <pc:inkChg chg="add del">
          <ac:chgData name="John Patrick Johnson" userId="S::jpj8711@ads.northwestern.edu::fe18dc51-e5c5-41f0-a67f-64543119935e" providerId="AD" clId="Web-{B4F533DF-D0B8-DCF1-6E6D-C8939386C675}" dt="2023-07-21T17:28:40.506" v="107"/>
          <ac:inkMkLst>
            <pc:docMk/>
            <pc:sldMk cId="2229288474" sldId="330"/>
            <ac:inkMk id="28" creationId="{F2D1B20D-F0DE-4D31-094F-0A3B8F1D39CC}"/>
          </ac:inkMkLst>
        </pc:inkChg>
        <pc:inkChg chg="add del">
          <ac:chgData name="John Patrick Johnson" userId="S::jpj8711@ads.northwestern.edu::fe18dc51-e5c5-41f0-a67f-64543119935e" providerId="AD" clId="Web-{B4F533DF-D0B8-DCF1-6E6D-C8939386C675}" dt="2023-07-21T17:28:39.553" v="106"/>
          <ac:inkMkLst>
            <pc:docMk/>
            <pc:sldMk cId="2229288474" sldId="330"/>
            <ac:inkMk id="29" creationId="{303D17ED-13DF-BD53-D61F-42979706ABAD}"/>
          </ac:inkMkLst>
        </pc:inkChg>
        <pc:inkChg chg="add del">
          <ac:chgData name="John Patrick Johnson" userId="S::jpj8711@ads.northwestern.edu::fe18dc51-e5c5-41f0-a67f-64543119935e" providerId="AD" clId="Web-{B4F533DF-D0B8-DCF1-6E6D-C8939386C675}" dt="2023-07-21T17:28:48.209" v="109"/>
          <ac:inkMkLst>
            <pc:docMk/>
            <pc:sldMk cId="2229288474" sldId="330"/>
            <ac:inkMk id="30" creationId="{4537FF89-B974-F9EF-ED7C-C9F362B68D71}"/>
          </ac:inkMkLst>
        </pc:inkChg>
        <pc:inkChg chg="add">
          <ac:chgData name="John Patrick Johnson" userId="S::jpj8711@ads.northwestern.edu::fe18dc51-e5c5-41f0-a67f-64543119935e" providerId="AD" clId="Web-{B4F533DF-D0B8-DCF1-6E6D-C8939386C675}" dt="2023-07-21T17:28:55.850" v="110"/>
          <ac:inkMkLst>
            <pc:docMk/>
            <pc:sldMk cId="2229288474" sldId="330"/>
            <ac:inkMk id="31" creationId="{F6644FF2-8376-22C7-C15B-7AF1EF0EDE14}"/>
          </ac:inkMkLst>
        </pc:inkChg>
        <pc:inkChg chg="add del">
          <ac:chgData name="John Patrick Johnson" userId="S::jpj8711@ads.northwestern.edu::fe18dc51-e5c5-41f0-a67f-64543119935e" providerId="AD" clId="Web-{B4F533DF-D0B8-DCF1-6E6D-C8939386C675}" dt="2023-07-21T17:28:58.037" v="112"/>
          <ac:inkMkLst>
            <pc:docMk/>
            <pc:sldMk cId="2229288474" sldId="330"/>
            <ac:inkMk id="32" creationId="{0BE35A81-51A9-F271-BCD9-27AECB11DE1C}"/>
          </ac:inkMkLst>
        </pc:inkChg>
        <pc:inkChg chg="add">
          <ac:chgData name="John Patrick Johnson" userId="S::jpj8711@ads.northwestern.edu::fe18dc51-e5c5-41f0-a67f-64543119935e" providerId="AD" clId="Web-{B4F533DF-D0B8-DCF1-6E6D-C8939386C675}" dt="2023-07-21T17:29:16.022" v="113"/>
          <ac:inkMkLst>
            <pc:docMk/>
            <pc:sldMk cId="2229288474" sldId="330"/>
            <ac:inkMk id="33" creationId="{AC713C6E-8867-8160-D8E6-D63B2BD01D01}"/>
          </ac:inkMkLst>
        </pc:inkChg>
      </pc:sldChg>
    </pc:docChg>
  </pc:docChgLst>
  <pc:docChgLst>
    <pc:chgData name="Ginger Lee Jacobson" userId="S::glj8018@ads.northwestern.edu::3a49910d-c358-4586-b31b-05d58406f615" providerId="AD" clId="Web-{E1C62FCC-08C9-E65B-CAB2-38EBD9819102}"/>
    <pc:docChg chg="modSld">
      <pc:chgData name="Ginger Lee Jacobson" userId="S::glj8018@ads.northwestern.edu::3a49910d-c358-4586-b31b-05d58406f615" providerId="AD" clId="Web-{E1C62FCC-08C9-E65B-CAB2-38EBD9819102}" dt="2023-07-21T19:56:05.307" v="180"/>
      <pc:docMkLst>
        <pc:docMk/>
      </pc:docMkLst>
      <pc:sldChg chg="modNotes">
        <pc:chgData name="Ginger Lee Jacobson" userId="S::glj8018@ads.northwestern.edu::3a49910d-c358-4586-b31b-05d58406f615" providerId="AD" clId="Web-{E1C62FCC-08C9-E65B-CAB2-38EBD9819102}" dt="2023-07-21T19:56:05.307" v="180"/>
        <pc:sldMkLst>
          <pc:docMk/>
          <pc:sldMk cId="2101157660" sldId="336"/>
        </pc:sldMkLst>
      </pc:sldChg>
    </pc:docChg>
  </pc:docChgLst>
  <pc:docChgLst>
    <pc:chgData name="Ginger Lee Jacobson" userId="S::glj8018@ads.northwestern.edu::3a49910d-c358-4586-b31b-05d58406f615" providerId="AD" clId="Web-{98BB133E-2592-D232-A4AF-6EA40E5A7E17}"/>
    <pc:docChg chg="modSld">
      <pc:chgData name="Ginger Lee Jacobson" userId="S::glj8018@ads.northwestern.edu::3a49910d-c358-4586-b31b-05d58406f615" providerId="AD" clId="Web-{98BB133E-2592-D232-A4AF-6EA40E5A7E17}" dt="2023-01-13T16:13:36.629" v="812"/>
      <pc:docMkLst>
        <pc:docMk/>
      </pc:docMkLst>
      <pc:sldChg chg="modNotes">
        <pc:chgData name="Ginger Lee Jacobson" userId="S::glj8018@ads.northwestern.edu::3a49910d-c358-4586-b31b-05d58406f615" providerId="AD" clId="Web-{98BB133E-2592-D232-A4AF-6EA40E5A7E17}" dt="2023-01-13T15:55:38.789" v="365"/>
        <pc:sldMkLst>
          <pc:docMk/>
          <pc:sldMk cId="930816888" sldId="288"/>
        </pc:sldMkLst>
      </pc:sldChg>
      <pc:sldChg chg="modNotes">
        <pc:chgData name="Ginger Lee Jacobson" userId="S::glj8018@ads.northwestern.edu::3a49910d-c358-4586-b31b-05d58406f615" providerId="AD" clId="Web-{98BB133E-2592-D232-A4AF-6EA40E5A7E17}" dt="2023-01-13T15:52:24.940" v="259"/>
        <pc:sldMkLst>
          <pc:docMk/>
          <pc:sldMk cId="1467023248" sldId="289"/>
        </pc:sldMkLst>
      </pc:sldChg>
      <pc:sldChg chg="modNotes">
        <pc:chgData name="Ginger Lee Jacobson" userId="S::glj8018@ads.northwestern.edu::3a49910d-c358-4586-b31b-05d58406f615" providerId="AD" clId="Web-{98BB133E-2592-D232-A4AF-6EA40E5A7E17}" dt="2023-01-13T16:02:52.785" v="485"/>
        <pc:sldMkLst>
          <pc:docMk/>
          <pc:sldMk cId="2952596098" sldId="291"/>
        </pc:sldMkLst>
      </pc:sldChg>
      <pc:sldChg chg="modNotes">
        <pc:chgData name="Ginger Lee Jacobson" userId="S::glj8018@ads.northwestern.edu::3a49910d-c358-4586-b31b-05d58406f615" providerId="AD" clId="Web-{98BB133E-2592-D232-A4AF-6EA40E5A7E17}" dt="2023-01-13T16:03:55.817" v="546"/>
        <pc:sldMkLst>
          <pc:docMk/>
          <pc:sldMk cId="922581880" sldId="292"/>
        </pc:sldMkLst>
      </pc:sldChg>
      <pc:sldChg chg="modNotes">
        <pc:chgData name="Ginger Lee Jacobson" userId="S::glj8018@ads.northwestern.edu::3a49910d-c358-4586-b31b-05d58406f615" providerId="AD" clId="Web-{98BB133E-2592-D232-A4AF-6EA40E5A7E17}" dt="2023-01-13T16:09:22.592" v="584"/>
        <pc:sldMkLst>
          <pc:docMk/>
          <pc:sldMk cId="2221694099" sldId="294"/>
        </pc:sldMkLst>
      </pc:sldChg>
      <pc:sldChg chg="modNotes">
        <pc:chgData name="Ginger Lee Jacobson" userId="S::glj8018@ads.northwestern.edu::3a49910d-c358-4586-b31b-05d58406f615" providerId="AD" clId="Web-{98BB133E-2592-D232-A4AF-6EA40E5A7E17}" dt="2023-01-13T15:52:57.832" v="269"/>
        <pc:sldMkLst>
          <pc:docMk/>
          <pc:sldMk cId="824764711" sldId="300"/>
        </pc:sldMkLst>
      </pc:sldChg>
      <pc:sldChg chg="modNotes">
        <pc:chgData name="Ginger Lee Jacobson" userId="S::glj8018@ads.northwestern.edu::3a49910d-c358-4586-b31b-05d58406f615" providerId="AD" clId="Web-{98BB133E-2592-D232-A4AF-6EA40E5A7E17}" dt="2023-01-13T16:07:20.291" v="568"/>
        <pc:sldMkLst>
          <pc:docMk/>
          <pc:sldMk cId="1606653251" sldId="307"/>
        </pc:sldMkLst>
      </pc:sldChg>
      <pc:sldChg chg="modNotes">
        <pc:chgData name="Ginger Lee Jacobson" userId="S::glj8018@ads.northwestern.edu::3a49910d-c358-4586-b31b-05d58406f615" providerId="AD" clId="Web-{98BB133E-2592-D232-A4AF-6EA40E5A7E17}" dt="2023-01-13T16:13:36.629" v="812"/>
        <pc:sldMkLst>
          <pc:docMk/>
          <pc:sldMk cId="3246919771" sldId="314"/>
        </pc:sldMkLst>
      </pc:sldChg>
    </pc:docChg>
  </pc:docChgLst>
  <pc:docChgLst>
    <pc:chgData name="Ginger Lee Jacobson" userId="S::glj8018@ads.northwestern.edu::3a49910d-c358-4586-b31b-05d58406f615" providerId="AD" clId="Web-{A29EF2C3-BCC3-FE84-9E28-8AC5DC878225}"/>
    <pc:docChg chg="addSld modSld sldOrd">
      <pc:chgData name="Ginger Lee Jacobson" userId="S::glj8018@ads.northwestern.edu::3a49910d-c358-4586-b31b-05d58406f615" providerId="AD" clId="Web-{A29EF2C3-BCC3-FE84-9E28-8AC5DC878225}" dt="2023-01-11T21:56:40.632" v="365"/>
      <pc:docMkLst>
        <pc:docMk/>
      </pc:docMkLst>
      <pc:sldChg chg="modSp">
        <pc:chgData name="Ginger Lee Jacobson" userId="S::glj8018@ads.northwestern.edu::3a49910d-c358-4586-b31b-05d58406f615" providerId="AD" clId="Web-{A29EF2C3-BCC3-FE84-9E28-8AC5DC878225}" dt="2023-01-11T21:19:44.332" v="229" actId="20577"/>
        <pc:sldMkLst>
          <pc:docMk/>
          <pc:sldMk cId="0" sldId="280"/>
        </pc:sldMkLst>
        <pc:spChg chg="mod">
          <ac:chgData name="Ginger Lee Jacobson" userId="S::glj8018@ads.northwestern.edu::3a49910d-c358-4586-b31b-05d58406f615" providerId="AD" clId="Web-{A29EF2C3-BCC3-FE84-9E28-8AC5DC878225}" dt="2023-01-11T21:19:44.332" v="229" actId="20577"/>
          <ac:spMkLst>
            <pc:docMk/>
            <pc:sldMk cId="0" sldId="280"/>
            <ac:spMk id="7" creationId="{B1E2236B-464B-AA49-A124-3E054A3AC455}"/>
          </ac:spMkLst>
        </pc:spChg>
      </pc:sldChg>
      <pc:sldChg chg="modSp">
        <pc:chgData name="Ginger Lee Jacobson" userId="S::glj8018@ads.northwestern.edu::3a49910d-c358-4586-b31b-05d58406f615" providerId="AD" clId="Web-{A29EF2C3-BCC3-FE84-9E28-8AC5DC878225}" dt="2023-01-11T21:08:06.645" v="212" actId="20577"/>
        <pc:sldMkLst>
          <pc:docMk/>
          <pc:sldMk cId="4100909272" sldId="290"/>
        </pc:sldMkLst>
        <pc:spChg chg="mod">
          <ac:chgData name="Ginger Lee Jacobson" userId="S::glj8018@ads.northwestern.edu::3a49910d-c358-4586-b31b-05d58406f615" providerId="AD" clId="Web-{A29EF2C3-BCC3-FE84-9E28-8AC5DC878225}" dt="2023-01-11T21:08:06.645" v="212" actId="20577"/>
          <ac:spMkLst>
            <pc:docMk/>
            <pc:sldMk cId="4100909272" sldId="290"/>
            <ac:spMk id="3" creationId="{22E119E0-FC75-671C-AEA4-1161320CAC7A}"/>
          </ac:spMkLst>
        </pc:spChg>
      </pc:sldChg>
      <pc:sldChg chg="modNotes">
        <pc:chgData name="Ginger Lee Jacobson" userId="S::glj8018@ads.northwestern.edu::3a49910d-c358-4586-b31b-05d58406f615" providerId="AD" clId="Web-{A29EF2C3-BCC3-FE84-9E28-8AC5DC878225}" dt="2023-01-11T21:37:56.888" v="315"/>
        <pc:sldMkLst>
          <pc:docMk/>
          <pc:sldMk cId="2952596098" sldId="291"/>
        </pc:sldMkLst>
      </pc:sldChg>
      <pc:sldChg chg="addAnim modAnim">
        <pc:chgData name="Ginger Lee Jacobson" userId="S::glj8018@ads.northwestern.edu::3a49910d-c358-4586-b31b-05d58406f615" providerId="AD" clId="Web-{A29EF2C3-BCC3-FE84-9E28-8AC5DC878225}" dt="2023-01-11T20:36:55.853" v="2"/>
        <pc:sldMkLst>
          <pc:docMk/>
          <pc:sldMk cId="922581880" sldId="292"/>
        </pc:sldMkLst>
      </pc:sldChg>
      <pc:sldChg chg="modSp modNotes">
        <pc:chgData name="Ginger Lee Jacobson" userId="S::glj8018@ads.northwestern.edu::3a49910d-c358-4586-b31b-05d58406f615" providerId="AD" clId="Web-{A29EF2C3-BCC3-FE84-9E28-8AC5DC878225}" dt="2023-01-11T20:39:10.090" v="6"/>
        <pc:sldMkLst>
          <pc:docMk/>
          <pc:sldMk cId="1680070822" sldId="293"/>
        </pc:sldMkLst>
        <pc:spChg chg="mod">
          <ac:chgData name="Ginger Lee Jacobson" userId="S::glj8018@ads.northwestern.edu::3a49910d-c358-4586-b31b-05d58406f615" providerId="AD" clId="Web-{A29EF2C3-BCC3-FE84-9E28-8AC5DC878225}" dt="2023-01-11T20:38:55.403" v="5" actId="20577"/>
          <ac:spMkLst>
            <pc:docMk/>
            <pc:sldMk cId="1680070822" sldId="293"/>
            <ac:spMk id="3" creationId="{72BA3BD0-066D-3791-B32E-795ACC0C3316}"/>
          </ac:spMkLst>
        </pc:spChg>
      </pc:sldChg>
      <pc:sldChg chg="delSp modSp modNotes">
        <pc:chgData name="Ginger Lee Jacobson" userId="S::glj8018@ads.northwestern.edu::3a49910d-c358-4586-b31b-05d58406f615" providerId="AD" clId="Web-{A29EF2C3-BCC3-FE84-9E28-8AC5DC878225}" dt="2023-01-11T21:56:40.632" v="365"/>
        <pc:sldMkLst>
          <pc:docMk/>
          <pc:sldMk cId="2221694099" sldId="294"/>
        </pc:sldMkLst>
        <pc:spChg chg="mod">
          <ac:chgData name="Ginger Lee Jacobson" userId="S::glj8018@ads.northwestern.edu::3a49910d-c358-4586-b31b-05d58406f615" providerId="AD" clId="Web-{A29EF2C3-BCC3-FE84-9E28-8AC5DC878225}" dt="2023-01-11T21:51:25.141" v="353" actId="20577"/>
          <ac:spMkLst>
            <pc:docMk/>
            <pc:sldMk cId="2221694099" sldId="294"/>
            <ac:spMk id="3" creationId="{CF76AAE2-66F4-B3FE-C0AA-1E7B887F59DB}"/>
          </ac:spMkLst>
        </pc:spChg>
        <pc:picChg chg="del">
          <ac:chgData name="Ginger Lee Jacobson" userId="S::glj8018@ads.northwestern.edu::3a49910d-c358-4586-b31b-05d58406f615" providerId="AD" clId="Web-{A29EF2C3-BCC3-FE84-9E28-8AC5DC878225}" dt="2023-01-11T21:48:03.574" v="316"/>
          <ac:picMkLst>
            <pc:docMk/>
            <pc:sldMk cId="2221694099" sldId="294"/>
            <ac:picMk id="6" creationId="{C47F68B0-D9C6-A308-5968-4617FDAD709E}"/>
          </ac:picMkLst>
        </pc:picChg>
      </pc:sldChg>
      <pc:sldChg chg="modSp addAnim delAnim modAnim modNotes">
        <pc:chgData name="Ginger Lee Jacobson" userId="S::glj8018@ads.northwestern.edu::3a49910d-c358-4586-b31b-05d58406f615" providerId="AD" clId="Web-{A29EF2C3-BCC3-FE84-9E28-8AC5DC878225}" dt="2023-01-11T20:45:40.724" v="111" actId="20577"/>
        <pc:sldMkLst>
          <pc:docMk/>
          <pc:sldMk cId="2441557156" sldId="295"/>
        </pc:sldMkLst>
        <pc:spChg chg="mod">
          <ac:chgData name="Ginger Lee Jacobson" userId="S::glj8018@ads.northwestern.edu::3a49910d-c358-4586-b31b-05d58406f615" providerId="AD" clId="Web-{A29EF2C3-BCC3-FE84-9E28-8AC5DC878225}" dt="2023-01-11T20:45:40.724" v="111" actId="20577"/>
          <ac:spMkLst>
            <pc:docMk/>
            <pc:sldMk cId="2441557156" sldId="295"/>
            <ac:spMk id="3" creationId="{7CA46D2D-A778-68E1-4EF0-618ADDD3404B}"/>
          </ac:spMkLst>
        </pc:spChg>
      </pc:sldChg>
      <pc:sldChg chg="addSp modSp">
        <pc:chgData name="Ginger Lee Jacobson" userId="S::glj8018@ads.northwestern.edu::3a49910d-c358-4586-b31b-05d58406f615" providerId="AD" clId="Web-{A29EF2C3-BCC3-FE84-9E28-8AC5DC878225}" dt="2023-01-11T21:12:53.011" v="218" actId="14100"/>
        <pc:sldMkLst>
          <pc:docMk/>
          <pc:sldMk cId="824764711" sldId="300"/>
        </pc:sldMkLst>
        <pc:spChg chg="mod">
          <ac:chgData name="Ginger Lee Jacobson" userId="S::glj8018@ads.northwestern.edu::3a49910d-c358-4586-b31b-05d58406f615" providerId="AD" clId="Web-{A29EF2C3-BCC3-FE84-9E28-8AC5DC878225}" dt="2023-01-11T21:12:14.072" v="214" actId="20577"/>
          <ac:spMkLst>
            <pc:docMk/>
            <pc:sldMk cId="824764711" sldId="300"/>
            <ac:spMk id="3" creationId="{E734A82D-A943-360B-0A2E-BBD555F97DAF}"/>
          </ac:spMkLst>
        </pc:spChg>
        <pc:picChg chg="add mod">
          <ac:chgData name="Ginger Lee Jacobson" userId="S::glj8018@ads.northwestern.edu::3a49910d-c358-4586-b31b-05d58406f615" providerId="AD" clId="Web-{A29EF2C3-BCC3-FE84-9E28-8AC5DC878225}" dt="2023-01-11T21:12:53.011" v="218" actId="14100"/>
          <ac:picMkLst>
            <pc:docMk/>
            <pc:sldMk cId="824764711" sldId="300"/>
            <ac:picMk id="6" creationId="{C5F4DFA5-C7A1-E36A-688D-278A9FFDCD9A}"/>
          </ac:picMkLst>
        </pc:picChg>
      </pc:sldChg>
      <pc:sldChg chg="modSp">
        <pc:chgData name="Ginger Lee Jacobson" userId="S::glj8018@ads.northwestern.edu::3a49910d-c358-4586-b31b-05d58406f615" providerId="AD" clId="Web-{A29EF2C3-BCC3-FE84-9E28-8AC5DC878225}" dt="2023-01-11T21:31:09.223" v="230" actId="20577"/>
        <pc:sldMkLst>
          <pc:docMk/>
          <pc:sldMk cId="649797171" sldId="309"/>
        </pc:sldMkLst>
        <pc:spChg chg="mod">
          <ac:chgData name="Ginger Lee Jacobson" userId="S::glj8018@ads.northwestern.edu::3a49910d-c358-4586-b31b-05d58406f615" providerId="AD" clId="Web-{A29EF2C3-BCC3-FE84-9E28-8AC5DC878225}" dt="2023-01-11T21:31:09.223" v="230" actId="20577"/>
          <ac:spMkLst>
            <pc:docMk/>
            <pc:sldMk cId="649797171" sldId="309"/>
            <ac:spMk id="4" creationId="{E01374D5-3FDC-ACF5-3153-58548A78F130}"/>
          </ac:spMkLst>
        </pc:spChg>
      </pc:sldChg>
      <pc:sldChg chg="modSp new ord">
        <pc:chgData name="Ginger Lee Jacobson" userId="S::glj8018@ads.northwestern.edu::3a49910d-c358-4586-b31b-05d58406f615" providerId="AD" clId="Web-{A29EF2C3-BCC3-FE84-9E28-8AC5DC878225}" dt="2023-01-11T20:50:36.481" v="141" actId="20577"/>
        <pc:sldMkLst>
          <pc:docMk/>
          <pc:sldMk cId="1622357749" sldId="310"/>
        </pc:sldMkLst>
        <pc:spChg chg="mod">
          <ac:chgData name="Ginger Lee Jacobson" userId="S::glj8018@ads.northwestern.edu::3a49910d-c358-4586-b31b-05d58406f615" providerId="AD" clId="Web-{A29EF2C3-BCC3-FE84-9E28-8AC5DC878225}" dt="2023-01-11T20:50:05.058" v="138" actId="20577"/>
          <ac:spMkLst>
            <pc:docMk/>
            <pc:sldMk cId="1622357749" sldId="310"/>
            <ac:spMk id="2" creationId="{DA76D551-D935-B605-4BA3-8E184C30C903}"/>
          </ac:spMkLst>
        </pc:spChg>
        <pc:spChg chg="mod">
          <ac:chgData name="Ginger Lee Jacobson" userId="S::glj8018@ads.northwestern.edu::3a49910d-c358-4586-b31b-05d58406f615" providerId="AD" clId="Web-{A29EF2C3-BCC3-FE84-9E28-8AC5DC878225}" dt="2023-01-11T20:50:36.481" v="141" actId="20577"/>
          <ac:spMkLst>
            <pc:docMk/>
            <pc:sldMk cId="1622357749" sldId="310"/>
            <ac:spMk id="3" creationId="{A4FCEDB0-0C1F-8E75-6EA3-CEA25E8BC792}"/>
          </ac:spMkLst>
        </pc:spChg>
      </pc:sldChg>
      <pc:sldChg chg="add replId modNotes">
        <pc:chgData name="Ginger Lee Jacobson" userId="S::glj8018@ads.northwestern.edu::3a49910d-c358-4586-b31b-05d58406f615" providerId="AD" clId="Web-{A29EF2C3-BCC3-FE84-9E28-8AC5DC878225}" dt="2023-01-11T20:57:03.427" v="145"/>
        <pc:sldMkLst>
          <pc:docMk/>
          <pc:sldMk cId="467008381" sldId="311"/>
        </pc:sldMkLst>
      </pc:sldChg>
    </pc:docChg>
  </pc:docChgLst>
  <pc:docChgLst>
    <pc:chgData name="Ginger Lee Jacobson" userId="S::glj8018@ads.northwestern.edu::3a49910d-c358-4586-b31b-05d58406f615" providerId="AD" clId="Web-{8EA24915-3291-CC7C-53BC-DDC6BF0AAE60}"/>
    <pc:docChg chg="modSld">
      <pc:chgData name="Ginger Lee Jacobson" userId="S::glj8018@ads.northwestern.edu::3a49910d-c358-4586-b31b-05d58406f615" providerId="AD" clId="Web-{8EA24915-3291-CC7C-53BC-DDC6BF0AAE60}" dt="2023-08-09T18:54:21.487" v="23"/>
      <pc:docMkLst>
        <pc:docMk/>
      </pc:docMkLst>
      <pc:sldChg chg="modNotes">
        <pc:chgData name="Ginger Lee Jacobson" userId="S::glj8018@ads.northwestern.edu::3a49910d-c358-4586-b31b-05d58406f615" providerId="AD" clId="Web-{8EA24915-3291-CC7C-53BC-DDC6BF0AAE60}" dt="2023-08-09T18:54:08.971" v="12"/>
        <pc:sldMkLst>
          <pc:docMk/>
          <pc:sldMk cId="2340883611" sldId="322"/>
        </pc:sldMkLst>
      </pc:sldChg>
      <pc:sldChg chg="modNotes">
        <pc:chgData name="Ginger Lee Jacobson" userId="S::glj8018@ads.northwestern.edu::3a49910d-c358-4586-b31b-05d58406f615" providerId="AD" clId="Web-{8EA24915-3291-CC7C-53BC-DDC6BF0AAE60}" dt="2023-08-09T18:54:21.487" v="23"/>
        <pc:sldMkLst>
          <pc:docMk/>
          <pc:sldMk cId="2092427162" sldId="332"/>
        </pc:sldMkLst>
      </pc:sldChg>
      <pc:sldChg chg="modNotes">
        <pc:chgData name="Ginger Lee Jacobson" userId="S::glj8018@ads.northwestern.edu::3a49910d-c358-4586-b31b-05d58406f615" providerId="AD" clId="Web-{8EA24915-3291-CC7C-53BC-DDC6BF0AAE60}" dt="2023-08-09T18:53:09.673" v="0"/>
        <pc:sldMkLst>
          <pc:docMk/>
          <pc:sldMk cId="2101157660" sldId="336"/>
        </pc:sldMkLst>
      </pc:sldChg>
    </pc:docChg>
  </pc:docChgLst>
  <pc:docChgLst>
    <pc:chgData name="Ginger Lee Jacobson" userId="S::glj8018@ads.northwestern.edu::3a49910d-c358-4586-b31b-05d58406f615" providerId="AD" clId="Web-{5B461979-0560-DDDF-28AF-DB41A86C378B}"/>
    <pc:docChg chg="addSld delSld modSld">
      <pc:chgData name="Ginger Lee Jacobson" userId="S::glj8018@ads.northwestern.edu::3a49910d-c358-4586-b31b-05d58406f615" providerId="AD" clId="Web-{5B461979-0560-DDDF-28AF-DB41A86C378B}" dt="2023-01-11T17:51:10.018" v="186"/>
      <pc:docMkLst>
        <pc:docMk/>
      </pc:docMkLst>
      <pc:sldChg chg="modSp modNotes">
        <pc:chgData name="Ginger Lee Jacobson" userId="S::glj8018@ads.northwestern.edu::3a49910d-c358-4586-b31b-05d58406f615" providerId="AD" clId="Web-{5B461979-0560-DDDF-28AF-DB41A86C378B}" dt="2023-01-11T17:51:10.018" v="186"/>
        <pc:sldMkLst>
          <pc:docMk/>
          <pc:sldMk cId="1467023248" sldId="289"/>
        </pc:sldMkLst>
        <pc:spChg chg="mod">
          <ac:chgData name="Ginger Lee Jacobson" userId="S::glj8018@ads.northwestern.edu::3a49910d-c358-4586-b31b-05d58406f615" providerId="AD" clId="Web-{5B461979-0560-DDDF-28AF-DB41A86C378B}" dt="2023-01-11T17:48:20.138" v="151" actId="20577"/>
          <ac:spMkLst>
            <pc:docMk/>
            <pc:sldMk cId="1467023248" sldId="289"/>
            <ac:spMk id="3" creationId="{E734A82D-A943-360B-0A2E-BBD555F97DAF}"/>
          </ac:spMkLst>
        </pc:spChg>
      </pc:sldChg>
      <pc:sldChg chg="modSp modNotes">
        <pc:chgData name="Ginger Lee Jacobson" userId="S::glj8018@ads.northwestern.edu::3a49910d-c358-4586-b31b-05d58406f615" providerId="AD" clId="Web-{5B461979-0560-DDDF-28AF-DB41A86C378B}" dt="2023-01-11T17:29:43.533" v="106"/>
        <pc:sldMkLst>
          <pc:docMk/>
          <pc:sldMk cId="922581880" sldId="292"/>
        </pc:sldMkLst>
        <pc:spChg chg="mod">
          <ac:chgData name="Ginger Lee Jacobson" userId="S::glj8018@ads.northwestern.edu::3a49910d-c358-4586-b31b-05d58406f615" providerId="AD" clId="Web-{5B461979-0560-DDDF-28AF-DB41A86C378B}" dt="2023-01-11T17:28:52.235" v="102" actId="20577"/>
          <ac:spMkLst>
            <pc:docMk/>
            <pc:sldMk cId="922581880" sldId="292"/>
            <ac:spMk id="3" creationId="{B35CBA1D-F2EC-22B1-BC24-1D8C6BAC00F7}"/>
          </ac:spMkLst>
        </pc:spChg>
      </pc:sldChg>
      <pc:sldChg chg="modSp">
        <pc:chgData name="Ginger Lee Jacobson" userId="S::glj8018@ads.northwestern.edu::3a49910d-c358-4586-b31b-05d58406f615" providerId="AD" clId="Web-{5B461979-0560-DDDF-28AF-DB41A86C378B}" dt="2023-01-11T17:38:51.047" v="149" actId="20577"/>
        <pc:sldMkLst>
          <pc:docMk/>
          <pc:sldMk cId="2441557156" sldId="295"/>
        </pc:sldMkLst>
        <pc:spChg chg="mod">
          <ac:chgData name="Ginger Lee Jacobson" userId="S::glj8018@ads.northwestern.edu::3a49910d-c358-4586-b31b-05d58406f615" providerId="AD" clId="Web-{5B461979-0560-DDDF-28AF-DB41A86C378B}" dt="2023-01-11T17:38:51.047" v="149" actId="20577"/>
          <ac:spMkLst>
            <pc:docMk/>
            <pc:sldMk cId="2441557156" sldId="295"/>
            <ac:spMk id="3" creationId="{7CA46D2D-A778-68E1-4EF0-618ADDD3404B}"/>
          </ac:spMkLst>
        </pc:spChg>
      </pc:sldChg>
      <pc:sldChg chg="modSp modNotes">
        <pc:chgData name="Ginger Lee Jacobson" userId="S::glj8018@ads.northwestern.edu::3a49910d-c358-4586-b31b-05d58406f615" providerId="AD" clId="Web-{5B461979-0560-DDDF-28AF-DB41A86C378B}" dt="2023-01-11T17:32:23.850" v="137"/>
        <pc:sldMkLst>
          <pc:docMk/>
          <pc:sldMk cId="1901255271" sldId="303"/>
        </pc:sldMkLst>
        <pc:picChg chg="mod">
          <ac:chgData name="Ginger Lee Jacobson" userId="S::glj8018@ads.northwestern.edu::3a49910d-c358-4586-b31b-05d58406f615" providerId="AD" clId="Web-{5B461979-0560-DDDF-28AF-DB41A86C378B}" dt="2023-01-11T17:30:57.863" v="118" actId="14100"/>
          <ac:picMkLst>
            <pc:docMk/>
            <pc:sldMk cId="1901255271" sldId="303"/>
            <ac:picMk id="6" creationId="{26C403D9-66B4-6416-2E5E-5BDEC7CA054B}"/>
          </ac:picMkLst>
        </pc:picChg>
      </pc:sldChg>
      <pc:sldChg chg="modNotes">
        <pc:chgData name="Ginger Lee Jacobson" userId="S::glj8018@ads.northwestern.edu::3a49910d-c358-4586-b31b-05d58406f615" providerId="AD" clId="Web-{5B461979-0560-DDDF-28AF-DB41A86C378B}" dt="2023-01-11T17:38:02.717" v="139"/>
        <pc:sldMkLst>
          <pc:docMk/>
          <pc:sldMk cId="1606653251" sldId="307"/>
        </pc:sldMkLst>
      </pc:sldChg>
      <pc:sldChg chg="new del">
        <pc:chgData name="Ginger Lee Jacobson" userId="S::glj8018@ads.northwestern.edu::3a49910d-c358-4586-b31b-05d58406f615" providerId="AD" clId="Web-{5B461979-0560-DDDF-28AF-DB41A86C378B}" dt="2023-01-11T17:24:30.588" v="2"/>
        <pc:sldMkLst>
          <pc:docMk/>
          <pc:sldMk cId="2098893049" sldId="308"/>
        </pc:sldMkLst>
      </pc:sldChg>
      <pc:sldChg chg="modSp add replId modNotes">
        <pc:chgData name="Ginger Lee Jacobson" userId="S::glj8018@ads.northwestern.edu::3a49910d-c358-4586-b31b-05d58406f615" providerId="AD" clId="Web-{5B461979-0560-DDDF-28AF-DB41A86C378B}" dt="2023-01-11T17:30:28.253" v="117" actId="20577"/>
        <pc:sldMkLst>
          <pc:docMk/>
          <pc:sldMk cId="649797171" sldId="309"/>
        </pc:sldMkLst>
        <pc:spChg chg="mod">
          <ac:chgData name="Ginger Lee Jacobson" userId="S::glj8018@ads.northwestern.edu::3a49910d-c358-4586-b31b-05d58406f615" providerId="AD" clId="Web-{5B461979-0560-DDDF-28AF-DB41A86C378B}" dt="2023-01-11T17:30:28.253" v="117" actId="20577"/>
          <ac:spMkLst>
            <pc:docMk/>
            <pc:sldMk cId="649797171" sldId="309"/>
            <ac:spMk id="4" creationId="{E01374D5-3FDC-ACF5-3153-58548A78F130}"/>
          </ac:spMkLst>
        </pc:spChg>
        <pc:spChg chg="mod">
          <ac:chgData name="Ginger Lee Jacobson" userId="S::glj8018@ads.northwestern.edu::3a49910d-c358-4586-b31b-05d58406f615" providerId="AD" clId="Web-{5B461979-0560-DDDF-28AF-DB41A86C378B}" dt="2023-01-11T17:24:42.151" v="11" actId="20577"/>
          <ac:spMkLst>
            <pc:docMk/>
            <pc:sldMk cId="649797171" sldId="309"/>
            <ac:spMk id="250" creationId="{00000000-0000-0000-0000-000000000000}"/>
          </ac:spMkLst>
        </pc:spChg>
      </pc:sldChg>
    </pc:docChg>
  </pc:docChgLst>
  <pc:docChgLst>
    <pc:chgData name="Ginger Lee Jacobson" userId="S::glj8018@ads.northwestern.edu::3a49910d-c358-4586-b31b-05d58406f615" providerId="AD" clId="Web-{946CF19A-3AC4-E5A6-60D6-F039AAF001F9}"/>
    <pc:docChg chg="mod addSld modSld sldOrd">
      <pc:chgData name="Ginger Lee Jacobson" userId="S::glj8018@ads.northwestern.edu::3a49910d-c358-4586-b31b-05d58406f615" providerId="AD" clId="Web-{946CF19A-3AC4-E5A6-60D6-F039AAF001F9}" dt="2023-01-10T22:25:39.864" v="1208"/>
      <pc:docMkLst>
        <pc:docMk/>
      </pc:docMkLst>
      <pc:sldChg chg="ord addCm modCm">
        <pc:chgData name="Ginger Lee Jacobson" userId="S::glj8018@ads.northwestern.edu::3a49910d-c358-4586-b31b-05d58406f615" providerId="AD" clId="Web-{946CF19A-3AC4-E5A6-60D6-F039AAF001F9}" dt="2023-01-10T17:19:35.603" v="547"/>
        <pc:sldMkLst>
          <pc:docMk/>
          <pc:sldMk cId="60139911" sldId="287"/>
        </pc:sldMkLst>
      </pc:sldChg>
      <pc:sldChg chg="modNotes">
        <pc:chgData name="Ginger Lee Jacobson" userId="S::glj8018@ads.northwestern.edu::3a49910d-c358-4586-b31b-05d58406f615" providerId="AD" clId="Web-{946CF19A-3AC4-E5A6-60D6-F039AAF001F9}" dt="2023-01-10T00:09:28.816" v="517"/>
        <pc:sldMkLst>
          <pc:docMk/>
          <pc:sldMk cId="930816888" sldId="288"/>
        </pc:sldMkLst>
      </pc:sldChg>
      <pc:sldChg chg="modSp ord addAnim modAnim modNotes">
        <pc:chgData name="Ginger Lee Jacobson" userId="S::glj8018@ads.northwestern.edu::3a49910d-c358-4586-b31b-05d58406f615" providerId="AD" clId="Web-{946CF19A-3AC4-E5A6-60D6-F039AAF001F9}" dt="2023-01-10T22:25:39.864" v="1208"/>
        <pc:sldMkLst>
          <pc:docMk/>
          <pc:sldMk cId="1467023248" sldId="289"/>
        </pc:sldMkLst>
        <pc:spChg chg="mod">
          <ac:chgData name="Ginger Lee Jacobson" userId="S::glj8018@ads.northwestern.edu::3a49910d-c358-4586-b31b-05d58406f615" providerId="AD" clId="Web-{946CF19A-3AC4-E5A6-60D6-F039AAF001F9}" dt="2023-01-10T21:17:00.085" v="939" actId="20577"/>
          <ac:spMkLst>
            <pc:docMk/>
            <pc:sldMk cId="1467023248" sldId="289"/>
            <ac:spMk id="3" creationId="{E734A82D-A943-360B-0A2E-BBD555F97DAF}"/>
          </ac:spMkLst>
        </pc:spChg>
        <pc:picChg chg="mod">
          <ac:chgData name="Ginger Lee Jacobson" userId="S::glj8018@ads.northwestern.edu::3a49910d-c358-4586-b31b-05d58406f615" providerId="AD" clId="Web-{946CF19A-3AC4-E5A6-60D6-F039AAF001F9}" dt="2023-01-10T21:00:31.048" v="604" actId="1076"/>
          <ac:picMkLst>
            <pc:docMk/>
            <pc:sldMk cId="1467023248" sldId="289"/>
            <ac:picMk id="6" creationId="{D6008855-D028-2C32-B4D0-7F98676662F6}"/>
          </ac:picMkLst>
        </pc:picChg>
      </pc:sldChg>
      <pc:sldChg chg="modSp">
        <pc:chgData name="Ginger Lee Jacobson" userId="S::glj8018@ads.northwestern.edu::3a49910d-c358-4586-b31b-05d58406f615" providerId="AD" clId="Web-{946CF19A-3AC4-E5A6-60D6-F039AAF001F9}" dt="2023-01-10T18:00:29.328" v="572" actId="20577"/>
        <pc:sldMkLst>
          <pc:docMk/>
          <pc:sldMk cId="2952596098" sldId="291"/>
        </pc:sldMkLst>
        <pc:spChg chg="mod">
          <ac:chgData name="Ginger Lee Jacobson" userId="S::glj8018@ads.northwestern.edu::3a49910d-c358-4586-b31b-05d58406f615" providerId="AD" clId="Web-{946CF19A-3AC4-E5A6-60D6-F039AAF001F9}" dt="2023-01-10T18:00:29.328" v="572" actId="20577"/>
          <ac:spMkLst>
            <pc:docMk/>
            <pc:sldMk cId="2952596098" sldId="291"/>
            <ac:spMk id="2" creationId="{AD4E5853-F924-21C4-C29C-D9916598A4A0}"/>
          </ac:spMkLst>
        </pc:spChg>
      </pc:sldChg>
      <pc:sldChg chg="modNotes">
        <pc:chgData name="Ginger Lee Jacobson" userId="S::glj8018@ads.northwestern.edu::3a49910d-c358-4586-b31b-05d58406f615" providerId="AD" clId="Web-{946CF19A-3AC4-E5A6-60D6-F039AAF001F9}" dt="2023-01-10T21:36:33.926" v="1058"/>
        <pc:sldMkLst>
          <pc:docMk/>
          <pc:sldMk cId="2221694099" sldId="294"/>
        </pc:sldMkLst>
      </pc:sldChg>
      <pc:sldChg chg="modNotes">
        <pc:chgData name="Ginger Lee Jacobson" userId="S::glj8018@ads.northwestern.edu::3a49910d-c358-4586-b31b-05d58406f615" providerId="AD" clId="Web-{946CF19A-3AC4-E5A6-60D6-F039AAF001F9}" dt="2023-01-10T21:58:31.881" v="1085"/>
        <pc:sldMkLst>
          <pc:docMk/>
          <pc:sldMk cId="1158116147" sldId="299"/>
        </pc:sldMkLst>
      </pc:sldChg>
      <pc:sldChg chg="delSp modSp add replId">
        <pc:chgData name="Ginger Lee Jacobson" userId="S::glj8018@ads.northwestern.edu::3a49910d-c358-4586-b31b-05d58406f615" providerId="AD" clId="Web-{946CF19A-3AC4-E5A6-60D6-F039AAF001F9}" dt="2023-01-09T23:38:48.352" v="18" actId="20577"/>
        <pc:sldMkLst>
          <pc:docMk/>
          <pc:sldMk cId="824764711" sldId="300"/>
        </pc:sldMkLst>
        <pc:spChg chg="mod">
          <ac:chgData name="Ginger Lee Jacobson" userId="S::glj8018@ads.northwestern.edu::3a49910d-c358-4586-b31b-05d58406f615" providerId="AD" clId="Web-{946CF19A-3AC4-E5A6-60D6-F039AAF001F9}" dt="2023-01-09T23:38:48.352" v="18" actId="20577"/>
          <ac:spMkLst>
            <pc:docMk/>
            <pc:sldMk cId="824764711" sldId="300"/>
            <ac:spMk id="3" creationId="{E734A82D-A943-360B-0A2E-BBD555F97DAF}"/>
          </ac:spMkLst>
        </pc:spChg>
        <pc:picChg chg="del">
          <ac:chgData name="Ginger Lee Jacobson" userId="S::glj8018@ads.northwestern.edu::3a49910d-c358-4586-b31b-05d58406f615" providerId="AD" clId="Web-{946CF19A-3AC4-E5A6-60D6-F039AAF001F9}" dt="2023-01-09T23:38:42.258" v="16"/>
          <ac:picMkLst>
            <pc:docMk/>
            <pc:sldMk cId="824764711" sldId="300"/>
            <ac:picMk id="6" creationId="{D6008855-D028-2C32-B4D0-7F98676662F6}"/>
          </ac:picMkLst>
        </pc:picChg>
      </pc:sldChg>
      <pc:sldChg chg="addSp modSp new mod modShow modNotes">
        <pc:chgData name="Ginger Lee Jacobson" userId="S::glj8018@ads.northwestern.edu::3a49910d-c358-4586-b31b-05d58406f615" providerId="AD" clId="Web-{946CF19A-3AC4-E5A6-60D6-F039AAF001F9}" dt="2023-01-09T23:57:15.957" v="179"/>
        <pc:sldMkLst>
          <pc:docMk/>
          <pc:sldMk cId="1436500664" sldId="301"/>
        </pc:sldMkLst>
        <pc:spChg chg="mod">
          <ac:chgData name="Ginger Lee Jacobson" userId="S::glj8018@ads.northwestern.edu::3a49910d-c358-4586-b31b-05d58406f615" providerId="AD" clId="Web-{946CF19A-3AC4-E5A6-60D6-F039AAF001F9}" dt="2023-01-09T23:54:00.687" v="141" actId="20577"/>
          <ac:spMkLst>
            <pc:docMk/>
            <pc:sldMk cId="1436500664" sldId="301"/>
            <ac:spMk id="2" creationId="{191E36C7-A5B8-75B2-127D-FAD7E8390BFC}"/>
          </ac:spMkLst>
        </pc:spChg>
        <pc:picChg chg="add mod">
          <ac:chgData name="Ginger Lee Jacobson" userId="S::glj8018@ads.northwestern.edu::3a49910d-c358-4586-b31b-05d58406f615" providerId="AD" clId="Web-{946CF19A-3AC4-E5A6-60D6-F039AAF001F9}" dt="2023-01-09T23:47:40.535" v="84" actId="1076"/>
          <ac:picMkLst>
            <pc:docMk/>
            <pc:sldMk cId="1436500664" sldId="301"/>
            <ac:picMk id="6" creationId="{178D676E-47AD-6FA9-A6E6-344C27A6AE06}"/>
          </ac:picMkLst>
        </pc:picChg>
      </pc:sldChg>
      <pc:sldChg chg="addSp modSp new mod modShow modNotes">
        <pc:chgData name="Ginger Lee Jacobson" userId="S::glj8018@ads.northwestern.edu::3a49910d-c358-4586-b31b-05d58406f615" providerId="AD" clId="Web-{946CF19A-3AC4-E5A6-60D6-F039AAF001F9}" dt="2023-01-10T21:11:04.556" v="921"/>
        <pc:sldMkLst>
          <pc:docMk/>
          <pc:sldMk cId="1901255271" sldId="303"/>
        </pc:sldMkLst>
        <pc:spChg chg="mod">
          <ac:chgData name="Ginger Lee Jacobson" userId="S::glj8018@ads.northwestern.edu::3a49910d-c358-4586-b31b-05d58406f615" providerId="AD" clId="Web-{946CF19A-3AC4-E5A6-60D6-F039AAF001F9}" dt="2023-01-10T21:09:48.366" v="912" actId="20577"/>
          <ac:spMkLst>
            <pc:docMk/>
            <pc:sldMk cId="1901255271" sldId="303"/>
            <ac:spMk id="2" creationId="{591E481A-F48A-B501-69DC-0FD455BE7B67}"/>
          </ac:spMkLst>
        </pc:spChg>
        <pc:picChg chg="add mod">
          <ac:chgData name="Ginger Lee Jacobson" userId="S::glj8018@ads.northwestern.edu::3a49910d-c358-4586-b31b-05d58406f615" providerId="AD" clId="Web-{946CF19A-3AC4-E5A6-60D6-F039AAF001F9}" dt="2023-01-10T21:10:04.351" v="915"/>
          <ac:picMkLst>
            <pc:docMk/>
            <pc:sldMk cId="1901255271" sldId="303"/>
            <ac:picMk id="6" creationId="{26C403D9-66B4-6416-2E5E-5BDEC7CA054B}"/>
          </ac:picMkLst>
        </pc:picChg>
      </pc:sldChg>
      <pc:sldChg chg="modSp new mod modShow modNotes">
        <pc:chgData name="Ginger Lee Jacobson" userId="S::glj8018@ads.northwestern.edu::3a49910d-c358-4586-b31b-05d58406f615" providerId="AD" clId="Web-{946CF19A-3AC4-E5A6-60D6-F039AAF001F9}" dt="2023-01-10T21:23:07.833" v="1013"/>
        <pc:sldMkLst>
          <pc:docMk/>
          <pc:sldMk cId="2673347211" sldId="304"/>
        </pc:sldMkLst>
        <pc:spChg chg="mod">
          <ac:chgData name="Ginger Lee Jacobson" userId="S::glj8018@ads.northwestern.edu::3a49910d-c358-4586-b31b-05d58406f615" providerId="AD" clId="Web-{946CF19A-3AC4-E5A6-60D6-F039AAF001F9}" dt="2023-01-10T21:18:57.996" v="955" actId="20577"/>
          <ac:spMkLst>
            <pc:docMk/>
            <pc:sldMk cId="2673347211" sldId="304"/>
            <ac:spMk id="2" creationId="{0D2572CD-DCEA-5B05-04FF-F98AA9431FC4}"/>
          </ac:spMkLst>
        </pc:spChg>
        <pc:spChg chg="mod">
          <ac:chgData name="Ginger Lee Jacobson" userId="S::glj8018@ads.northwestern.edu::3a49910d-c358-4586-b31b-05d58406f615" providerId="AD" clId="Web-{946CF19A-3AC4-E5A6-60D6-F039AAF001F9}" dt="2023-01-10T21:19:24.075" v="980" actId="20577"/>
          <ac:spMkLst>
            <pc:docMk/>
            <pc:sldMk cId="2673347211" sldId="304"/>
            <ac:spMk id="3" creationId="{4F4C4B9C-A35A-2308-11C7-ABBE3F9A1DB1}"/>
          </ac:spMkLst>
        </pc:spChg>
      </pc:sldChg>
      <pc:sldChg chg="addSp modSp new">
        <pc:chgData name="Ginger Lee Jacobson" userId="S::glj8018@ads.northwestern.edu::3a49910d-c358-4586-b31b-05d58406f615" providerId="AD" clId="Web-{946CF19A-3AC4-E5A6-60D6-F039AAF001F9}" dt="2023-01-10T21:30:53.601" v="1050" actId="20577"/>
        <pc:sldMkLst>
          <pc:docMk/>
          <pc:sldMk cId="231020705" sldId="305"/>
        </pc:sldMkLst>
        <pc:spChg chg="mod">
          <ac:chgData name="Ginger Lee Jacobson" userId="S::glj8018@ads.northwestern.edu::3a49910d-c358-4586-b31b-05d58406f615" providerId="AD" clId="Web-{946CF19A-3AC4-E5A6-60D6-F039AAF001F9}" dt="2023-01-10T21:30:53.601" v="1050" actId="20577"/>
          <ac:spMkLst>
            <pc:docMk/>
            <pc:sldMk cId="231020705" sldId="305"/>
            <ac:spMk id="3" creationId="{B7C77041-94D9-0617-23E6-BAACA63EFCA3}"/>
          </ac:spMkLst>
        </pc:spChg>
        <pc:picChg chg="add mod">
          <ac:chgData name="Ginger Lee Jacobson" userId="S::glj8018@ads.northwestern.edu::3a49910d-c358-4586-b31b-05d58406f615" providerId="AD" clId="Web-{946CF19A-3AC4-E5A6-60D6-F039AAF001F9}" dt="2023-01-10T21:30:00.333" v="1019" actId="1076"/>
          <ac:picMkLst>
            <pc:docMk/>
            <pc:sldMk cId="231020705" sldId="305"/>
            <ac:picMk id="6" creationId="{F45149F6-65EA-4253-DB83-A2E132CB7A0A}"/>
          </ac:picMkLst>
        </pc:picChg>
      </pc:sldChg>
      <pc:sldChg chg="addSp modSp new modNotes">
        <pc:chgData name="Ginger Lee Jacobson" userId="S::glj8018@ads.northwestern.edu::3a49910d-c358-4586-b31b-05d58406f615" providerId="AD" clId="Web-{946CF19A-3AC4-E5A6-60D6-F039AAF001F9}" dt="2023-01-10T21:49:20.298" v="1070"/>
        <pc:sldMkLst>
          <pc:docMk/>
          <pc:sldMk cId="3086748698" sldId="306"/>
        </pc:sldMkLst>
        <pc:picChg chg="add mod">
          <ac:chgData name="Ginger Lee Jacobson" userId="S::glj8018@ads.northwestern.edu::3a49910d-c358-4586-b31b-05d58406f615" providerId="AD" clId="Web-{946CF19A-3AC4-E5A6-60D6-F039AAF001F9}" dt="2023-01-10T21:36:58.833" v="1064" actId="1076"/>
          <ac:picMkLst>
            <pc:docMk/>
            <pc:sldMk cId="3086748698" sldId="306"/>
            <ac:picMk id="6" creationId="{06301A86-CE72-BCF7-075F-E030D18A6055}"/>
          </ac:picMkLst>
        </pc:picChg>
      </pc:sldChg>
      <pc:sldChg chg="addSp modSp new modNotes">
        <pc:chgData name="Ginger Lee Jacobson" userId="S::glj8018@ads.northwestern.edu::3a49910d-c358-4586-b31b-05d58406f615" providerId="AD" clId="Web-{946CF19A-3AC4-E5A6-60D6-F039AAF001F9}" dt="2023-01-10T22:01:20.434" v="1088"/>
        <pc:sldMkLst>
          <pc:docMk/>
          <pc:sldMk cId="1606653251" sldId="307"/>
        </pc:sldMkLst>
        <pc:picChg chg="add mod">
          <ac:chgData name="Ginger Lee Jacobson" userId="S::glj8018@ads.northwestern.edu::3a49910d-c358-4586-b31b-05d58406f615" providerId="AD" clId="Web-{946CF19A-3AC4-E5A6-60D6-F039AAF001F9}" dt="2023-01-10T21:50:57.083" v="1077" actId="14100"/>
          <ac:picMkLst>
            <pc:docMk/>
            <pc:sldMk cId="1606653251" sldId="307"/>
            <ac:picMk id="6" creationId="{1DC936D0-F424-A6BF-02BD-F8B64A2E7D9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8:56.7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21960 11428 16383 0 0,'863'-14'0'0'0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9:16.9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24500 11986 16383 0 0,'2566'71'0'0'0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cpsr.umich.edu/web/pages/deposit/gui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cpsr.umich.edu/files/deposit/dataprep.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rtihttps:/www.tandfonline.com/doi/full/10.1080/1359432X.2023.2206571?scroll=top&amp;needAccess=true&amp;role=ta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je.com/arc/benefits-of-preprints-for-researchers/"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retractionwatch.com/" TargetMode="External"/><Relationship Id="rId3" Type="http://schemas.openxmlformats.org/officeDocument/2006/relationships/hyperlink" Target="https://www.cos.io/initiatives/top-guidelines" TargetMode="External"/><Relationship Id="rId7" Type="http://schemas.openxmlformats.org/officeDocument/2006/relationships/hyperlink" Target="https://osf.io/t2yu5/"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osf.io/qatkz/" TargetMode="External"/><Relationship Id="rId5" Type="http://schemas.openxmlformats.org/officeDocument/2006/relationships/hyperlink" Target="https://www.topfactor.org/" TargetMode="External"/><Relationship Id="rId10" Type="http://schemas.openxmlformats.org/officeDocument/2006/relationships/hyperlink" Target="https://retractionwatch.com/2018/11/28/psychology-journal-to-retract-study-claiming-that-people-fear-contagion-less-in-the-dark/#more-79412" TargetMode="External"/><Relationship Id="rId4" Type="http://schemas.openxmlformats.org/officeDocument/2006/relationships/hyperlink" Target="https://www.cos.io/about/news/new-measure-rates-quality-research-journals-policies-promote-transparency-and-reproducibility" TargetMode="External"/><Relationship Id="rId9" Type="http://schemas.openxmlformats.org/officeDocument/2006/relationships/hyperlink" Target="https://www.science.org/content/article/what-massive-database-retracted-papers-reveals-about-science-publishing-s-death-penalty"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ncbiinsights.ncbi.nlm.nih.gov/2018/02/01/pubmed-commons-to-be-discontinued/" TargetMode="External"/><Relationship Id="rId3" Type="http://schemas.openxmlformats.org/officeDocument/2006/relationships/hyperlink" Target="https://econtent.hogrefe.com/doi/abs/10.1027/2151-2604/a000387" TargetMode="External"/><Relationship Id="rId7" Type="http://schemas.openxmlformats.org/officeDocument/2006/relationships/hyperlink" Target="http://retractionwatch.co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i.org/10.12688/f1000research" TargetMode="External"/><Relationship Id="rId5" Type="http://schemas.openxmlformats.org/officeDocument/2006/relationships/hyperlink" Target="https://doi.org/10.7287/peerj.preprints.2689v1" TargetMode="External"/><Relationship Id="rId4" Type="http://schemas.openxmlformats.org/officeDocument/2006/relationships/hyperlink" Target="https://book.fosteropenscience.eu/" TargetMode="External"/><Relationship Id="rId9" Type="http://schemas.openxmlformats.org/officeDocument/2006/relationships/hyperlink" Target="http://Thttps:/docs.google.com/spreadsheets/d/10xFmcrRkg52F-RuPrm_eD75lh62AK-GivQI2vc0r9fk/edit#gid=94850433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ook.fosteropenscience.eu/"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Thttps:/docs.google.com/spreadsheets/d/10xFmcrRkg52F-RuPrm_eD75lh62AK-GivQI2vc0r9fk/edit#gid=948504338" TargetMode="External"/><Relationship Id="rId4" Type="http://schemas.openxmlformats.org/officeDocument/2006/relationships/hyperlink" Target="https://doi.org/10.7287/peerj.preprints.2689v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7287/peerj.preprints.2689v1"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i.org/10.7287/peerj.preprints.2689v1&#160;,&#160;" TargetMode="External"/><Relationship Id="rId4" Type="http://schemas.openxmlformats.org/officeDocument/2006/relationships/hyperlink" Target="https://book.fosteropenscience.eu/"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t.northwestern.edu/security/research.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it.northwestern.edu/security/trave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p>
          <a:p>
            <a:pPr marL="0" lvl="0" indent="0" algn="l" rtl="0">
              <a:lnSpc>
                <a:spcPct val="100000"/>
              </a:lnSpc>
              <a:spcBef>
                <a:spcPts val="0"/>
              </a:spcBef>
              <a:spcAft>
                <a:spcPts val="0"/>
              </a:spcAft>
              <a:buSzPts val="1400"/>
              <a:buNone/>
            </a:pPr>
            <a:r>
              <a:rPr lang="en-US"/>
              <a:t>There will be discussions and you follow along with a demonstration, and maybe try to solve a few problems yourself.</a:t>
            </a:r>
          </a:p>
          <a:p>
            <a:pPr marL="0" lvl="0" indent="0" algn="l" rtl="0">
              <a:lnSpc>
                <a:spcPct val="100000"/>
              </a:lnSpc>
              <a:spcBef>
                <a:spcPts val="0"/>
              </a:spcBef>
              <a:spcAft>
                <a:spcPts val="0"/>
              </a:spcAft>
              <a:buSzPts val="1400"/>
              <a:buNone/>
            </a:pPr>
            <a:r>
              <a:rPr lang="en-US"/>
              <a:t>But before we get into demonstrations of tools and how to apply them to your research work, I want to talk a bit about the reproducibility of that work you are about to start.</a:t>
            </a: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when you go to reproduce your work in the future.</a:t>
            </a: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5043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a:p>
          <a:p>
            <a:endParaRPr lang="en-US"/>
          </a:p>
          <a:p>
            <a:endParaRPr lang="en-US"/>
          </a:p>
          <a:p>
            <a:endParaRPr lang="en-US"/>
          </a:p>
          <a:p>
            <a:r>
              <a:rPr lang="en-US"/>
              <a:t>Metadata = description and context of the data</a:t>
            </a:r>
          </a:p>
          <a:p>
            <a:r>
              <a:rPr lang="en-US"/>
              <a:t>From ICPSR reference </a:t>
            </a:r>
            <a:r>
              <a:rPr lang="en-US">
                <a:hlinkClick r:id="rId3"/>
              </a:rPr>
              <a:t>https://www.icpsr.umich.edu/web/pages/deposit/guide/</a:t>
            </a:r>
            <a:r>
              <a:rPr lang="en-US"/>
              <a:t> </a:t>
            </a:r>
          </a:p>
          <a:p>
            <a:r>
              <a:rPr lang="en-US"/>
              <a:t>https://nuwildcat-my.sharepoint.com/personal/glj8018_ads_northwestern_edu/_layouts/15/onedrive.aspx?id=%2Fpersonal%2Fglj8018%5Fads%5Fnorthwestern%5Fedu%2FDocuments%2FBehavioral%20Lab%2FLab%20Operations%2FOpen%20science%20and%20data%20repository%2FICPSR%20dataprep%20guide%2Epdf&amp;parent=%2Fpersonal%2Fglj8018%5Fads%5Fnorthwestern%5Fedu%2FDocuments%2FBehavioral%20Lab%2FLab%20Operations%2FOpen%20science%20and%20data%20repositor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213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https://www.icpsr.umich.edu/files/deposit/dataprep.pdf</a:t>
            </a:r>
            <a:r>
              <a:rPr lang="en-US"/>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264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Char char="•"/>
            </a:pPr>
            <a:r>
              <a:rPr lang="en-US"/>
              <a:t>Tell me about some things you do to prepare your data for analysis/clean your data.</a:t>
            </a:r>
          </a:p>
          <a:p>
            <a:pPr marL="285750" indent="-285750">
              <a:lnSpc>
                <a:spcPct val="90000"/>
              </a:lnSpc>
              <a:spcBef>
                <a:spcPts val="1000"/>
              </a:spcBef>
              <a:buFont typeface="Arial,Sans-Serif"/>
              <a:buChar char="•"/>
            </a:pPr>
            <a:r>
              <a:rPr lang="en-US"/>
              <a:t>Do you program? Know about KLC?</a:t>
            </a:r>
          </a:p>
          <a:p>
            <a:pPr marL="285750" indent="-285750">
              <a:lnSpc>
                <a:spcPct val="90000"/>
              </a:lnSpc>
              <a:spcBef>
                <a:spcPts val="1000"/>
              </a:spcBef>
              <a:buFont typeface="Arial,Sans-Serif"/>
              <a:buChar char="•"/>
            </a:pPr>
            <a:r>
              <a:rPr lang="en-US"/>
              <a:t>Work with survey data? Observational data?</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375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47661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904685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09926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34378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Char char="•"/>
            </a:pPr>
            <a:r>
              <a:rPr lang="en-US"/>
              <a:t>Tell me about some things you do to prepare your data for analysis/clean your data.</a:t>
            </a:r>
          </a:p>
          <a:p>
            <a:pPr marL="285750" indent="-285750">
              <a:lnSpc>
                <a:spcPct val="90000"/>
              </a:lnSpc>
              <a:spcBef>
                <a:spcPts val="1000"/>
              </a:spcBef>
              <a:buFont typeface="Arial,Sans-Serif"/>
              <a:buChar char="•"/>
            </a:pPr>
            <a:r>
              <a:rPr lang="en-US"/>
              <a:t>Do you program? Know about KLC?</a:t>
            </a:r>
          </a:p>
          <a:p>
            <a:pPr marL="285750" indent="-285750">
              <a:lnSpc>
                <a:spcPct val="90000"/>
              </a:lnSpc>
              <a:spcBef>
                <a:spcPts val="1000"/>
              </a:spcBef>
              <a:buFont typeface="Arial,Sans-Serif"/>
              <a:buChar char="•"/>
            </a:pPr>
            <a:r>
              <a:rPr lang="en-US"/>
              <a:t>Work with survey data? Observational data?</a:t>
            </a:r>
          </a:p>
          <a:p>
            <a:pPr marL="285750" indent="-285750">
              <a:lnSpc>
                <a:spcPct val="90000"/>
              </a:lnSpc>
              <a:spcBef>
                <a:spcPts val="1000"/>
              </a:spcBef>
              <a:buFont typeface="Arial,Sans-Serif"/>
              <a:buChar char="•"/>
            </a:pPr>
            <a:endParaRPr lang="en-US"/>
          </a:p>
          <a:p>
            <a:pPr marL="0" indent="0">
              <a:lnSpc>
                <a:spcPct val="90000"/>
              </a:lnSpc>
              <a:spcBef>
                <a:spcPts val="1000"/>
              </a:spcBef>
            </a:pPr>
            <a:r>
              <a:rPr lang="en-US"/>
              <a:t>----</a:t>
            </a:r>
          </a:p>
          <a:p>
            <a:pPr marL="0" indent="0">
              <a:lnSpc>
                <a:spcPct val="90000"/>
              </a:lnSpc>
              <a:spcBef>
                <a:spcPts val="1000"/>
              </a:spcBef>
            </a:pPr>
            <a:r>
              <a:rPr lang="en-US"/>
              <a:t>GJ proposed new outline:</a:t>
            </a:r>
          </a:p>
          <a:p>
            <a:pPr marL="0" indent="0">
              <a:lnSpc>
                <a:spcPct val="90000"/>
              </a:lnSpc>
              <a:spcBef>
                <a:spcPts val="1000"/>
              </a:spcBef>
            </a:pPr>
            <a:r>
              <a:rPr lang="en-US"/>
              <a:t>Why reproducibility? </a:t>
            </a:r>
          </a:p>
          <a:p>
            <a:pPr marL="0" indent="0">
              <a:lnSpc>
                <a:spcPct val="90000"/>
              </a:lnSpc>
              <a:spcBef>
                <a:spcPts val="1000"/>
              </a:spcBef>
            </a:pPr>
            <a:r>
              <a:rPr lang="en-US"/>
              <a:t>Journal requirements &amp; Open Science</a:t>
            </a:r>
          </a:p>
          <a:p>
            <a:pPr marL="0" indent="0">
              <a:lnSpc>
                <a:spcPct val="90000"/>
              </a:lnSpc>
              <a:spcBef>
                <a:spcPts val="1000"/>
              </a:spcBef>
            </a:pPr>
            <a:r>
              <a:rPr lang="en-US"/>
              <a:t>Automation for reproducibility</a:t>
            </a:r>
          </a:p>
          <a:p>
            <a:pPr marL="0" indent="0">
              <a:lnSpc>
                <a:spcPct val="90000"/>
              </a:lnSpc>
              <a:spcBef>
                <a:spcPts val="1000"/>
              </a:spcBef>
            </a:pPr>
            <a:r>
              <a:rPr lang="en-US"/>
              <a:t>Example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203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171450">
              <a:buChar char="•"/>
            </a:pPr>
            <a:r>
              <a:rPr lang="en-US"/>
              <a:t>Today we're going to offer an overview of how to automate research with Qualtrics surveys for easy reproducibility. First, we want you to understand why reproducibility is important.</a:t>
            </a:r>
          </a:p>
          <a:p>
            <a:pPr marL="400050" indent="-171450">
              <a:buChar char="•"/>
            </a:pPr>
            <a:r>
              <a:rPr lang="en-US"/>
              <a:t>Maybe you cleaned your data by pointing and clicking on rows and columns in Excel?</a:t>
            </a:r>
          </a:p>
          <a:p>
            <a:pPr marL="400050" indent="-171450">
              <a:buChar char="•"/>
            </a:pPr>
            <a:r>
              <a:rPr lang="en-US"/>
              <a:t>Has anyone completed an analysis by pointing, clicking, and writing down the important numbers (p-value, degrees of freedom, R squared/coefficient of determination) from SPSS and then never looked back? </a:t>
            </a:r>
          </a:p>
          <a:p>
            <a:pPr marL="400050" indent="-171450">
              <a:buChar char="•"/>
            </a:pPr>
            <a:r>
              <a:rPr lang="en-US"/>
              <a:t>Have any of you had an issue with this process, like maybe you assumed you had all the important numbers, you're done, but then you have to go back and re-run it? Example of what happened?</a:t>
            </a:r>
          </a:p>
          <a:p>
            <a:pPr lvl="1">
              <a:buChar char="•"/>
            </a:pPr>
            <a:r>
              <a:rPr lang="en-US"/>
              <a:t>When re-running it, have you had the problem of trying to remember what you did, or discovering an unclear record of what you did? </a:t>
            </a:r>
          </a:p>
          <a:p>
            <a:pPr lvl="1">
              <a:buChar char="•"/>
            </a:pPr>
            <a:endParaRPr lang="en-US"/>
          </a:p>
          <a:p>
            <a:pPr lvl="1">
              <a:buChar char="•"/>
            </a:pPr>
            <a:endParaRPr lang="en-US"/>
          </a:p>
          <a:p>
            <a:pPr marL="400050" indent="-171450">
              <a:buChar char="•"/>
            </a:pPr>
            <a:endParaRPr lang="en-US"/>
          </a:p>
          <a:p>
            <a:pPr marL="400050" indent="-171450">
              <a:buChar char="•"/>
            </a:pPr>
            <a:r>
              <a:rPr lang="en-US"/>
              <a:t>One way to analyze survey data from people is to use a program like SPSS and every time </a:t>
            </a:r>
          </a:p>
          <a:p>
            <a:pPr>
              <a:buChar char="•"/>
            </a:pPr>
            <a:r>
              <a:rPr lang="en-US" i="1"/>
              <a:t>As of my last update in September 2021, both R and SPSS are widely used for data analysis, and each has its own strengths and weaknesses. The choice between R and SPSS depends on various factors, including the specific needs of the analysis, user preferences, and the organization's existing workflows. Here are some reasons why you might choose R over SPSS for data analysis:</a:t>
            </a:r>
          </a:p>
          <a:p>
            <a:pPr>
              <a:buChar char="•"/>
            </a:pPr>
            <a:r>
              <a:rPr lang="en-US" i="1"/>
              <a:t>Flexibility and Customization: R is an open-source programming language, which means it is highly customizable and extensible. Users can write their own functions, packages, and scripts to perform specific analyses or create custom visualizations. This flexibility is particularly beneficial when dealing with specialized or cutting-edge statistical methods.</a:t>
            </a:r>
          </a:p>
          <a:p>
            <a:pPr>
              <a:buChar char="•"/>
            </a:pPr>
            <a:r>
              <a:rPr lang="en-US" i="1"/>
              <a:t>Statistical Libraries and Packages: R has a vast repository of packages, such as "</a:t>
            </a:r>
            <a:r>
              <a:rPr lang="en-US" i="1" err="1"/>
              <a:t>tidyverse</a:t>
            </a:r>
            <a:r>
              <a:rPr lang="en-US" i="1"/>
              <a:t>," "ggplot2," "</a:t>
            </a:r>
            <a:r>
              <a:rPr lang="en-US" i="1" err="1"/>
              <a:t>dplyr</a:t>
            </a:r>
            <a:r>
              <a:rPr lang="en-US" i="1"/>
              <a:t>," and "lme4," which offer a wide range of statistical techniques, data manipulation tools, and visualization options. While SPSS has a decent set of built-in features, R's community-driven packages often provide more advanced and specialized analyses.</a:t>
            </a:r>
          </a:p>
          <a:p>
            <a:pPr>
              <a:buChar char="•"/>
            </a:pPr>
            <a:r>
              <a:rPr lang="en-US" i="1"/>
              <a:t>Cost: R is free and open-source software, making it a cost-effective choice, especially for smaller organizations or individuals. On the other hand, SPSS is a commercial software that requires a license, and the cost can be a significant factor, especially for larger teams.</a:t>
            </a:r>
          </a:p>
          <a:p>
            <a:pPr>
              <a:buChar char="•"/>
            </a:pPr>
            <a:r>
              <a:rPr lang="en-US" i="1"/>
              <a:t>Reproducibility: R's scripting capabilities make it easier to document and reproduce analyses. By using R scripts, you can save the entire data analysis process, including data cleaning, transformations, and statistical tests, making it more transparent and replicable.</a:t>
            </a:r>
          </a:p>
          <a:p>
            <a:pPr>
              <a:buChar char="•"/>
            </a:pPr>
            <a:r>
              <a:rPr lang="en-US" i="1"/>
              <a:t>Data Handling and Manipulation: R offers powerful data manipulation capabilities, especially when combined with packages like "</a:t>
            </a:r>
            <a:r>
              <a:rPr lang="en-US" i="1" err="1"/>
              <a:t>dplyr</a:t>
            </a:r>
            <a:r>
              <a:rPr lang="en-US" i="1"/>
              <a:t>" and "</a:t>
            </a:r>
            <a:r>
              <a:rPr lang="en-US" i="1" err="1"/>
              <a:t>tidyr</a:t>
            </a:r>
            <a:r>
              <a:rPr lang="en-US" i="1"/>
              <a:t>." These tools allow users to efficiently clean, reshape, and transform data, which is essential in the data analysis workflow.</a:t>
            </a:r>
          </a:p>
          <a:p>
            <a:pPr>
              <a:buChar char="•"/>
            </a:pPr>
            <a:r>
              <a:rPr lang="en-US" i="1"/>
              <a:t>Community Support and Learning Resources: R has a large and active user community, which means there are numerous online resources, forums, and tutorials available to help you learn and troubleshoot any issues you might encounter during your data analysis journey.</a:t>
            </a:r>
          </a:p>
          <a:p>
            <a:pPr>
              <a:buChar char="•"/>
            </a:pPr>
            <a:r>
              <a:rPr lang="en-US" i="1"/>
              <a:t>However, it's essential to acknowledge that SPSS also has its merits. SPSS has a more user-friendly graphical interface, which can be beneficial for users who are not comfortable with programming or command-line interfaces. Additionally, SPSS is known for its straightforwardness in conducting basic statistical analyses and producing basic visualizations with minimal effort.</a:t>
            </a:r>
          </a:p>
          <a:p>
            <a:pPr>
              <a:buChar char="•"/>
            </a:pPr>
            <a:r>
              <a:rPr lang="en-US" i="1"/>
              <a:t>Ultimately, the choice between R and SPSS depends on your specific requirements, data analysis complexity, budget constraints, and personal preferences. Many researchers and data analysts find it useful to be proficient in both tools to leverage the strengths of each depending on the context.</a:t>
            </a:r>
          </a:p>
          <a:p>
            <a:pPr marL="400050" indent="-171450">
              <a:buChar char="•"/>
            </a:pPr>
            <a:endParaRPr lang="en-US"/>
          </a:p>
          <a:p>
            <a:pPr marL="400050" indent="-171450">
              <a:buChar char="•"/>
            </a:pPr>
            <a:r>
              <a:rPr lang="en-US"/>
              <a:t>I'm going to work backwards and start with the reason you're all here: RESEARCH! You're curious people interested in behavioral research and directly gathering data from people. </a:t>
            </a:r>
          </a:p>
          <a:p>
            <a:pPr marL="400050" indent="-171450">
              <a:buChar char="•"/>
            </a:pPr>
            <a:r>
              <a:rPr lang="en-US"/>
              <a:t>We wan</a:t>
            </a:r>
          </a:p>
          <a:p>
            <a:pPr>
              <a:buFont typeface="Symbol"/>
              <a:buChar char="•"/>
            </a:pPr>
            <a:r>
              <a:rPr lang="en-US"/>
              <a:t>ME: this is what journals need from you</a:t>
            </a:r>
          </a:p>
          <a:p>
            <a:pPr>
              <a:buFont typeface="Symbol"/>
              <a:buChar char="•"/>
            </a:pPr>
            <a:r>
              <a:rPr lang="en-US"/>
              <a:t>ME: Basic problem for you – you may never get published; higher level problem is the paper is published and then retracted</a:t>
            </a:r>
          </a:p>
          <a:p>
            <a:pPr>
              <a:buFont typeface="Symbol"/>
              <a:buChar char="•"/>
            </a:pPr>
            <a:r>
              <a:rPr lang="en-US"/>
              <a:t>ME: Learn a programming language instead of SPSS, code more universal and can apply to other analyses makes it easier for you in end</a:t>
            </a:r>
          </a:p>
          <a:p>
            <a:pPr marL="400050" indent="-171450">
              <a:buChar char="•"/>
            </a:pPr>
            <a:endParaRPr lang="en-US"/>
          </a:p>
          <a:p>
            <a:pPr marL="400050" indent="-171450">
              <a:buChar char="•"/>
            </a:pPr>
            <a:endParaRPr lang="en-US"/>
          </a:p>
          <a:p>
            <a:pPr marL="228600" indent="0"/>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87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r>
              <a:rPr lang="en-US" dirty="0"/>
              <a:t>GINGER</a:t>
            </a:r>
          </a:p>
          <a:p>
            <a:pPr marL="228600" indent="0"/>
            <a:r>
              <a:rPr lang="en-US" dirty="0"/>
              <a:t>Increasingly, journals require their authors to practice some form of open science. </a:t>
            </a:r>
          </a:p>
          <a:p>
            <a:pPr marL="228600" indent="0"/>
            <a:r>
              <a:rPr lang="en-US" dirty="0"/>
              <a:t>What do you already know about open science?</a:t>
            </a:r>
          </a:p>
          <a:p>
            <a:pPr marL="228600" indent="0"/>
            <a:r>
              <a:rPr lang="en-US" dirty="0"/>
              <a:t>Check out OSF site – you can review the video on your own and browse the site</a:t>
            </a:r>
          </a:p>
          <a:p>
            <a:pPr marL="228600" indent="0"/>
            <a:endParaRPr lang="en-US"/>
          </a:p>
          <a:p>
            <a:pPr marL="228600" indent="0"/>
            <a:r>
              <a:rPr lang="en-US" dirty="0">
                <a:hlinkClick r:id="rId3"/>
              </a:rPr>
              <a:t>article on implementation of OSP in mgmt https://www.tandfonline.com/doi/full/10.1080/1359432X.2023.2206571?scroll=top&amp;needAccess=true&amp;role=tab</a:t>
            </a:r>
            <a:r>
              <a:rPr lang="en-US" dirty="0"/>
              <a:t> </a:t>
            </a:r>
          </a:p>
          <a:p>
            <a:pPr marL="228600" indent="0"/>
            <a:endParaRPr lang="en-US"/>
          </a:p>
          <a:p>
            <a:pPr marL="0" indent="0"/>
            <a:r>
              <a:rPr lang="en-US" dirty="0"/>
              <a:t>Give a research topic and look through the available projects together</a:t>
            </a:r>
          </a:p>
          <a:p>
            <a:pPr marL="0" indent="0"/>
            <a:r>
              <a:rPr lang="en-US" dirty="0">
                <a:hlinkClick r:id="rId4"/>
              </a:rPr>
              <a:t>https://www.aje.com/arc/benefits-of-preprints-for-researchers/</a:t>
            </a:r>
            <a:r>
              <a:rPr lang="en-US" dirty="0"/>
              <a:t> </a:t>
            </a:r>
          </a:p>
          <a:p>
            <a:pPr marL="0" indent="0"/>
            <a:r>
              <a:rPr lang="en-US" dirty="0"/>
              <a:t>Preprints achieve many of the goals of journal publishing, but within a much shorter time frame. The biggest benefits fall into 3 areas: </a:t>
            </a:r>
            <a:r>
              <a:rPr lang="en-US" b="1" dirty="0"/>
              <a:t>credit</a:t>
            </a:r>
            <a:r>
              <a:rPr lang="en-US" dirty="0"/>
              <a:t>, </a:t>
            </a:r>
            <a:r>
              <a:rPr lang="en-US" b="1" dirty="0"/>
              <a:t>feedback</a:t>
            </a:r>
            <a:r>
              <a:rPr lang="en-US" dirty="0"/>
              <a:t>, and </a:t>
            </a:r>
            <a:r>
              <a:rPr lang="en-US" b="1" dirty="0"/>
              <a:t>visibility</a:t>
            </a:r>
            <a:r>
              <a:rPr lang="en-US" dirty="0"/>
              <a:t>.</a:t>
            </a:r>
          </a:p>
          <a:p>
            <a:pPr marL="0" indent="0"/>
            <a:r>
              <a:rPr lang="en-US" dirty="0"/>
              <a:t>A preprint is a full draft research paper that is shared publicly before it has been peer reviewed. Most preprints are given a digital object identifier (DOI) so they can be cited in other research papers.</a:t>
            </a:r>
          </a:p>
          <a:p>
            <a:pPr marL="0" indent="0"/>
            <a:r>
              <a:rPr lang="en-US" dirty="0"/>
              <a:t>A preprint is a full draft of a research paper that is shared publicly before it has been peer reviewed.</a:t>
            </a:r>
          </a:p>
          <a:p>
            <a:pPr marL="171450" indent="-171450">
              <a:spcBef>
                <a:spcPts val="360"/>
              </a:spcBef>
              <a:buFont typeface="Arial,Sans-Serif"/>
              <a:buChar char="•"/>
            </a:pPr>
            <a:r>
              <a:rPr lang="en-US" dirty="0"/>
              <a:t>Preregistration</a:t>
            </a:r>
          </a:p>
          <a:p>
            <a:pPr marL="171450" indent="-171450">
              <a:spcBef>
                <a:spcPts val="360"/>
              </a:spcBef>
              <a:buFont typeface="Arial,Sans-Serif"/>
              <a:buChar char="•"/>
            </a:pPr>
            <a:r>
              <a:rPr lang="en-US" dirty="0"/>
              <a:t>Project execution</a:t>
            </a:r>
          </a:p>
          <a:p>
            <a:pPr marL="171450" indent="-171450">
              <a:spcBef>
                <a:spcPts val="360"/>
              </a:spcBef>
              <a:buFont typeface="Arial,Sans-Serif"/>
              <a:buChar char="•"/>
            </a:pPr>
            <a:r>
              <a:rPr lang="en-US" dirty="0"/>
              <a:t>Preprint</a:t>
            </a:r>
          </a:p>
          <a:p>
            <a:pPr marL="171450" indent="-171450">
              <a:spcBef>
                <a:spcPts val="360"/>
              </a:spcBef>
              <a:buFont typeface="Arial,Sans-Serif"/>
              <a:buChar char="•"/>
            </a:pPr>
            <a:r>
              <a:rPr lang="en-US" dirty="0"/>
              <a:t>Publish </a:t>
            </a:r>
          </a:p>
          <a:p>
            <a:pPr marL="400050" indent="-171450">
              <a:buChar char="•"/>
            </a:pPr>
            <a:endParaRPr lang="en-US"/>
          </a:p>
          <a:p>
            <a:pPr>
              <a:buFont typeface="Symbol"/>
              <a:buChar char="•"/>
            </a:pPr>
            <a:r>
              <a:rPr lang="en-US" dirty="0"/>
              <a:t>Basic problem for you – you may never get published; higher level problem is the paper is published and then retracted</a:t>
            </a:r>
          </a:p>
          <a:p>
            <a:pPr>
              <a:buFont typeface="Symbol"/>
              <a:buChar char="•"/>
            </a:pPr>
            <a:r>
              <a:rPr lang="en-US" dirty="0"/>
              <a:t>Learn a programming language instead of SPSS, code more universal and can apply to other analyses makes it easier for you in end</a:t>
            </a:r>
          </a:p>
          <a:p>
            <a:pPr marL="285750" indent="-285750">
              <a:lnSpc>
                <a:spcPct val="90000"/>
              </a:lnSpc>
              <a:spcBef>
                <a:spcPts val="1000"/>
              </a:spcBef>
              <a:buFont typeface="Arial"/>
              <a:buChar char="•"/>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25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0" indent="0" algn="just">
              <a:lnSpc>
                <a:spcPct val="90000"/>
              </a:lnSpc>
              <a:spcBef>
                <a:spcPts val="1000"/>
              </a:spcBef>
            </a:pPr>
            <a:r>
              <a:rPr lang="en-US" b="1"/>
              <a:t>GINGER</a:t>
            </a:r>
          </a:p>
          <a:p>
            <a:pPr marL="285750" indent="-285750" algn="just">
              <a:lnSpc>
                <a:spcPct val="90000"/>
              </a:lnSpc>
              <a:spcBef>
                <a:spcPts val="1000"/>
              </a:spcBef>
              <a:buFont typeface="Arial,Sans-Serif"/>
              <a:buChar char="•"/>
            </a:pPr>
            <a:r>
              <a:rPr lang="en-US" b="1"/>
              <a:t>Why should I practice Open Science?</a:t>
            </a:r>
            <a:endParaRPr lang="en-US"/>
          </a:p>
          <a:p>
            <a:pPr marL="1085850" lvl="1" indent="-171450" algn="just">
              <a:lnSpc>
                <a:spcPct val="90000"/>
              </a:lnSpc>
              <a:spcBef>
                <a:spcPts val="1000"/>
              </a:spcBef>
              <a:buFont typeface="Arial,Sans-Serif"/>
              <a:buChar char="•"/>
            </a:pPr>
            <a:r>
              <a:rPr lang="en-US" i="1"/>
              <a:t>Science.</a:t>
            </a:r>
            <a:r>
              <a:rPr lang="en-US"/>
              <a:t> 2015 June 26; 348(6242): 1422–1425. doi:10.1126/science.aab2374 -- Changing landscape of the academic reward system: Traditional academic "publication requirements (whether actual or perceived) failed to encourage transparent, open, and reproducible science (2, 4, 8, 9). For example, in a transparent science, both null results and statistically significant results are made available and help others more accurately assess the evidence base for a phenomenon. However, in the traditional academic landscape, null results were published less frequently than statistically significant results (10) and are, therefore, more likely inaccessible." </a:t>
            </a:r>
          </a:p>
          <a:p>
            <a:pPr marL="914400">
              <a:buFont typeface="Arial"/>
              <a:buChar char="•"/>
            </a:pPr>
            <a:r>
              <a:rPr lang="en-US"/>
              <a:t>Journals are starting to implement OS requirements, we are in a time when the requirements are always changing and moving </a:t>
            </a:r>
            <a:r>
              <a:rPr lang="en-US" err="1"/>
              <a:t>twd</a:t>
            </a:r>
            <a:r>
              <a:rPr lang="en-US"/>
              <a:t> more OS</a:t>
            </a:r>
          </a:p>
          <a:p>
            <a:pPr marL="914400">
              <a:buFont typeface="Arial"/>
              <a:buChar char="•"/>
            </a:pPr>
            <a:r>
              <a:rPr lang="en-US"/>
              <a:t>Citation of datasets in reference list</a:t>
            </a:r>
          </a:p>
          <a:p>
            <a:pPr marL="914400">
              <a:buFont typeface="Arial"/>
              <a:buChar char="•"/>
            </a:pPr>
            <a:r>
              <a:rPr lang="en-US"/>
              <a:t>Expect skepticism in reaction to your work, try to "break" what you do, how to anticipate this; ppl will try to recalculate what you did, try different inclusion data </a:t>
            </a:r>
          </a:p>
          <a:p>
            <a:pPr marL="914400">
              <a:buFont typeface="Arial"/>
              <a:buChar char="•"/>
            </a:pPr>
            <a:r>
              <a:rPr lang="en-US"/>
              <a:t>--&gt; you may have submitted last year, and now they have a new policy you must adhere to </a:t>
            </a:r>
          </a:p>
          <a:p>
            <a:pPr marL="914400">
              <a:buFont typeface="Arial"/>
              <a:buChar char="•"/>
            </a:pPr>
            <a:r>
              <a:rPr lang="en-US">
                <a:hlinkClick r:id="rId3"/>
              </a:rPr>
              <a:t>https://www.cos.io/initiatives/top-guidelines</a:t>
            </a:r>
            <a:r>
              <a:rPr lang="en-US"/>
              <a:t> ; </a:t>
            </a:r>
            <a:r>
              <a:rPr lang="en-US">
                <a:hlinkClick r:id="rId4"/>
              </a:rPr>
              <a:t>https://www.cos.io/about/news/new-measure-rates-quality-research-journals-policies-promote-transparency-and-reproducibility</a:t>
            </a:r>
            <a:r>
              <a:rPr lang="en-US"/>
              <a:t> </a:t>
            </a:r>
          </a:p>
          <a:p>
            <a:pPr marL="914400">
              <a:buFont typeface="Arial"/>
              <a:buChar char="•"/>
            </a:pPr>
            <a:r>
              <a:rPr lang="en-US"/>
              <a:t>"an alternative to journal impact factor (JIF) to evaluate qualities of journals. TOP Factor assesses journal policies for the degree to which they promote core scholarly norms of transparency and reproducibility. TOP Factor provides a first step toward evaluating journals based on their quality of process and implementation of scholarly values. This alternative to JIF may reduce the dysfunctional incentives for journals to publish exciting results whatever their credibility."</a:t>
            </a:r>
          </a:p>
          <a:p>
            <a:pPr marL="914400">
              <a:buFont typeface="Arial"/>
              <a:buChar char="•"/>
            </a:pPr>
            <a:r>
              <a:rPr lang="en-US"/>
              <a:t>The hope is... "Journal policies can be evaluated based on the degree to which they comply with the TOP Guidelines. This </a:t>
            </a:r>
            <a:r>
              <a:rPr lang="en-US">
                <a:hlinkClick r:id="rId5"/>
              </a:rPr>
              <a:t>TOP Factor</a:t>
            </a:r>
            <a:r>
              <a:rPr lang="en-US"/>
              <a:t> is a metric that reports the steps that a journal is taking to implement open science practices, practices that are based on the core principles of the scientific community.  It is an alternative way to assess journal qualities, and is an improvement over traditional metrics that measure mean citation rates. The TOP Factor is transparent (see underlying </a:t>
            </a:r>
            <a:r>
              <a:rPr lang="en-US">
                <a:hlinkClick r:id="rId6"/>
              </a:rPr>
              <a:t>data</a:t>
            </a:r>
            <a:r>
              <a:rPr lang="en-US"/>
              <a:t> and the evaluation </a:t>
            </a:r>
            <a:r>
              <a:rPr lang="en-US">
                <a:hlinkClick r:id="rId7"/>
              </a:rPr>
              <a:t>rubric</a:t>
            </a:r>
            <a:r>
              <a:rPr lang="en-US"/>
              <a:t>) and will be responsive to community feedback."</a:t>
            </a:r>
          </a:p>
          <a:p>
            <a:pPr marL="914400">
              <a:buFont typeface="Arial"/>
              <a:buChar char="•"/>
            </a:pPr>
            <a:r>
              <a:rPr lang="en-US"/>
              <a:t>TOP Factor: click on the data transparency and the analysis code transparency and see that AEA is highly ranked.</a:t>
            </a:r>
          </a:p>
          <a:p>
            <a:pPr marL="914400">
              <a:buFont typeface="Arial"/>
              <a:buChar char="•"/>
            </a:pPr>
            <a:endParaRPr lang="en-US"/>
          </a:p>
          <a:p>
            <a:pPr marL="914400">
              <a:buFont typeface="Arial"/>
              <a:buChar char="•"/>
            </a:pPr>
            <a:endParaRPr lang="en-US"/>
          </a:p>
          <a:p>
            <a:pPr marL="914400">
              <a:buFont typeface="Arial"/>
              <a:buChar char="•"/>
            </a:pPr>
            <a:r>
              <a:rPr lang="en-US" dirty="0">
                <a:hlinkClick r:id="rId8"/>
              </a:rPr>
              <a:t>https://retractionwatch.com/</a:t>
            </a:r>
            <a:endParaRPr lang="en-US" dirty="0"/>
          </a:p>
          <a:p>
            <a:pPr marL="914400">
              <a:buFont typeface="Arial"/>
              <a:buChar char="•"/>
            </a:pPr>
            <a:r>
              <a:rPr lang="en-US">
                <a:hlinkClick r:id="rId9"/>
              </a:rPr>
              <a:t>https://www.science.org/content/article/what-massive-database-retracted-papers-reveals-about-science-publishing-s-death-penalty</a:t>
            </a:r>
            <a:endParaRPr lang="en-US"/>
          </a:p>
          <a:p>
            <a:pPr marL="914400">
              <a:buFont typeface="Arial"/>
              <a:buChar char="•"/>
            </a:pPr>
            <a:r>
              <a:rPr lang="en-US">
                <a:hlinkClick r:id="rId10"/>
              </a:rPr>
              <a:t>https://retractionwatch.com/2018/11/28/psychology-journal-to-retract-study-claiming-that-people-fear-contagion-less-in-the-dark/#more-79412</a:t>
            </a:r>
            <a:r>
              <a:rPr lang="en-US"/>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05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a:buFont typeface="Arial"/>
              <a:buChar char="•"/>
            </a:pPr>
            <a:r>
              <a:rPr lang="en-US"/>
              <a:t>From: </a:t>
            </a:r>
            <a:r>
              <a:rPr lang="en-US">
                <a:hlinkClick r:id="rId3"/>
              </a:rPr>
              <a:t>Seven Easy Steps to Open Science </a:t>
            </a:r>
            <a:r>
              <a:rPr lang="en-US"/>
              <a:t>Sophia </a:t>
            </a:r>
            <a:r>
              <a:rPr lang="en-US" err="1"/>
              <a:t>Crüwell</a:t>
            </a:r>
            <a:r>
              <a:rPr lang="en-US"/>
              <a:t>, Johnny van Doorn, Alexander Etz, Matthew C. Makel, Hannah </a:t>
            </a:r>
            <a:r>
              <a:rPr lang="en-US" err="1"/>
              <a:t>Moshontz</a:t>
            </a:r>
            <a:r>
              <a:rPr lang="en-US"/>
              <a:t>, Jesse C. Niebaum, Amy Orben, Sam Parsons, and Michael Schulte-</a:t>
            </a:r>
            <a:r>
              <a:rPr lang="en-US" err="1"/>
              <a:t>Mecklenbeck</a:t>
            </a:r>
            <a:endParaRPr lang="en-US"/>
          </a:p>
          <a:p>
            <a:pPr marL="0" indent="0">
              <a:lnSpc>
                <a:spcPct val="90000"/>
              </a:lnSpc>
              <a:spcBef>
                <a:spcPts val="1000"/>
              </a:spcBef>
            </a:pPr>
            <a:r>
              <a:rPr lang="en-US" err="1"/>
              <a:t>Zeitschrift</a:t>
            </a:r>
            <a:r>
              <a:rPr lang="en-US"/>
              <a:t> für </a:t>
            </a:r>
            <a:r>
              <a:rPr lang="en-US" err="1"/>
              <a:t>Psychologie</a:t>
            </a:r>
            <a:r>
              <a:rPr lang="en-US"/>
              <a:t> 2019 227:4, 237-248</a:t>
            </a:r>
          </a:p>
          <a:p>
            <a:pPr marL="914400">
              <a:buFont typeface="Arial,Sans-Serif"/>
              <a:buChar char="•"/>
            </a:pPr>
            <a:r>
              <a:rPr lang="en-US"/>
              <a:t>A collection of practices that make the content and process of producing evidence and claims transparent and accessible to others</a:t>
            </a:r>
          </a:p>
          <a:p>
            <a:pPr marL="628650" lvl="1" indent="-171450">
              <a:lnSpc>
                <a:spcPct val="90000"/>
              </a:lnSpc>
              <a:spcBef>
                <a:spcPts val="1000"/>
              </a:spcBef>
              <a:buChar char="•"/>
            </a:pPr>
            <a:r>
              <a:rPr lang="en-US"/>
              <a:t>“Open science” is an umbrella term used to </a:t>
            </a:r>
            <a:r>
              <a:rPr lang="en-US" b="1"/>
              <a:t>refer to the concepts of openness, transparency, rigor, reproducibility, replicability, and accumulation of knowledge,</a:t>
            </a:r>
            <a:r>
              <a:rPr lang="en-US"/>
              <a:t> all of which are  considered  fundamental  features  of  the  scientific endeavor.</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four major pillars: open data, code, papers, and review [From "The Open Science Training Handbook" </a:t>
            </a:r>
            <a:r>
              <a:rPr lang="en-US">
                <a:hlinkClick r:id="rId4"/>
              </a:rPr>
              <a:t>https://book.fosteropenscience.eu/</a:t>
            </a:r>
            <a:r>
              <a:rPr lang="en-US"/>
              <a:t> : Open Science is the movement to help make the results of scholarly research more accessible, including code, data, and research papers.]</a:t>
            </a:r>
          </a:p>
          <a:p>
            <a:pPr marL="628650" lvl="1" indent="-171450">
              <a:lnSpc>
                <a:spcPct val="90000"/>
              </a:lnSpc>
              <a:spcBef>
                <a:spcPts val="1000"/>
              </a:spcBef>
              <a:buFont typeface="Arial,Sans-Serif"/>
              <a:buChar char="•"/>
            </a:pPr>
            <a:r>
              <a:rPr lang="en-US"/>
              <a:t>Research transparency and accessibility are key to evaluating the credibility of both statistical evidence and scientific claims. Credibility rests in part on its reproducibility (evidence/data/code) and replicability (results/sci claims).</a:t>
            </a:r>
          </a:p>
          <a:p>
            <a:pPr marL="628650" lvl="1" indent="-171450">
              <a:lnSpc>
                <a:spcPct val="90000"/>
              </a:lnSpc>
              <a:spcBef>
                <a:spcPts val="1000"/>
              </a:spcBef>
              <a:buFont typeface="Arial"/>
              <a:buChar char="•"/>
            </a:pPr>
            <a:r>
              <a:rPr lang="en-US" b="1" i="1"/>
              <a:t>Reproducibility</a:t>
            </a:r>
            <a:r>
              <a:rPr lang="en-US" i="1"/>
              <a:t>, which asks whether a study that is conducted can be duplicated, whether that means doing a study all over again or re-running the analyses on the same data. It asks the question—can we do this study again? </a:t>
            </a:r>
            <a:r>
              <a:rPr lang="en-US" b="1" i="1"/>
              <a:t>Replicability </a:t>
            </a:r>
            <a:r>
              <a:rPr lang="en-US" i="1"/>
              <a:t>has to do with the outcomes of research. If you see a study that’s published and you then run a study to replicate it, does this new study produce the same result? That’s what replicability is—does an effect replicate? </a:t>
            </a:r>
          </a:p>
          <a:p>
            <a:pPr marL="628650" lvl="1" indent="-171450">
              <a:lnSpc>
                <a:spcPct val="90000"/>
              </a:lnSpc>
              <a:spcBef>
                <a:spcPts val="1000"/>
              </a:spcBef>
              <a:buFont typeface="Arial"/>
              <a:buChar char="•"/>
            </a:pPr>
            <a:r>
              <a:rPr lang="en-US" i="1"/>
              <a:t>We want to have credible evidence and credible results, so we want our research to be transparent and accessible. </a:t>
            </a:r>
          </a:p>
          <a:p>
            <a:pPr marL="6286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5"/>
              </a:rPr>
              <a:t>https://doi.org/10.7287/peerj.preprints.2689v1</a:t>
            </a:r>
            <a:endParaRPr lang="en-US" i="1"/>
          </a:p>
          <a:p>
            <a:pPr>
              <a:spcBef>
                <a:spcPts val="360"/>
              </a:spcBef>
              <a:buFont typeface="Arial"/>
              <a:buChar char="•"/>
            </a:pPr>
            <a:r>
              <a:rPr lang="en-US" b="1"/>
              <a:t>Open research data</a:t>
            </a:r>
          </a:p>
          <a:p>
            <a:r>
              <a:rPr lang="en-US"/>
              <a:t>By open data in science we mean data that are freely available on the public internet permitting any user to download, copy, analyze, re-process, or use these for any other purpose without  financial, legal, or technical barriers (other than those inseparable from gaining access to the internet itself).</a:t>
            </a:r>
          </a:p>
          <a:p>
            <a:r>
              <a:rPr lang="en-US"/>
              <a:t>In the digital era, data are more and more considered to be the main part of a scientific publication (star of the show), while the paper serves the secondary role of describing and disseminating scientific results. This because open data tend to outlive the associated paper. In fact, others (professional researchers as well as interested members from the general public) can conduct re-analyses on these data, and can do so within the context of new questions, leading to new scientific discoveries. </a:t>
            </a:r>
          </a:p>
          <a:p>
            <a:r>
              <a:rPr lang="en-US" i="1"/>
              <a:t>In 2015 Borgman identified four rationales for sharing research data: to reproduce research, to make those data that can be considered public assets, available to the public, to leverage investments in </a:t>
            </a:r>
          </a:p>
          <a:p>
            <a:r>
              <a:rPr lang="en-US" i="1"/>
              <a:t>research, and to advance research and innovation </a:t>
            </a:r>
            <a:r>
              <a:rPr lang="en-US"/>
              <a:t>[18].</a:t>
            </a:r>
          </a:p>
          <a:p>
            <a:endParaRPr lang="en-US"/>
          </a:p>
          <a:p>
            <a:r>
              <a:rPr lang="en-US"/>
              <a:t>Building on </a:t>
            </a:r>
            <a:r>
              <a:rPr lang="en-US" err="1"/>
              <a:t>repr</a:t>
            </a:r>
            <a:r>
              <a:rPr lang="en-US"/>
              <a:t> from another angle...</a:t>
            </a:r>
          </a:p>
          <a:p>
            <a:r>
              <a:rPr lang="en-US"/>
              <a:t>"sharing data enables: verification = the process of checking results for accuracy and to minimize errors and bias in published work, </a:t>
            </a:r>
          </a:p>
          <a:p>
            <a:r>
              <a:rPr lang="en-US"/>
              <a:t>and analytic reproducibility = the process of checking which data analysis steps were executed for cleaning and analyzing the data at hand—assuring that another person can reproduce the steps." </a:t>
            </a:r>
            <a:r>
              <a:rPr lang="en-US" err="1"/>
              <a:t>Zeitschrift</a:t>
            </a:r>
            <a:r>
              <a:rPr lang="en-US"/>
              <a:t> für </a:t>
            </a:r>
            <a:r>
              <a:rPr lang="en-US" err="1"/>
              <a:t>Psychologie</a:t>
            </a:r>
            <a:r>
              <a:rPr lang="en-US"/>
              <a:t> (2019), 227(4), 237–248 </a:t>
            </a:r>
          </a:p>
          <a:p>
            <a:pPr>
              <a:buChar char="•"/>
            </a:pPr>
            <a:r>
              <a:rPr lang="en-US"/>
              <a:t>Since science is based on verifiability, not trust, openly sharing the data allows everyone to be informed about every detail in an analysis instead of relying solely on the authors word for it, </a:t>
            </a:r>
          </a:p>
          <a:p>
            <a:pPr>
              <a:buChar char="•"/>
            </a:pPr>
            <a:r>
              <a:rPr lang="en-US"/>
              <a:t>"Analytic reproducibility can only be achieved when data are openly available – re-running analyses to identify errors is a key ingredient of a healthy research cycle." </a:t>
            </a:r>
            <a:r>
              <a:rPr lang="en-US" err="1"/>
              <a:t>Zeitschrift</a:t>
            </a:r>
            <a:r>
              <a:rPr lang="en-US"/>
              <a:t> für </a:t>
            </a:r>
            <a:r>
              <a:rPr lang="en-US" err="1"/>
              <a:t>Psychologie</a:t>
            </a:r>
            <a:r>
              <a:rPr lang="en-US"/>
              <a:t> (2019), 227(4), 237–248 </a:t>
            </a:r>
          </a:p>
          <a:p>
            <a:pPr marL="228600" indent="0"/>
            <a:endParaRPr lang="en-US"/>
          </a:p>
          <a:p>
            <a:pPr>
              <a:spcBef>
                <a:spcPts val="360"/>
              </a:spcBef>
              <a:buFont typeface="Arial"/>
              <a:buChar char="•"/>
            </a:pPr>
            <a:r>
              <a:rPr lang="en-US" b="1"/>
              <a:t>Open software code</a:t>
            </a:r>
            <a:r>
              <a:rPr lang="en-US"/>
              <a:t> – John was focusing on this in the earlier portion. Reproducibility of research can be improved by increasing transparency of the research process and products. "Open data, materials, and code thus help increase the credibility of the research process, and boost the efficiency of scientific discovery and verifiability" </a:t>
            </a:r>
            <a:r>
              <a:rPr lang="en-US" err="1"/>
              <a:t>Zeitschrift</a:t>
            </a:r>
            <a:r>
              <a:rPr lang="en-US"/>
              <a:t> für </a:t>
            </a:r>
            <a:r>
              <a:rPr lang="en-US" err="1"/>
              <a:t>Psychologie</a:t>
            </a:r>
            <a:r>
              <a:rPr lang="en-US"/>
              <a:t> (2019), 227(4), 237–248 </a:t>
            </a:r>
          </a:p>
          <a:p>
            <a:pPr>
              <a:spcBef>
                <a:spcPts val="360"/>
              </a:spcBef>
              <a:buFont typeface="Arial"/>
              <a:buChar char="•"/>
            </a:pPr>
            <a:r>
              <a:rPr lang="en-US" b="1"/>
              <a:t>Open access to papers </a:t>
            </a:r>
          </a:p>
          <a:p>
            <a:pPr marL="914400">
              <a:buFont typeface="Arial"/>
              <a:buChar char="•"/>
            </a:pPr>
            <a:r>
              <a:rPr lang="en-US"/>
              <a:t>The gold route refers to OA in the</a:t>
            </a:r>
            <a:endParaRPr lang="en-US" b="1"/>
          </a:p>
          <a:p>
            <a:pPr marL="685800" lvl="1" indent="0"/>
            <a:r>
              <a:rPr lang="en-US"/>
              <a:t>formal publication system: works are made publicly available at the point of publication (i.e., by the publishers themselves).</a:t>
            </a:r>
          </a:p>
          <a:p>
            <a:pPr lvl="1">
              <a:buFont typeface="Arial"/>
              <a:buChar char="•"/>
            </a:pPr>
            <a:r>
              <a:rPr lang="en-US"/>
              <a:t>The green route refers to authors self-archiving: works are made publicly available by the people who created them. Green OA includes self-archiving of works that have been peer-reviewed, as well as those that have not (e.g., pre-prints). Tennant et al. describe that across academia, only 25% of articles are OA through green or gold routes, despite 79% of journals indexed by SCOPUS endorsing author self-archiving in some format.</a:t>
            </a:r>
          </a:p>
          <a:p>
            <a:pPr>
              <a:buFont typeface="Arial"/>
              <a:buChar char="•"/>
            </a:pPr>
            <a:r>
              <a:rPr lang="en-US"/>
              <a:t>Tennant et al. Discuss two specific effects of OA on academic research. First, OA works are used more: within academia, OA works are cited between 36% and 600% more than non-OA works, although opinions differ about the causal nature of this citation advantage. Outside of academia, OA works are given more coverage by journalists and discussed more in nonscientific settings (e.g., on social media). Second, OA works facilitate meta-research because they enable the use of automated text- and data-mining tools. Such options support meta-researchers in investigating research findings, which in turn helps us better understand what existing research can (and cannot) tell us. </a:t>
            </a:r>
            <a:r>
              <a:rPr lang="en-US" i="1"/>
              <a:t>Tennant, J. P., Waldner, F., Jacques, D. C., </a:t>
            </a:r>
            <a:r>
              <a:rPr lang="en-US" i="1" err="1"/>
              <a:t>Masuzzo</a:t>
            </a:r>
            <a:r>
              <a:rPr lang="en-US" i="1"/>
              <a:t>, P., Collister, L. B., &amp; Hartgerink, C. H</a:t>
            </a:r>
            <a:r>
              <a:rPr lang="en-US" b="1" i="1"/>
              <a:t>. (2016)</a:t>
            </a:r>
            <a:r>
              <a:rPr lang="en-US" i="1"/>
              <a:t>. The academic, economic and societal impacts of open access: An evidence-based review. F1000Research, 5, 632. </a:t>
            </a:r>
            <a:r>
              <a:rPr lang="en-US" i="1">
                <a:hlinkClick r:id="rId6"/>
              </a:rPr>
              <a:t>https://doi.org/10.12688/f1000research</a:t>
            </a:r>
            <a:r>
              <a:rPr lang="en-US" i="1"/>
              <a:t>. </a:t>
            </a:r>
            <a:r>
              <a:rPr lang="en-US"/>
              <a:t>8460.3</a:t>
            </a:r>
          </a:p>
          <a:p>
            <a:pPr>
              <a:spcBef>
                <a:spcPts val="360"/>
              </a:spcBef>
              <a:buFont typeface="Arial"/>
              <a:buChar char="•"/>
            </a:pPr>
            <a:r>
              <a:rPr lang="en-US" b="1"/>
              <a:t>Open peer-review</a:t>
            </a:r>
          </a:p>
          <a:p>
            <a:pPr>
              <a:buFont typeface="Arial"/>
              <a:buChar char="•"/>
            </a:pPr>
            <a:r>
              <a:rPr lang="en-US"/>
              <a:t>considerable number of articles have appeared in various journals that question the process, and</a:t>
            </a:r>
          </a:p>
          <a:p>
            <a:pPr lvl="1">
              <a:buFont typeface="Arial"/>
              <a:buChar char="•"/>
            </a:pPr>
            <a:r>
              <a:rPr lang="en-US"/>
              <a:t>how it is employed [38–41]. Most of these articles have raised issues with the consistency of review,</a:t>
            </a:r>
          </a:p>
          <a:p>
            <a:pPr lvl="1">
              <a:buFont typeface="Arial"/>
              <a:buChar char="•"/>
            </a:pPr>
            <a:r>
              <a:rPr lang="en-US"/>
              <a:t>its definition, ethics, cost, and the speed of the process [9].</a:t>
            </a:r>
          </a:p>
          <a:p>
            <a:pPr lvl="1">
              <a:buFont typeface="Arial"/>
              <a:buChar char="•"/>
            </a:pPr>
            <a:r>
              <a:rPr lang="en-US"/>
              <a:t>Perhaps the first problem lies in the recognition of who peer-review is for. Peer-review is</a:t>
            </a:r>
          </a:p>
          <a:p>
            <a:pPr lvl="1">
              <a:buFont typeface="Arial"/>
              <a:buChar char="•"/>
            </a:pPr>
            <a:r>
              <a:rPr lang="en-US"/>
              <a:t>perhaps the best example of a community-wide way to practice science, and should provide authors</a:t>
            </a:r>
          </a:p>
          <a:p>
            <a:pPr lvl="1">
              <a:buFont typeface="Arial"/>
              <a:buChar char="•"/>
            </a:pPr>
            <a:r>
              <a:rPr lang="en-US"/>
              <a:t>with feedback on their work, preferably also with input for improving it. However, in most cases,</a:t>
            </a:r>
          </a:p>
          <a:p>
            <a:pPr lvl="1">
              <a:buFont typeface="Arial"/>
              <a:buChar char="•"/>
            </a:pPr>
            <a:r>
              <a:rPr lang="en-US"/>
              <a:t>peer-review also helps journal editors decide which submitted manuscripts not to publish.</a:t>
            </a:r>
          </a:p>
          <a:p>
            <a:pPr lvl="1">
              <a:buFont typeface="Arial"/>
              <a:buChar char="•"/>
            </a:pPr>
            <a:r>
              <a:rPr lang="en-US"/>
              <a:t>Furthermore, in most cases, the authors do not know the identity of their reviewers, and, with very</a:t>
            </a:r>
          </a:p>
          <a:p>
            <a:pPr lvl="1">
              <a:buFont typeface="Arial"/>
              <a:buChar char="•"/>
            </a:pPr>
            <a:r>
              <a:rPr lang="en-US"/>
              <a:t>few exceptions, these pre-publication reviews are discarded as soon as articles are published. This</a:t>
            </a:r>
          </a:p>
          <a:p>
            <a:pPr lvl="1">
              <a:buFont typeface="Arial"/>
              <a:buChar char="•"/>
            </a:pPr>
            <a:r>
              <a:rPr lang="en-US"/>
              <a:t>is unfortunate, as a lot of valuable context and insight goes to waste through this discarding. Another</a:t>
            </a:r>
          </a:p>
          <a:p>
            <a:pPr lvl="1">
              <a:buFont typeface="Arial"/>
              <a:buChar char="•"/>
            </a:pPr>
            <a:r>
              <a:rPr lang="en-US"/>
              <a:t>important aspect to consider is that traditional peer-review gives very few incentives (or none at</a:t>
            </a:r>
          </a:p>
          <a:p>
            <a:pPr lvl="1">
              <a:buFont typeface="Arial"/>
              <a:buChar char="•"/>
            </a:pPr>
            <a:r>
              <a:rPr lang="en-US"/>
              <a:t>all) to the reviewers, who are not credited for the considerable amount of time and energy they</a:t>
            </a:r>
          </a:p>
          <a:p>
            <a:pPr lvl="1">
              <a:buFont typeface="Arial"/>
              <a:buChar char="•"/>
            </a:pPr>
            <a:r>
              <a:rPr lang="en-US"/>
              <a:t>spend in performing manuscript reviews.</a:t>
            </a:r>
          </a:p>
          <a:p>
            <a:pPr lvl="1">
              <a:buFont typeface="Arial"/>
              <a:buChar char="•"/>
            </a:pPr>
            <a:r>
              <a:rPr lang="en-US"/>
              <a:t>Another flaw of the current peer-review system seems to be associated with the number of</a:t>
            </a:r>
          </a:p>
          <a:p>
            <a:pPr lvl="1">
              <a:buFont typeface="Arial"/>
              <a:buChar char="•"/>
            </a:pPr>
            <a:r>
              <a:rPr lang="en-US"/>
              <a:t>retractions of articles that journals announce every year. In 2014 and 2015, Springer and IEEE</a:t>
            </a:r>
          </a:p>
          <a:p>
            <a:pPr lvl="1">
              <a:buFont typeface="Arial"/>
              <a:buChar char="•"/>
            </a:pPr>
            <a:r>
              <a:rPr lang="en-US"/>
              <a:t>retracted over 100 published fraudulent articles from several journals [42,43]. Similarly, the</a:t>
            </a:r>
          </a:p>
          <a:p>
            <a:pPr lvl="1">
              <a:buFont typeface="Arial"/>
              <a:buChar char="•"/>
            </a:pPr>
            <a:r>
              <a:rPr lang="en-US"/>
              <a:t>Retraction Watch (</a:t>
            </a:r>
            <a:r>
              <a:rPr lang="en-US">
                <a:hlinkClick r:id="rId7"/>
              </a:rPr>
              <a:t>http://retractionwatch.com</a:t>
            </a:r>
            <a:r>
              <a:rPr lang="en-US"/>
              <a:t>) reports on these issues in other journals. Although it</a:t>
            </a:r>
          </a:p>
          <a:p>
            <a:pPr lvl="1">
              <a:buFont typeface="Arial"/>
              <a:buChar char="•"/>
            </a:pPr>
            <a:r>
              <a:rPr lang="en-US"/>
              <a:t>is not easy to evaluate the amount of published scientific papers containing incorrect conclusions,</a:t>
            </a:r>
          </a:p>
          <a:p>
            <a:pPr lvl="1">
              <a:spcBef>
                <a:spcPts val="360"/>
              </a:spcBef>
              <a:buFont typeface="Arial"/>
              <a:buChar char="•"/>
            </a:pPr>
            <a:r>
              <a:rPr lang="en-US"/>
              <a:t>the number of retractions may provide information on the problems associated with traditional peer-</a:t>
            </a:r>
          </a:p>
          <a:p>
            <a:pPr>
              <a:buFont typeface="Arial"/>
              <a:buChar char="•"/>
            </a:pPr>
            <a:r>
              <a:rPr lang="en-US"/>
              <a:t>review. In 2012, </a:t>
            </a:r>
            <a:r>
              <a:rPr lang="en-US" err="1"/>
              <a:t>Grieneisen</a:t>
            </a:r>
            <a:r>
              <a:rPr lang="en-US"/>
              <a:t> and Zhang surveyed 42 of the largest bibliographic databases for major</a:t>
            </a:r>
          </a:p>
          <a:p>
            <a:pPr lvl="1">
              <a:buFont typeface="Arial"/>
              <a:buChar char="•"/>
            </a:pPr>
            <a:r>
              <a:rPr lang="en-US"/>
              <a:t>scholarly fields and publisher websites [44]. They found that the number of retractions has increased</a:t>
            </a:r>
          </a:p>
          <a:p>
            <a:pPr lvl="1">
              <a:buFont typeface="Arial"/>
              <a:buChar char="•"/>
            </a:pPr>
            <a:r>
              <a:rPr lang="en-US"/>
              <a:t>considerably after 2001. </a:t>
            </a:r>
            <a:r>
              <a:rPr lang="en-US" b="1"/>
              <a:t>Retractions happen more often in fields such as medicine, life sciences and</a:t>
            </a:r>
          </a:p>
          <a:p>
            <a:pPr lvl="1">
              <a:buFont typeface="Arial"/>
              <a:buChar char="•"/>
            </a:pPr>
            <a:r>
              <a:rPr lang="en-US" b="1"/>
              <a:t>chemistry than in fields such as mathematics, physics, engineering and the social sciences.</a:t>
            </a:r>
          </a:p>
          <a:p>
            <a:pPr lvl="1">
              <a:buFont typeface="Arial"/>
              <a:buChar char="•"/>
            </a:pPr>
            <a:r>
              <a:rPr lang="en-US"/>
              <a:t>According to the study, the main cause of retraction is publishing misconduct (such as plagiarism</a:t>
            </a:r>
          </a:p>
          <a:p>
            <a:pPr lvl="1">
              <a:buFont typeface="Arial"/>
              <a:buChar char="•"/>
            </a:pPr>
            <a:r>
              <a:rPr lang="en-US"/>
              <a:t>and authorship or copyright issues), followed by incorrect use of data or incorrect data</a:t>
            </a:r>
          </a:p>
          <a:p>
            <a:pPr lvl="1">
              <a:buFont typeface="Arial"/>
              <a:buChar char="•"/>
            </a:pPr>
            <a:r>
              <a:rPr lang="en-US"/>
              <a:t>interpretation, and research misconduct (e.g., the use of fraudulent or fabricated data).</a:t>
            </a:r>
          </a:p>
          <a:p>
            <a:pPr lvl="1">
              <a:buFont typeface="Arial"/>
              <a:buChar char="•"/>
            </a:pPr>
            <a:r>
              <a:rPr lang="en-US"/>
              <a:t>To address the abovementioned issues, open peer-review models are emerging, in many cases</a:t>
            </a:r>
          </a:p>
          <a:p>
            <a:pPr lvl="1">
              <a:buFont typeface="Arial"/>
              <a:buChar char="•"/>
            </a:pPr>
            <a:r>
              <a:rPr lang="en-US"/>
              <a:t>to complement traditional models. For example, BioMed Central’s </a:t>
            </a:r>
            <a:r>
              <a:rPr lang="en-US" err="1"/>
              <a:t>GigaScience</a:t>
            </a:r>
            <a:r>
              <a:rPr lang="en-US"/>
              <a:t>, all the journals in</a:t>
            </a:r>
          </a:p>
          <a:p>
            <a:pPr lvl="1">
              <a:buFont typeface="Arial"/>
              <a:buChar char="•"/>
            </a:pPr>
            <a:r>
              <a:rPr lang="en-US"/>
              <a:t>BioMed Central’s medical series, and the journal F1000Research all publish reviewer reports, either</a:t>
            </a:r>
          </a:p>
          <a:p>
            <a:pPr lvl="1">
              <a:buFont typeface="Arial"/>
              <a:buChar char="•"/>
            </a:pPr>
            <a:r>
              <a:rPr lang="en-US"/>
              <a:t>as part of the pre-publication review process, or subsequent to publication. </a:t>
            </a:r>
            <a:r>
              <a:rPr lang="en-US" b="1"/>
              <a:t>This last case is referred</a:t>
            </a:r>
          </a:p>
          <a:p>
            <a:pPr lvl="1">
              <a:buFont typeface="Arial"/>
              <a:buChar char="•"/>
            </a:pPr>
            <a:r>
              <a:rPr lang="en-US" b="1"/>
              <a:t>to as open post-publication peer-review: after a first editorial quality check, submitted manuscripts</a:t>
            </a:r>
          </a:p>
          <a:p>
            <a:pPr lvl="1">
              <a:buFont typeface="Arial"/>
              <a:buChar char="•"/>
            </a:pPr>
            <a:r>
              <a:rPr lang="en-US" b="1"/>
              <a:t>are published online, peer-review is then carried out openly (reports and names are published</a:t>
            </a:r>
          </a:p>
          <a:p>
            <a:pPr lvl="1">
              <a:buFont typeface="Arial"/>
              <a:buChar char="•"/>
            </a:pPr>
            <a:r>
              <a:rPr lang="en-US" b="1"/>
              <a:t>alongside the article), and the authors are the invited to publish a revised version of the article,</a:t>
            </a:r>
          </a:p>
          <a:p>
            <a:pPr lvl="1">
              <a:buFont typeface="Arial"/>
              <a:buChar char="•"/>
            </a:pPr>
            <a:r>
              <a:rPr lang="en-US" b="1"/>
              <a:t>together with their response to the reviewers (see Figure 3).</a:t>
            </a:r>
          </a:p>
          <a:p>
            <a:pPr lvl="1">
              <a:buFont typeface="Arial"/>
              <a:buChar char="•"/>
            </a:pPr>
            <a:r>
              <a:rPr lang="en-US"/>
              <a:t>Another form of open review comes from comments on blogs or third party sites, independent</a:t>
            </a:r>
          </a:p>
          <a:p>
            <a:pPr lvl="1">
              <a:buFont typeface="Arial"/>
              <a:buChar char="•"/>
            </a:pPr>
            <a:r>
              <a:rPr lang="en-US"/>
              <a:t>of any formal peer-review that may have already occurred on the article. Amongst other platforms,</a:t>
            </a:r>
          </a:p>
          <a:p>
            <a:pPr lvl="1">
              <a:buFont typeface="Arial"/>
              <a:buChar char="•"/>
            </a:pPr>
            <a:r>
              <a:rPr lang="en-US"/>
              <a:t>PubMed Commons was launched in 2013 as an initiative to enable signed post-publication</a:t>
            </a:r>
          </a:p>
          <a:p>
            <a:pPr lvl="1">
              <a:buFont typeface="Arial"/>
              <a:buChar char="•"/>
            </a:pPr>
            <a:r>
              <a:rPr lang="en-US"/>
              <a:t>commenting on articles indexed by PubMed. It is worth noting that this platform is not related to</a:t>
            </a:r>
          </a:p>
          <a:p>
            <a:pPr lvl="1">
              <a:spcBef>
                <a:spcPts val="360"/>
              </a:spcBef>
              <a:buFont typeface="Arial"/>
              <a:buChar char="•"/>
            </a:pPr>
            <a:r>
              <a:rPr lang="en-US"/>
              <a:t>any specific journal or publisher, and as such constitutes a forum for public scientific discourse. --&gt; </a:t>
            </a:r>
            <a:r>
              <a:rPr lang="en-US">
                <a:hlinkClick r:id="rId8"/>
              </a:rPr>
              <a:t>https://ncbiinsights.ncbi.nlm.nih.gov/2018/02/01/pubmed-commons-to-be-discontinued/</a:t>
            </a:r>
            <a:r>
              <a:rPr lang="en-US"/>
              <a:t> </a:t>
            </a:r>
          </a:p>
          <a:p>
            <a:pPr>
              <a:buFont typeface="Arial"/>
              <a:buChar char="•"/>
            </a:pPr>
            <a:r>
              <a:rPr lang="en-US"/>
              <a:t>Importantly, studies have shown that open peer-review can produce reviews of higher quality,</a:t>
            </a:r>
          </a:p>
          <a:p>
            <a:pPr lvl="1">
              <a:buFont typeface="Arial"/>
              <a:buChar char="•"/>
            </a:pPr>
            <a:r>
              <a:rPr lang="en-US"/>
              <a:t>with better verified claims, and more constructive criticisms, when compared to closed review</a:t>
            </a:r>
          </a:p>
          <a:p>
            <a:pPr lvl="1">
              <a:buFont typeface="Arial"/>
              <a:buChar char="•"/>
            </a:pPr>
            <a:r>
              <a:rPr lang="en-US"/>
              <a:t>[21,45]. Of course, one should keep in mind that open and transparent peer-review does not come</a:t>
            </a:r>
          </a:p>
          <a:p>
            <a:pPr lvl="1">
              <a:buFont typeface="Arial"/>
              <a:buChar char="•"/>
            </a:pPr>
            <a:r>
              <a:rPr lang="en-US"/>
              <a:t>without risks: especially young, early-career researchers might fear that by signing critical and</a:t>
            </a:r>
          </a:p>
          <a:p>
            <a:pPr lvl="1">
              <a:buFont typeface="Arial"/>
              <a:buChar char="•"/>
            </a:pPr>
            <a:r>
              <a:rPr lang="en-US"/>
              <a:t>thorough reviews they could become a target for retaliation at a sensitive point in their career. In</a:t>
            </a:r>
          </a:p>
          <a:p>
            <a:pPr lvl="1">
              <a:spcBef>
                <a:spcPts val="360"/>
              </a:spcBef>
              <a:buFont typeface="Arial"/>
              <a:buChar char="•"/>
            </a:pPr>
            <a:r>
              <a:rPr lang="en-US"/>
              <a:t>this sense, the traditional closed process provides, in theory, a sort of protection for the reviewer</a:t>
            </a:r>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
              <a:buChar char="•"/>
            </a:pPr>
            <a:r>
              <a:rPr lang="en-US"/>
              <a:t>TOP Guidelines – Transparency and openness promotion </a:t>
            </a:r>
          </a:p>
          <a:p>
            <a:pPr marL="1085850" lvl="1" indent="-171450">
              <a:lnSpc>
                <a:spcPct val="90000"/>
              </a:lnSpc>
              <a:spcBef>
                <a:spcPts val="1000"/>
              </a:spcBef>
              <a:buFont typeface="Arial"/>
              <a:buChar char="•"/>
            </a:pPr>
            <a:r>
              <a:rPr lang="en-US">
                <a:hlinkClick r:id="rId9"/>
              </a:rPr>
              <a:t>https://docs.google.com/spreadsheets/d/10xFmcrRkg52F-RuPrm_eD75lh62AK-GivQI2vc0r9fk/edit#gid=948504338</a:t>
            </a:r>
            <a:r>
              <a:rPr lang="en-US"/>
              <a:t> </a:t>
            </a:r>
          </a:p>
          <a:p>
            <a:pPr marL="914400">
              <a:buFont typeface="Arial"/>
              <a:buChar char="•"/>
            </a:pPr>
            <a:r>
              <a:rPr lang="en-US"/>
              <a:t>LEVEL 3...</a:t>
            </a:r>
          </a:p>
          <a:p>
            <a:pPr marL="914400">
              <a:buFont typeface="Arial"/>
              <a:buChar char="•"/>
            </a:pPr>
            <a:r>
              <a:rPr lang="en-US"/>
              <a:t>Citation: Article is not published until providing appropriate citation for data and materials following journal's author guidelines.</a:t>
            </a:r>
          </a:p>
          <a:p>
            <a:pPr lvl="1">
              <a:buFont typeface="Arial"/>
              <a:buChar char="•"/>
            </a:pPr>
            <a:r>
              <a:rPr lang="en-US"/>
              <a:t>Data transparency: Data must be posted to a trusted repository, and reported analyses will be reproduced independently prior to publication.</a:t>
            </a:r>
          </a:p>
          <a:p>
            <a:pPr lvl="1">
              <a:buFont typeface="Arial"/>
              <a:buChar char="•"/>
            </a:pPr>
            <a:r>
              <a:rPr lang="en-US"/>
              <a:t>Analytic methods (code) transparency: Code must be posted to a trusted repository, and reported analyses will be reproduced independently prior to publication.</a:t>
            </a:r>
          </a:p>
          <a:p>
            <a:pPr lvl="1">
              <a:buFont typeface="Arial"/>
              <a:buChar char="•"/>
            </a:pPr>
            <a:r>
              <a:rPr lang="en-US"/>
              <a:t>Research Materials Transparency: Materials must be posted to a trusted repository, and reported analyses will be reproduced independently prior to publication.</a:t>
            </a:r>
          </a:p>
          <a:p>
            <a:pPr lvl="1">
              <a:buFont typeface="Arial"/>
              <a:buChar char="•"/>
            </a:pPr>
            <a:r>
              <a:rPr lang="en-US"/>
              <a:t>Design and Analysis Transparency: Journal requires and enforces adherence to design transparency standards for review and publication</a:t>
            </a:r>
          </a:p>
          <a:p>
            <a:pPr lvl="1">
              <a:buFont typeface="Arial"/>
              <a:buChar char="•"/>
            </a:pPr>
            <a:r>
              <a:rPr lang="en-US"/>
              <a:t>Preregistration of studies: Journal requires preregistration of studies and provides link and badge in article to meeting requirements.</a:t>
            </a:r>
          </a:p>
          <a:p>
            <a:pPr lvl="1">
              <a:buFont typeface="Arial"/>
              <a:buChar char="•"/>
            </a:pPr>
            <a:r>
              <a:rPr lang="en-US"/>
              <a:t>Preregistration of analysis plans: Journal requires preregistration of studies with analysis plans and provides link and badge in article to meeting requirements.</a:t>
            </a:r>
          </a:p>
          <a:p>
            <a:pPr lvl="1">
              <a:buFont typeface="Arial"/>
              <a:buChar char="•"/>
            </a:pPr>
            <a:r>
              <a:rPr lang="en-US"/>
              <a:t>Replication: Journal uses Registered Reports as a submission option for replication studies with peer review prior to observing the study outcomes.</a:t>
            </a:r>
          </a:p>
          <a:p>
            <a:pPr marL="10858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1085850" lvl="1" indent="-171450" algn="just">
              <a:lnSpc>
                <a:spcPct val="90000"/>
              </a:lnSpc>
              <a:spcBef>
                <a:spcPts val="500"/>
              </a:spcBef>
              <a:buFont typeface="Arial,Sans-Serif"/>
              <a:buChar char="•"/>
            </a:pPr>
            <a:endParaRPr lang="en-US"/>
          </a:p>
          <a:p>
            <a:pPr marL="1085850" lvl="1" indent="-171450" algn="just">
              <a:lnSpc>
                <a:spcPct val="90000"/>
              </a:lnSpc>
              <a:spcBef>
                <a:spcPts val="500"/>
              </a:spcBef>
              <a:buFont typeface="Arial,Sans-Serif"/>
              <a:buChar char="•"/>
            </a:pPr>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881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457200" lvl="1" indent="0">
              <a:lnSpc>
                <a:spcPct val="90000"/>
              </a:lnSpc>
              <a:spcBef>
                <a:spcPts val="1000"/>
              </a:spcBef>
            </a:pPr>
            <a:r>
              <a:rPr lang="en-US"/>
              <a:t>GINGER</a:t>
            </a:r>
          </a:p>
          <a:p>
            <a:pPr marL="628650" lvl="1" indent="-171450">
              <a:lnSpc>
                <a:spcPct val="90000"/>
              </a:lnSpc>
              <a:spcBef>
                <a:spcPts val="1000"/>
              </a:spcBef>
              <a:buFont typeface="Arial,Sans-Serif"/>
              <a:buChar char="•"/>
            </a:pPr>
            <a:r>
              <a:rPr lang="en-US"/>
              <a:t>“Open science” is an umbrella term used to </a:t>
            </a:r>
            <a:r>
              <a:rPr lang="en-US" b="1"/>
              <a:t>refer to the concepts of openness, transparency, rigor, reproducibility, replicability, and accumulation of knowledge,</a:t>
            </a:r>
            <a:r>
              <a:rPr lang="en-US"/>
              <a:t> all of which are  considered  fundamental  features  of  the  scientific endeavor.</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four major pillars: open data, code, papers, and review [From "The Open Science Training Handbook" </a:t>
            </a:r>
            <a:r>
              <a:rPr lang="en-US">
                <a:hlinkClick r:id="rId3"/>
              </a:rPr>
              <a:t>https://book.fosteropenscience.eu/</a:t>
            </a:r>
            <a:r>
              <a:rPr lang="en-US"/>
              <a:t> : Open Science is the movement to help make the results of scholarly research more accessible, including code, data, and research papers.]</a:t>
            </a:r>
          </a:p>
          <a:p>
            <a:pPr marL="628650" lvl="1" indent="-171450">
              <a:lnSpc>
                <a:spcPct val="90000"/>
              </a:lnSpc>
              <a:spcBef>
                <a:spcPts val="1000"/>
              </a:spcBef>
              <a:buFont typeface="Arial,Sans-Serif"/>
              <a:buChar char="•"/>
            </a:pPr>
            <a:r>
              <a:rPr lang="en-US"/>
              <a:t>Research transparency and accessibility are key to evaluating the credibility of both statistical evidence and scientific claims. Credibility rests in part on its reproducibility (evidence/data/code) and replicability (results/sci claims).</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a:t>From "The Open Science Training Handbook" </a:t>
            </a:r>
            <a:r>
              <a:rPr lang="en-US">
                <a:hlinkClick r:id="rId3"/>
              </a:rPr>
              <a:t>https://book.fosteropenscience.eu/</a:t>
            </a:r>
            <a:r>
              <a:rPr lang="en-US"/>
              <a:t> : Open Science is the movement to help make the results of scholarly research more accessible, including code, data, and research papers.</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open publishing, open data, open source software, open notebook science, open peer review, open dissemination, and open materials (see glossary for definitions).</a:t>
            </a:r>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4"/>
              </a:rPr>
              <a:t>https://doi.org/10.7287/peerj.preprints.2689v1</a:t>
            </a:r>
            <a:endParaRPr lang="en-US" i="1"/>
          </a:p>
          <a:p>
            <a:pPr>
              <a:spcBef>
                <a:spcPts val="360"/>
              </a:spcBef>
              <a:buFont typeface="Arial"/>
              <a:buChar char="•"/>
            </a:pPr>
            <a:r>
              <a:rPr lang="en-US"/>
              <a:t>Open research data</a:t>
            </a:r>
          </a:p>
          <a:p>
            <a:pPr>
              <a:spcBef>
                <a:spcPts val="360"/>
              </a:spcBef>
              <a:buFont typeface="Arial"/>
              <a:buChar char="•"/>
            </a:pPr>
            <a:r>
              <a:rPr lang="en-US"/>
              <a:t>Open software code</a:t>
            </a:r>
          </a:p>
          <a:p>
            <a:pPr>
              <a:spcBef>
                <a:spcPts val="360"/>
              </a:spcBef>
              <a:buFont typeface="Arial"/>
              <a:buChar char="•"/>
            </a:pPr>
            <a:r>
              <a:rPr lang="en-US"/>
              <a:t>Open access to papers</a:t>
            </a:r>
          </a:p>
          <a:p>
            <a:pPr>
              <a:spcBef>
                <a:spcPts val="360"/>
              </a:spcBef>
              <a:buFont typeface="Arial"/>
              <a:buChar char="•"/>
            </a:pPr>
            <a:r>
              <a:rPr lang="en-US"/>
              <a:t>Open peer-review</a:t>
            </a:r>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
              <a:buChar char="•"/>
            </a:pPr>
            <a:r>
              <a:rPr lang="en-US"/>
              <a:t>TOP Guidelines – Transparency and openness promotion </a:t>
            </a:r>
          </a:p>
          <a:p>
            <a:pPr marL="1085850" lvl="1" indent="-171450">
              <a:lnSpc>
                <a:spcPct val="90000"/>
              </a:lnSpc>
              <a:spcBef>
                <a:spcPts val="1000"/>
              </a:spcBef>
              <a:buFont typeface="Arial"/>
              <a:buChar char="•"/>
            </a:pPr>
            <a:r>
              <a:rPr lang="en-US">
                <a:hlinkClick r:id="rId5"/>
              </a:rPr>
              <a:t>https://docs.google.com/spreadsheets/d/10xFmcrRkg52F-RuPrm_eD75lh62AK-GivQI2vc0r9fk/edit#gid=948504338</a:t>
            </a:r>
            <a:r>
              <a:rPr lang="en-US"/>
              <a:t> </a:t>
            </a:r>
          </a:p>
          <a:p>
            <a:pPr marL="914400">
              <a:buFont typeface="Arial"/>
              <a:buChar char="•"/>
            </a:pPr>
            <a:r>
              <a:rPr lang="en-US"/>
              <a:t>LEVEL 3...</a:t>
            </a:r>
          </a:p>
          <a:p>
            <a:pPr marL="914400">
              <a:buFont typeface="Arial"/>
              <a:buChar char="•"/>
            </a:pPr>
            <a:r>
              <a:rPr lang="en-US"/>
              <a:t>Citation: Article is not published until providing appropriate citation for data and materials following journal's author guidelines.</a:t>
            </a:r>
          </a:p>
          <a:p>
            <a:pPr lvl="1">
              <a:buFont typeface="Arial"/>
              <a:buChar char="•"/>
            </a:pPr>
            <a:r>
              <a:rPr lang="en-US"/>
              <a:t>Data transparency: Data must be posted to a trusted repository, and reported analyses will be reproduced independently prior to publication.</a:t>
            </a:r>
          </a:p>
          <a:p>
            <a:pPr lvl="1">
              <a:buFont typeface="Arial"/>
              <a:buChar char="•"/>
            </a:pPr>
            <a:r>
              <a:rPr lang="en-US"/>
              <a:t>Analytic methods (code) transparency: Code must be posted to a trusted repository, and reported analyses will be reproduced independently prior to publication.</a:t>
            </a:r>
          </a:p>
          <a:p>
            <a:pPr lvl="1">
              <a:buFont typeface="Arial"/>
              <a:buChar char="•"/>
            </a:pPr>
            <a:r>
              <a:rPr lang="en-US"/>
              <a:t>Research Materials Transparency: Materials must be posted to a trusted repository, and reported analyses will be reproduced independently prior to publication.</a:t>
            </a:r>
          </a:p>
          <a:p>
            <a:pPr lvl="1">
              <a:buFont typeface="Arial"/>
              <a:buChar char="•"/>
            </a:pPr>
            <a:r>
              <a:rPr lang="en-US"/>
              <a:t>Design and Analysis Transparency: Journal requires and enforces adherence to design transparency standards for review and publication</a:t>
            </a:r>
          </a:p>
          <a:p>
            <a:pPr lvl="1">
              <a:buFont typeface="Arial"/>
              <a:buChar char="•"/>
            </a:pPr>
            <a:r>
              <a:rPr lang="en-US"/>
              <a:t>Preregistration of studies: Journal requires preregistration of studies and provides link and badge in article to meeting requirements.</a:t>
            </a:r>
          </a:p>
          <a:p>
            <a:pPr lvl="1">
              <a:buFont typeface="Arial"/>
              <a:buChar char="•"/>
            </a:pPr>
            <a:r>
              <a:rPr lang="en-US"/>
              <a:t>Preregistration of analysis plans: Journal requires preregistration of studies with analysis plans and provides link and badge in article to meeting requirements.</a:t>
            </a:r>
          </a:p>
          <a:p>
            <a:pPr lvl="1">
              <a:buFont typeface="Arial"/>
              <a:buChar char="•"/>
            </a:pPr>
            <a:r>
              <a:rPr lang="en-US"/>
              <a:t>Replication: Journal uses Registered Reports as a submission option for replication studies with peer review prior to observing the study outcomes.</a:t>
            </a:r>
          </a:p>
          <a:p>
            <a:pPr marL="10858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1085850" lvl="1" indent="-171450" algn="just">
              <a:lnSpc>
                <a:spcPct val="90000"/>
              </a:lnSpc>
              <a:spcBef>
                <a:spcPts val="500"/>
              </a:spcBef>
              <a:buFont typeface="Arial,Sans-Serif"/>
              <a:buChar char="•"/>
            </a:pPr>
            <a:endParaRPr lang="en-US"/>
          </a:p>
          <a:p>
            <a:pPr marL="1085850" lvl="1" indent="-171450" algn="just">
              <a:lnSpc>
                <a:spcPct val="90000"/>
              </a:lnSpc>
              <a:spcBef>
                <a:spcPts val="500"/>
              </a:spcBef>
              <a:buFont typeface="Arial,Sans-Serif"/>
              <a:buChar char="•"/>
            </a:pPr>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42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Inspired from the replicability crisis (AKA replication or reproducibility crisis) that hit the sciences around 2010</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3"/>
              </a:rPr>
              <a:t>https://doi.org/10.7287/peerj.preprints.2689v1</a:t>
            </a:r>
            <a:endParaRPr lang="en-US" b="1"/>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Sans-Serif"/>
              <a:buChar char="•"/>
            </a:pPr>
            <a:r>
              <a:rPr lang="en-US"/>
              <a:t>"The Open Science Training Handbook" </a:t>
            </a:r>
            <a:r>
              <a:rPr lang="en-US">
                <a:hlinkClick r:id="rId4"/>
              </a:rPr>
              <a:t>https://book.fosteropenscience.eu/</a:t>
            </a:r>
            <a:r>
              <a:rPr lang="en-US"/>
              <a:t> </a:t>
            </a:r>
          </a:p>
          <a:p>
            <a:pPr marL="285750" indent="-285750">
              <a:lnSpc>
                <a:spcPct val="90000"/>
              </a:lnSpc>
              <a:spcBef>
                <a:spcPts val="1000"/>
              </a:spcBef>
              <a:buFont typeface="Arial,Sans-Serif"/>
              <a:buChar char="•"/>
            </a:pPr>
            <a:r>
              <a:rPr lang="en-US"/>
              <a:t>principles of inclusion, fairness, equity, and sharing: and ultimately seeks to change the way research is done, who is involved and how it is valued. It aims to make research more open to participation, review/refutation, improvement and (re)use for the world to benefit.</a:t>
            </a:r>
          </a:p>
          <a:p>
            <a:pPr marL="285750" indent="-285750">
              <a:lnSpc>
                <a:spcPct val="90000"/>
              </a:lnSpc>
              <a:spcBef>
                <a:spcPts val="1000"/>
              </a:spcBef>
              <a:buFont typeface="Arial,Sans-Serif"/>
              <a:buChar char="•"/>
            </a:pPr>
            <a:r>
              <a:rPr lang="en-US"/>
              <a:t>Reduce inequities in access and knowledge</a:t>
            </a:r>
          </a:p>
          <a:p>
            <a:pPr lvl="1" indent="-285750">
              <a:lnSpc>
                <a:spcPct val="90000"/>
              </a:lnSpc>
              <a:spcBef>
                <a:spcPts val="1000"/>
              </a:spcBef>
              <a:buFont typeface="Arial,Sans-Serif"/>
              <a:buChar char="•"/>
            </a:pPr>
            <a:r>
              <a:rPr lang="en-US" err="1"/>
              <a:t>e.g</a:t>
            </a:r>
            <a:r>
              <a:rPr lang="en-US"/>
              <a:t> Make it easier to access data and information without having to pay high fees for journal access</a:t>
            </a:r>
          </a:p>
          <a:p>
            <a:pPr marL="285750" indent="-285750">
              <a:lnSpc>
                <a:spcPct val="90000"/>
              </a:lnSpc>
              <a:spcBef>
                <a:spcPts val="1000"/>
              </a:spcBef>
              <a:buFont typeface="Arial,Sans-Serif"/>
              <a:buChar char="•"/>
            </a:pPr>
            <a:r>
              <a:rPr lang="en-US"/>
              <a:t>Accelerate sci prog and discoveries: </a:t>
            </a:r>
          </a:p>
          <a:p>
            <a:pPr marL="1085850" lvl="1" indent="-171450">
              <a:lnSpc>
                <a:spcPct val="90000"/>
              </a:lnSpc>
              <a:spcBef>
                <a:spcPts val="1000"/>
              </a:spcBef>
              <a:buFont typeface="Arial,Sans-Serif"/>
              <a:buChar char="•"/>
            </a:pPr>
            <a:r>
              <a:rPr lang="en-US"/>
              <a:t>knowledge creation is more efficient via collab and strengthened through critique --&gt; harness network effects (pragmatic school)</a:t>
            </a:r>
          </a:p>
          <a:p>
            <a:pPr marL="1085850" lvl="1" indent="-171450">
              <a:lnSpc>
                <a:spcPct val="90000"/>
              </a:lnSpc>
              <a:spcBef>
                <a:spcPts val="1000"/>
              </a:spcBef>
              <a:buFont typeface="Arial,Sans-Serif"/>
              <a:buChar char="•"/>
            </a:pPr>
            <a:r>
              <a:rPr lang="en-US"/>
              <a:t>Societal engagement is necessary for societal impact, invite public to collab via citizen sci and make scholarship more understandable in lay terms (public school)</a:t>
            </a:r>
          </a:p>
          <a:p>
            <a:pPr marL="1085850" lvl="1" indent="-171450">
              <a:lnSpc>
                <a:spcPct val="90000"/>
              </a:lnSpc>
              <a:spcBef>
                <a:spcPts val="1000"/>
              </a:spcBef>
              <a:buFont typeface="Arial,Sans-Serif"/>
              <a:buChar char="•"/>
            </a:pPr>
            <a:r>
              <a:rPr lang="en-US"/>
              <a:t>efficient research requires readily available platforms, tools and services for dissemination and collaboration (infrastructure school)</a:t>
            </a:r>
          </a:p>
          <a:p>
            <a:pPr marL="285750" indent="-285750">
              <a:lnSpc>
                <a:spcPct val="90000"/>
              </a:lnSpc>
              <a:spcBef>
                <a:spcPts val="1000"/>
              </a:spcBef>
              <a:buFont typeface="Arial,Sans-Serif"/>
              <a:buChar char="•"/>
            </a:pPr>
            <a:r>
              <a:rPr lang="en-US"/>
              <a:t>Increase rigor, accountability, and reproducibility</a:t>
            </a:r>
          </a:p>
          <a:p>
            <a:pPr marL="914400">
              <a:buFont typeface="Arial"/>
              <a:buChar char="•"/>
            </a:pPr>
            <a:r>
              <a:rPr lang="en-US">
                <a:hlinkClick r:id="rId5"/>
              </a:rPr>
              <a:t>https://doi.org/10.7287/peerj.preprints.2689v1 , </a:t>
            </a:r>
            <a:r>
              <a:rPr lang="en-US"/>
              <a:t>Several studies have furthermore reported that scientific papers accompanied by publicly available data are on average cited more often [19,20], and are moreover characterized by fewer statistical errors and a greater degree of robustness [21].</a:t>
            </a:r>
          </a:p>
          <a:p>
            <a:pPr marL="285750" indent="-285750">
              <a:lnSpc>
                <a:spcPct val="90000"/>
              </a:lnSpc>
              <a:spcBef>
                <a:spcPts val="1000"/>
              </a:spcBef>
              <a:buFont typeface="Arial,Sans-Serif"/>
              <a:buChar char="•"/>
            </a:pPr>
            <a:endParaRPr lang="en-US"/>
          </a:p>
          <a:p>
            <a:pPr marL="1085850" lvl="1" indent="-171450">
              <a:lnSpc>
                <a:spcPct val="90000"/>
              </a:lnSpc>
              <a:spcBef>
                <a:spcPts val="1000"/>
              </a:spcBef>
              <a:buFont typeface="Arial,Sans-Serif"/>
              <a:buChar char="•"/>
            </a:pPr>
            <a:endParaRPr lang="en-US"/>
          </a:p>
          <a:p>
            <a:pPr lvl="1" indent="0">
              <a:lnSpc>
                <a:spcPct val="90000"/>
              </a:lnSpc>
              <a:spcBef>
                <a:spcPts val="1000"/>
              </a:spcBef>
            </a:pPr>
            <a:endParaRPr lang="en-US"/>
          </a:p>
          <a:p>
            <a:pPr marL="1085850" lvl="1" indent="-1714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gn="just">
              <a:lnSpc>
                <a:spcPct val="90000"/>
              </a:lnSpc>
              <a:spcBef>
                <a:spcPts val="1000"/>
              </a:spcBef>
              <a:buFont typeface="Arial,Sans-Serif"/>
              <a:buChar char="•"/>
            </a:pPr>
            <a:r>
              <a:rPr lang="en-US"/>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1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r>
              <a:rPr lang="en-US"/>
              <a:t>GINGER</a:t>
            </a:r>
          </a:p>
          <a:p>
            <a:endParaRPr lang="en-US"/>
          </a:p>
          <a:p>
            <a:r>
              <a:rPr lang="en-US"/>
              <a:t>Data repository: some journals have their own requirements of a specific repo and other journals may provide a list of acceptable repositories</a:t>
            </a:r>
          </a:p>
          <a:p>
            <a:endParaRPr lang="en-US"/>
          </a:p>
          <a:p>
            <a:endParaRPr lang="en-US"/>
          </a:p>
          <a:p>
            <a:endParaRPr lang="en-US"/>
          </a:p>
          <a:p>
            <a:r>
              <a:rPr lang="en-US"/>
              <a:t>Think ahead: in addition to what John has highlighted re: reproducibility...</a:t>
            </a:r>
          </a:p>
          <a:p>
            <a:r>
              <a:rPr lang="en-US"/>
              <a:t>There are guides available to researchers on what to consider. I can send the ICPSR and UCL guides.</a:t>
            </a:r>
          </a:p>
          <a:p>
            <a:r>
              <a:rPr lang="en-US" b="1"/>
              <a:t>Reduce collection of identifiable information.</a:t>
            </a:r>
            <a:r>
              <a:rPr lang="en-US"/>
              <a:t> When you post data, you need to remove identifiable information. To reduce data cleaning, think of creative ways to get the information you need without collecting identifiable information. </a:t>
            </a:r>
            <a:r>
              <a:rPr lang="en-US" b="1"/>
              <a:t>The behavioral lab</a:t>
            </a:r>
            <a:r>
              <a:rPr lang="en-US"/>
              <a:t> will help keep things anonymous, serving as a middle-person. We use Sona ID instead of names or emails and we can contact a raffle winner, for example so you do not have to collect contact information.</a:t>
            </a:r>
          </a:p>
          <a:p>
            <a:r>
              <a:rPr lang="en-US"/>
              <a:t>• </a:t>
            </a:r>
            <a:r>
              <a:rPr lang="en-US" b="1"/>
              <a:t>IRB protocol </a:t>
            </a:r>
            <a:r>
              <a:rPr lang="en-US" b="1" i="1"/>
              <a:t>(reminder that you should always go to the website when starting a new protocol b/c IRB updates their templates often)</a:t>
            </a:r>
            <a:r>
              <a:rPr lang="en-US" b="1"/>
              <a:t>: </a:t>
            </a:r>
          </a:p>
          <a:p>
            <a:pPr marL="1543050" lvl="2" indent="-171450">
              <a:spcBef>
                <a:spcPts val="480"/>
              </a:spcBef>
              <a:buChar char="•"/>
            </a:pPr>
            <a:r>
              <a:rPr lang="en-US"/>
              <a:t>Provisions to Protect Participant Privacy and Data Confidentiality</a:t>
            </a:r>
          </a:p>
          <a:p>
            <a:r>
              <a:rPr lang="en-US"/>
              <a:t>Where and how will you store data/specimens? How long will you store the data or specimens? What will happen to the data/specimens at the end of your study?   (Note: Under NU policy, you must keep research data a minimum of </a:t>
            </a:r>
            <a:r>
              <a:rPr lang="en-US" u="sng"/>
              <a:t>3 years after the completion of the study</a:t>
            </a:r>
            <a:r>
              <a:rPr lang="en-US"/>
              <a:t>. However, there are circumstances when other time periods may apply. You must retain consent forms that contain HIPAA authorizations must be retained for at least 6 years after completion of the study.) </a:t>
            </a:r>
          </a:p>
          <a:p>
            <a:br>
              <a:rPr lang="en-US"/>
            </a:br>
            <a:r>
              <a:rPr lang="en-US"/>
              <a:t>For detailed guidance on good research data security practices, please see NU IT's website at </a:t>
            </a:r>
            <a:r>
              <a:rPr lang="en-US">
                <a:hlinkClick r:id="rId3"/>
              </a:rPr>
              <a:t>https://www.it.northwestern.edu/security/research.html</a:t>
            </a:r>
            <a:r>
              <a:rPr lang="en-US"/>
              <a:t>.  </a:t>
            </a:r>
          </a:p>
          <a:p>
            <a:r>
              <a:rPr lang="en-US"/>
              <a:t>  If you will be collecting research data while outside the United States, please see NU IT's tips on data security when traveling: </a:t>
            </a:r>
            <a:r>
              <a:rPr lang="en-US">
                <a:hlinkClick r:id="rId4"/>
              </a:rPr>
              <a:t>https://www.it.northwestern.edu/security/travel.html</a:t>
            </a:r>
            <a:endParaRPr lang="en-US"/>
          </a:p>
          <a:p>
            <a:pPr marL="1828800" lvl="1">
              <a:buChar char="•"/>
            </a:pPr>
            <a:r>
              <a:rPr lang="en-US"/>
              <a:t>Long-term Data and Specimen Storage and Sharing</a:t>
            </a:r>
          </a:p>
          <a:p>
            <a:r>
              <a:rPr lang="en-US"/>
              <a:t>If you plan to store data/specimens and share them long-term for future research, explain your plan for storing and sharing the data. If you plan to place your data in a data repository, explain which repository/database and why. </a:t>
            </a:r>
          </a:p>
          <a:p>
            <a:r>
              <a:rPr lang="en-US"/>
              <a:t>  </a:t>
            </a:r>
          </a:p>
          <a:p>
            <a:r>
              <a:rPr lang="en-US"/>
              <a:t>Explain whether you will include identifiers with the data/specimens when you share them. </a:t>
            </a:r>
          </a:p>
          <a:p>
            <a:endParaRPr lang="en-US"/>
          </a:p>
          <a:p>
            <a:endParaRPr lang="en-US"/>
          </a:p>
          <a:p>
            <a:endParaRPr lang="en-US" i="1" u="sng"/>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94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5" name="Google Shape;35;p5"/>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3375"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300"/>
              </a:spcBef>
              <a:spcAft>
                <a:spcPts val="0"/>
              </a:spcAft>
              <a:buClr>
                <a:schemeClr val="dk1"/>
              </a:buClr>
              <a:buSzPts val="2000"/>
              <a:buNone/>
              <a:defRPr sz="1500" b="1">
                <a:solidFill>
                  <a:schemeClr val="dk1"/>
                </a:solidFill>
              </a:defRPr>
            </a:lvl1pPr>
            <a:lvl2pPr lvl="1" algn="ctr">
              <a:lnSpc>
                <a:spcPct val="100000"/>
              </a:lnSpc>
              <a:spcBef>
                <a:spcPts val="360"/>
              </a:spcBef>
              <a:spcAft>
                <a:spcPts val="0"/>
              </a:spcAft>
              <a:buClr>
                <a:srgbClr val="888888"/>
              </a:buClr>
              <a:buSzPts val="24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60"/>
              </a:spcBef>
              <a:spcAft>
                <a:spcPts val="0"/>
              </a:spcAft>
              <a:buClr>
                <a:srgbClr val="888888"/>
              </a:buClr>
              <a:buSzPts val="2400"/>
              <a:buNone/>
              <a:defRPr>
                <a:solidFill>
                  <a:srgbClr val="888888"/>
                </a:solidFill>
              </a:defRPr>
            </a:lvl4pPr>
            <a:lvl5pPr lvl="4" algn="ctr">
              <a:lnSpc>
                <a:spcPct val="100000"/>
              </a:lnSpc>
              <a:spcBef>
                <a:spcPts val="360"/>
              </a:spcBef>
              <a:spcAft>
                <a:spcPts val="0"/>
              </a:spcAft>
              <a:buClr>
                <a:srgbClr val="888888"/>
              </a:buClr>
              <a:buSzPts val="24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1500" b="1" i="0" u="none" strike="noStrike" cap="none">
                <a:solidFill>
                  <a:srgbClr val="FFFFFF"/>
                </a:solidFill>
                <a:latin typeface="Arial"/>
                <a:ea typeface="Arial"/>
                <a:cs typeface="Arial"/>
                <a:sym typeface="Arial"/>
              </a:rPr>
              <a:t>CLICK TO EDIT MASTER SUBTITLE STYLE</a:t>
            </a:r>
            <a:endParaRPr sz="15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3" y="5732774"/>
            <a:ext cx="3879183" cy="397132"/>
          </a:xfrm>
          <a:prstGeom prst="rect">
            <a:avLst/>
          </a:prstGeom>
          <a:noFill/>
          <a:ln>
            <a:noFill/>
          </a:ln>
        </p:spPr>
      </p:pic>
      <p:cxnSp>
        <p:nvCxnSpPr>
          <p:cNvPr id="20" name="Google Shape;20;p2"/>
          <p:cNvCxnSpPr/>
          <p:nvPr/>
        </p:nvCxnSpPr>
        <p:spPr>
          <a:xfrm>
            <a:off x="776803"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342900" lvl="0" indent="-257175" algn="l">
              <a:lnSpc>
                <a:spcPct val="100000"/>
              </a:lnSpc>
              <a:spcBef>
                <a:spcPts val="270"/>
              </a:spcBef>
              <a:spcAft>
                <a:spcPts val="0"/>
              </a:spcAft>
              <a:buClr>
                <a:schemeClr val="dk1"/>
              </a:buClr>
              <a:buSzPts val="1800"/>
              <a:buChar char="•"/>
              <a:defRPr/>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a:lvl6pPr>
            <a:lvl7pPr marL="2400300" lvl="6" indent="-257175" algn="l">
              <a:lnSpc>
                <a:spcPct val="100000"/>
              </a:lnSpc>
              <a:spcBef>
                <a:spcPts val="270"/>
              </a:spcBef>
              <a:spcAft>
                <a:spcPts val="0"/>
              </a:spcAft>
              <a:buClr>
                <a:schemeClr val="dk1"/>
              </a:buClr>
              <a:buSzPts val="1800"/>
              <a:buChar char="•"/>
              <a:defRPr/>
            </a:lvl7pPr>
            <a:lvl8pPr marL="2743200" lvl="7" indent="-257175" algn="l">
              <a:lnSpc>
                <a:spcPct val="100000"/>
              </a:lnSpc>
              <a:spcBef>
                <a:spcPts val="270"/>
              </a:spcBef>
              <a:spcAft>
                <a:spcPts val="0"/>
              </a:spcAft>
              <a:buClr>
                <a:schemeClr val="dk1"/>
              </a:buClr>
              <a:buSzPts val="1800"/>
              <a:buChar char="•"/>
              <a:defRPr/>
            </a:lvl8pPr>
            <a:lvl9pPr marL="3086100" lvl="8" indent="-257175" algn="l">
              <a:lnSpc>
                <a:spcPct val="100000"/>
              </a:lnSpc>
              <a:spcBef>
                <a:spcPts val="27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1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6"/>
            <a:ext cx="7772400" cy="1500187"/>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360"/>
              </a:spcBef>
              <a:spcAft>
                <a:spcPts val="0"/>
              </a:spcAft>
              <a:buClr>
                <a:srgbClr val="000000"/>
              </a:buClr>
              <a:buSzPts val="2400"/>
              <a:buNone/>
              <a:defRPr sz="1800" b="1">
                <a:solidFill>
                  <a:srgbClr val="000000"/>
                </a:solidFill>
              </a:defRPr>
            </a:lvl1pPr>
            <a:lvl2pPr marL="685800" lvl="1" indent="-171450" algn="l">
              <a:lnSpc>
                <a:spcPct val="100000"/>
              </a:lnSpc>
              <a:spcBef>
                <a:spcPts val="270"/>
              </a:spcBef>
              <a:spcAft>
                <a:spcPts val="0"/>
              </a:spcAft>
              <a:buClr>
                <a:srgbClr val="888888"/>
              </a:buClr>
              <a:buSzPts val="1800"/>
              <a:buNone/>
              <a:defRPr sz="1350">
                <a:solidFill>
                  <a:srgbClr val="888888"/>
                </a:solidFill>
              </a:defRPr>
            </a:lvl2pPr>
            <a:lvl3pPr marL="1028700" lvl="2" indent="-171450" algn="l">
              <a:lnSpc>
                <a:spcPct val="100000"/>
              </a:lnSpc>
              <a:spcBef>
                <a:spcPts val="240"/>
              </a:spcBef>
              <a:spcAft>
                <a:spcPts val="0"/>
              </a:spcAft>
              <a:buClr>
                <a:srgbClr val="888888"/>
              </a:buClr>
              <a:buSzPts val="1600"/>
              <a:buNone/>
              <a:defRPr sz="1200">
                <a:solidFill>
                  <a:srgbClr val="888888"/>
                </a:solidFill>
              </a:defRPr>
            </a:lvl3pPr>
            <a:lvl4pPr marL="1371600" lvl="3" indent="-171450" algn="l">
              <a:lnSpc>
                <a:spcPct val="100000"/>
              </a:lnSpc>
              <a:spcBef>
                <a:spcPts val="210"/>
              </a:spcBef>
              <a:spcAft>
                <a:spcPts val="0"/>
              </a:spcAft>
              <a:buClr>
                <a:srgbClr val="888888"/>
              </a:buClr>
              <a:buSzPts val="1400"/>
              <a:buNone/>
              <a:defRPr sz="1050">
                <a:solidFill>
                  <a:srgbClr val="888888"/>
                </a:solidFill>
              </a:defRPr>
            </a:lvl4pPr>
            <a:lvl5pPr marL="1714500" lvl="4" indent="-171450" algn="l">
              <a:lnSpc>
                <a:spcPct val="100000"/>
              </a:lnSpc>
              <a:spcBef>
                <a:spcPts val="210"/>
              </a:spcBef>
              <a:spcAft>
                <a:spcPts val="0"/>
              </a:spcAft>
              <a:buClr>
                <a:srgbClr val="888888"/>
              </a:buClr>
              <a:buSzPts val="1400"/>
              <a:buNone/>
              <a:defRPr sz="1050">
                <a:solidFill>
                  <a:srgbClr val="888888"/>
                </a:solidFill>
              </a:defRPr>
            </a:lvl5pPr>
            <a:lvl6pPr marL="2057400" lvl="5" indent="-171450" algn="l">
              <a:lnSpc>
                <a:spcPct val="100000"/>
              </a:lnSpc>
              <a:spcBef>
                <a:spcPts val="210"/>
              </a:spcBef>
              <a:spcAft>
                <a:spcPts val="0"/>
              </a:spcAft>
              <a:buClr>
                <a:srgbClr val="888888"/>
              </a:buClr>
              <a:buSzPts val="1400"/>
              <a:buNone/>
              <a:defRPr sz="1050">
                <a:solidFill>
                  <a:srgbClr val="888888"/>
                </a:solidFill>
              </a:defRPr>
            </a:lvl6pPr>
            <a:lvl7pPr marL="2400300" lvl="6" indent="-171450" algn="l">
              <a:lnSpc>
                <a:spcPct val="100000"/>
              </a:lnSpc>
              <a:spcBef>
                <a:spcPts val="210"/>
              </a:spcBef>
              <a:spcAft>
                <a:spcPts val="0"/>
              </a:spcAft>
              <a:buClr>
                <a:srgbClr val="888888"/>
              </a:buClr>
              <a:buSzPts val="1400"/>
              <a:buNone/>
              <a:defRPr sz="1050">
                <a:solidFill>
                  <a:srgbClr val="888888"/>
                </a:solidFill>
              </a:defRPr>
            </a:lvl7pPr>
            <a:lvl8pPr marL="2743200" lvl="7" indent="-171450" algn="l">
              <a:lnSpc>
                <a:spcPct val="100000"/>
              </a:lnSpc>
              <a:spcBef>
                <a:spcPts val="210"/>
              </a:spcBef>
              <a:spcAft>
                <a:spcPts val="0"/>
              </a:spcAft>
              <a:buClr>
                <a:srgbClr val="888888"/>
              </a:buClr>
              <a:buSzPts val="1400"/>
              <a:buNone/>
              <a:defRPr sz="1050">
                <a:solidFill>
                  <a:srgbClr val="888888"/>
                </a:solidFill>
              </a:defRPr>
            </a:lvl8pPr>
            <a:lvl9pPr marL="3086100" lvl="8" indent="-171450" algn="l">
              <a:lnSpc>
                <a:spcPct val="100000"/>
              </a:lnSpc>
              <a:spcBef>
                <a:spcPts val="210"/>
              </a:spcBef>
              <a:spcAft>
                <a:spcPts val="0"/>
              </a:spcAft>
              <a:buClr>
                <a:srgbClr val="888888"/>
              </a:buClr>
              <a:buSzPts val="1400"/>
              <a:buNone/>
              <a:defRPr sz="1050">
                <a:solidFill>
                  <a:srgbClr val="888888"/>
                </a:solidFill>
              </a:defRPr>
            </a:lvl9pPr>
          </a:lstStyle>
          <a:p>
            <a:endParaRPr/>
          </a:p>
        </p:txBody>
      </p:sp>
      <p:sp>
        <p:nvSpPr>
          <p:cNvPr id="29" name="Google Shape;29;p4"/>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Using Qualtrics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us.sagepub.com/en-us/nam/research-data-sharing-policies" TargetMode="External"/><Relationship Id="rId7" Type="http://schemas.openxmlformats.org/officeDocument/2006/relationships/hyperlink" Target="https://www.aeaweb.org/journals/pandp/styleguide#IIC"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topfactor.org/journals?name=psychology" TargetMode="External"/><Relationship Id="rId5" Type="http://schemas.openxmlformats.org/officeDocument/2006/relationships/hyperlink" Target="https://docs.google.com/spreadsheets/d/10xFmcrRkg52F-RuPrm_eD75lh62AK-GivQI2vc0r9fk/edit#gid=948504338" TargetMode="External"/><Relationship Id="rId4" Type="http://schemas.openxmlformats.org/officeDocument/2006/relationships/hyperlink" Target="https://www.ama.org/journal-of-marketing-policy-for-research-transparency/#:~:text=When%20Will%20the%20Policy%20Take,or%20after%20January%201%2C%20202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cos.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icpsr.org/openicpsr/aea"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Session 7 – Qualtrics Reproducibly</a:t>
            </a:r>
            <a:br>
              <a:rPr lang="en-US" sz="4000"/>
            </a:br>
            <a:r>
              <a:rPr lang="en-US" sz="2400"/>
              <a:t>Data Skills for Research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a:t>August 17, 2023</a:t>
            </a:r>
            <a:endParaRPr/>
          </a:p>
        </p:txBody>
      </p:sp>
      <p:sp>
        <p:nvSpPr>
          <p:cNvPr id="2" name="Footer Placeholder 1">
            <a:extLst>
              <a:ext uri="{FF2B5EF4-FFF2-40B4-BE49-F238E27FC236}">
                <a16:creationId xmlns:a16="http://schemas.microsoft.com/office/drawing/2014/main" id="{289CA4ED-6DAD-386B-A788-B7C6CAF7438D}"/>
              </a:ext>
            </a:extLst>
          </p:cNvPr>
          <p:cNvSpPr>
            <a:spLocks noGrp="1"/>
          </p:cNvSpPr>
          <p:nvPr>
            <p:ph type="ftr" idx="11"/>
          </p:nvPr>
        </p:nvSpPr>
        <p:spPr/>
        <p:txBody>
          <a:bodyPr/>
          <a:lstStyle/>
          <a:p>
            <a:r>
              <a:rPr lang="en-US"/>
              <a:t>Using Qualtrics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84AE-842F-AC1D-7A0E-A425410D40D9}"/>
              </a:ext>
            </a:extLst>
          </p:cNvPr>
          <p:cNvSpPr>
            <a:spLocks noGrp="1"/>
          </p:cNvSpPr>
          <p:nvPr>
            <p:ph type="title"/>
          </p:nvPr>
        </p:nvSpPr>
        <p:spPr/>
        <p:txBody>
          <a:bodyPr/>
          <a:lstStyle/>
          <a:p>
            <a:r>
              <a:rPr lang="en-US"/>
              <a:t>GJ to look up before presentation</a:t>
            </a:r>
          </a:p>
        </p:txBody>
      </p:sp>
      <p:sp>
        <p:nvSpPr>
          <p:cNvPr id="3" name="Text Placeholder 2">
            <a:extLst>
              <a:ext uri="{FF2B5EF4-FFF2-40B4-BE49-F238E27FC236}">
                <a16:creationId xmlns:a16="http://schemas.microsoft.com/office/drawing/2014/main" id="{0AA24253-946B-A758-6E65-33040239BEAE}"/>
              </a:ext>
            </a:extLst>
          </p:cNvPr>
          <p:cNvSpPr>
            <a:spLocks noGrp="1"/>
          </p:cNvSpPr>
          <p:nvPr>
            <p:ph type="body" idx="1"/>
          </p:nvPr>
        </p:nvSpPr>
        <p:spPr/>
        <p:txBody>
          <a:bodyPr/>
          <a:lstStyle/>
          <a:p>
            <a:r>
              <a:rPr lang="en-US">
                <a:highlight>
                  <a:srgbClr val="FFFF00"/>
                </a:highlight>
              </a:rPr>
              <a:t>Does </a:t>
            </a:r>
            <a:r>
              <a:rPr lang="en-US" err="1">
                <a:highlight>
                  <a:srgbClr val="FFFF00"/>
                </a:highlight>
              </a:rPr>
              <a:t>prereg</a:t>
            </a:r>
            <a:r>
              <a:rPr lang="en-US">
                <a:highlight>
                  <a:srgbClr val="FFFF00"/>
                </a:highlight>
              </a:rPr>
              <a:t> or preprint protect from getting scooped? Are there particular journals that encourage </a:t>
            </a:r>
            <a:r>
              <a:rPr lang="en-US" err="1">
                <a:highlight>
                  <a:srgbClr val="FFFF00"/>
                </a:highlight>
              </a:rPr>
              <a:t>prereg</a:t>
            </a:r>
            <a:r>
              <a:rPr lang="en-US">
                <a:highlight>
                  <a:srgbClr val="FFFF00"/>
                </a:highlight>
              </a:rPr>
              <a:t> or preprint and hold these as protection against scooping?</a:t>
            </a:r>
          </a:p>
        </p:txBody>
      </p:sp>
      <p:sp>
        <p:nvSpPr>
          <p:cNvPr id="4" name="Footer Placeholder 3">
            <a:extLst>
              <a:ext uri="{FF2B5EF4-FFF2-40B4-BE49-F238E27FC236}">
                <a16:creationId xmlns:a16="http://schemas.microsoft.com/office/drawing/2014/main" id="{64198FCE-0DB7-617B-BC2F-C19553EEF63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FC1513A8-AAAD-DC19-34B0-C0B7FC0CB9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lang="en-US"/>
          </a:p>
        </p:txBody>
      </p:sp>
    </p:spTree>
    <p:extLst>
      <p:ext uri="{BB962C8B-B14F-4D97-AF65-F5344CB8AC3E}">
        <p14:creationId xmlns:p14="http://schemas.microsoft.com/office/powerpoint/2010/main" val="21011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36C7-A5B8-75B2-127D-FAD7E8390BFC}"/>
              </a:ext>
            </a:extLst>
          </p:cNvPr>
          <p:cNvSpPr>
            <a:spLocks noGrp="1"/>
          </p:cNvSpPr>
          <p:nvPr>
            <p:ph type="title"/>
          </p:nvPr>
        </p:nvSpPr>
        <p:spPr/>
        <p:txBody>
          <a:bodyPr/>
          <a:lstStyle/>
          <a:p>
            <a:r>
              <a:rPr lang="en-US"/>
              <a:t>Plan ahead: Archive and preserve data</a:t>
            </a:r>
          </a:p>
        </p:txBody>
      </p:sp>
      <p:sp>
        <p:nvSpPr>
          <p:cNvPr id="3" name="Text Placeholder 2">
            <a:extLst>
              <a:ext uri="{FF2B5EF4-FFF2-40B4-BE49-F238E27FC236}">
                <a16:creationId xmlns:a16="http://schemas.microsoft.com/office/drawing/2014/main" id="{A3031745-FA45-9BF4-A463-5C9C8CE524B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D4F314D-A463-BBA0-F742-6CD373E084EA}"/>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C5BEAB45-243D-7D7E-8AA3-83B1EF46A7CC}"/>
              </a:ext>
            </a:extLst>
          </p:cNvPr>
          <p:cNvSpPr>
            <a:spLocks noGrp="1"/>
          </p:cNvSpPr>
          <p:nvPr>
            <p:ph type="sldNum" idx="12"/>
          </p:nvPr>
        </p:nvSpPr>
        <p:spPr/>
        <p:txBody>
          <a:bodyPr/>
          <a:lstStyle/>
          <a:p>
            <a:fld id="{00000000-1234-1234-1234-123412341234}" type="slidenum">
              <a:rPr lang="en-US"/>
              <a:pPr/>
              <a:t>11</a:t>
            </a:fld>
            <a:endParaRPr lang="en-US"/>
          </a:p>
        </p:txBody>
      </p:sp>
      <p:pic>
        <p:nvPicPr>
          <p:cNvPr id="6" name="Picture 6">
            <a:extLst>
              <a:ext uri="{FF2B5EF4-FFF2-40B4-BE49-F238E27FC236}">
                <a16:creationId xmlns:a16="http://schemas.microsoft.com/office/drawing/2014/main" id="{178D676E-47AD-6FA9-A6E6-344C27A6AE06}"/>
              </a:ext>
            </a:extLst>
          </p:cNvPr>
          <p:cNvPicPr>
            <a:picLocks noChangeAspect="1"/>
          </p:cNvPicPr>
          <p:nvPr/>
        </p:nvPicPr>
        <p:blipFill>
          <a:blip r:embed="rId3"/>
          <a:stretch>
            <a:fillRect/>
          </a:stretch>
        </p:blipFill>
        <p:spPr>
          <a:xfrm>
            <a:off x="1107665" y="923703"/>
            <a:ext cx="7215928" cy="5559105"/>
          </a:xfrm>
          <a:prstGeom prst="rect">
            <a:avLst/>
          </a:prstGeom>
        </p:spPr>
      </p:pic>
    </p:spTree>
    <p:extLst>
      <p:ext uri="{BB962C8B-B14F-4D97-AF65-F5344CB8AC3E}">
        <p14:creationId xmlns:p14="http://schemas.microsoft.com/office/powerpoint/2010/main" val="411161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6B31-9F36-B31F-F346-6405982E76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B0AD843-E728-56D1-ED9C-91CAB6DC264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2AAF018-7B65-0409-C1D7-47EB5E466292}"/>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D054ABFA-6572-1E80-5B1C-9A1CA849E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lang="en-US"/>
          </a:p>
        </p:txBody>
      </p:sp>
      <p:pic>
        <p:nvPicPr>
          <p:cNvPr id="6" name="Picture 6" descr="A diagram of a process&#10;&#10;Description automatically generated">
            <a:extLst>
              <a:ext uri="{FF2B5EF4-FFF2-40B4-BE49-F238E27FC236}">
                <a16:creationId xmlns:a16="http://schemas.microsoft.com/office/drawing/2014/main" id="{50D02CC0-C3BF-B74C-0D9E-3565E06F9C0D}"/>
              </a:ext>
            </a:extLst>
          </p:cNvPr>
          <p:cNvPicPr>
            <a:picLocks noChangeAspect="1"/>
          </p:cNvPicPr>
          <p:nvPr/>
        </p:nvPicPr>
        <p:blipFill>
          <a:blip r:embed="rId3"/>
          <a:stretch>
            <a:fillRect/>
          </a:stretch>
        </p:blipFill>
        <p:spPr>
          <a:xfrm>
            <a:off x="4009373" y="214864"/>
            <a:ext cx="4851747" cy="6349983"/>
          </a:xfrm>
          <a:prstGeom prst="rect">
            <a:avLst/>
          </a:prstGeom>
        </p:spPr>
      </p:pic>
    </p:spTree>
    <p:extLst>
      <p:ext uri="{BB962C8B-B14F-4D97-AF65-F5344CB8AC3E}">
        <p14:creationId xmlns:p14="http://schemas.microsoft.com/office/powerpoint/2010/main" val="100727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(discussion to get acquainted)</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a:latin typeface="Calibri"/>
                <a:cs typeface="Calibri"/>
              </a:rPr>
              <a:t>What platforms do you use for deployment?</a:t>
            </a:r>
            <a:endParaRPr lang="en-US"/>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r>
              <a:rPr lang="en-US">
                <a:latin typeface="Calibri"/>
                <a:cs typeface="Calibri"/>
              </a:rPr>
              <a:t>What programming / statistical applications do you use?</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6013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Recall Points of Emphasis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74634" y="1373802"/>
            <a:ext cx="4701000" cy="3135027"/>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a:solidFill>
                  <a:schemeClr val="dk1"/>
                </a:solidFill>
              </a:rPr>
              <a:t>Automate whenever possible</a:t>
            </a:r>
            <a:endParaRPr lang="en-US">
              <a:solidFill>
                <a:schemeClr val="dk1"/>
              </a:solidFill>
            </a:endParaRPr>
          </a:p>
          <a:p>
            <a:pPr marL="285750" indent="-285750">
              <a:buChar char="•"/>
            </a:pPr>
            <a:endParaRPr lang="en-US" sz="1800">
              <a:solidFill>
                <a:schemeClr val="dk1"/>
              </a:solidFill>
            </a:endParaRPr>
          </a:p>
          <a:p>
            <a:pPr marL="285750" indent="-285750">
              <a:buChar char="•"/>
            </a:pPr>
            <a:r>
              <a:rPr lang="en-US" sz="1800">
                <a:solidFill>
                  <a:schemeClr val="dk1"/>
                </a:solidFill>
              </a:rPr>
              <a:t>Test liberally</a:t>
            </a:r>
            <a:endParaRPr lang="en-US">
              <a:solidFill>
                <a:schemeClr val="dk1"/>
              </a:solidFill>
            </a:endParaRPr>
          </a:p>
          <a:p>
            <a:pPr marL="285750" indent="-285750">
              <a:buSzPts val="1800"/>
              <a:buChar char="•"/>
            </a:pPr>
            <a:endParaRPr lang="en-US" sz="1800">
              <a:solidFill>
                <a:schemeClr val="dk1"/>
              </a:solidFill>
            </a:endParaRPr>
          </a:p>
          <a:p>
            <a:pPr marL="285750" indent="-285750">
              <a:buSzPts val="1800"/>
              <a:buChar char="•"/>
            </a:pPr>
            <a:r>
              <a:rPr lang="en-US" sz="1800">
                <a:solidFill>
                  <a:schemeClr val="dk1"/>
                </a:solidFill>
              </a:rPr>
              <a:t>Generate good long-term records</a:t>
            </a:r>
            <a:endParaRPr lang="en-US">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To Use The Demonstration Program (R)</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05660" y="1373802"/>
            <a:ext cx="8297508" cy="2327043"/>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KLC details: </a:t>
            </a:r>
            <a:endParaRPr lang="en-US">
              <a:solidFill>
                <a:schemeClr val="dk1"/>
              </a:solidFill>
            </a:endParaRPr>
          </a:p>
          <a:p>
            <a:r>
              <a:rPr lang="en-US" sz="1600"/>
              <a:t>https://www.kellogg.northwestern.edu/research-support/computing/kellogg-linux-cluster</a:t>
            </a: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a:buSzPts val="1800"/>
            </a:pPr>
            <a:r>
              <a:rPr lang="en-US" sz="1800">
                <a:solidFill>
                  <a:schemeClr val="dk1"/>
                </a:solidFill>
              </a:rPr>
              <a:t>You will need a Qualtrics account, prior survey activity.</a:t>
            </a:r>
            <a:endParaRPr sz="1800">
              <a:solidFill>
                <a:schemeClr val="dk1"/>
              </a:solidFill>
            </a:endParaRPr>
          </a:p>
          <a:p>
            <a:pPr>
              <a:buSzPts val="1800"/>
            </a:pPr>
            <a:r>
              <a:rPr lang="en-US" sz="1600">
                <a:solidFill>
                  <a:schemeClr val="dk1"/>
                </a:solidFill>
              </a:rPr>
              <a:t>Change program to search for </a:t>
            </a:r>
            <a:r>
              <a:rPr lang="en-US" sz="1600" i="1">
                <a:solidFill>
                  <a:schemeClr val="dk1"/>
                </a:solidFill>
              </a:rPr>
              <a:t>your</a:t>
            </a:r>
            <a:r>
              <a:rPr lang="en-US" sz="1600">
                <a:solidFill>
                  <a:schemeClr val="dk1"/>
                </a:solidFill>
              </a:rPr>
              <a:t> survey title.</a:t>
            </a:r>
            <a:endParaRPr lang="en-US" sz="1800">
              <a:solidFill>
                <a:schemeClr val="dk1"/>
              </a:solidFill>
            </a:endParaRPr>
          </a:p>
          <a:p>
            <a:pPr marL="0" marR="0" lvl="0" indent="0" algn="l">
              <a:lnSpc>
                <a:spcPct val="100000"/>
              </a:lnSpc>
              <a:spcBef>
                <a:spcPts val="0"/>
              </a:spcBef>
              <a:spcAft>
                <a:spcPts val="0"/>
              </a:spcAft>
              <a:buSzPts val="1800"/>
              <a:buFont typeface="Arial"/>
              <a:buNone/>
            </a:pPr>
            <a:endParaRPr lang="en-US" sz="1600">
              <a:solidFill>
                <a:schemeClr val="dk1"/>
              </a:solidFill>
            </a:endParaRPr>
          </a:p>
          <a:p>
            <a:pPr>
              <a:buSzPts val="1800"/>
            </a:pPr>
            <a:r>
              <a:rPr lang="en-US" sz="1800">
                <a:solidFill>
                  <a:schemeClr val="dk1"/>
                </a:solidFill>
              </a:rPr>
              <a:t>Run a one-time step to add your Qualtrics credentials to .</a:t>
            </a:r>
            <a:r>
              <a:rPr lang="en-US" sz="1800" err="1">
                <a:solidFill>
                  <a:schemeClr val="dk1"/>
                </a:solidFill>
              </a:rPr>
              <a:t>Renviron</a:t>
            </a:r>
            <a:r>
              <a:rPr lang="en-US" sz="1800">
                <a:solidFill>
                  <a:schemeClr val="dk1"/>
                </a:solidFill>
              </a:rPr>
              <a:t>.</a:t>
            </a:r>
            <a:endParaRPr lang="en-US" sz="1600">
              <a:solidFill>
                <a:schemeClr val="dk1"/>
              </a:solidFill>
            </a:endParaRPr>
          </a:p>
          <a:p>
            <a:r>
              <a:rPr lang="en-US" sz="1600">
                <a:solidFill>
                  <a:schemeClr val="dk1"/>
                </a:solidFill>
              </a:rPr>
              <a:t>Found under Account Settings / Qualtrics IDs: API Token, Organization ID, Datacenter ID</a:t>
            </a:r>
            <a:endParaRPr lang="en-US">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p:txBody>
      </p:sp>
    </p:spTree>
    <p:extLst>
      <p:ext uri="{BB962C8B-B14F-4D97-AF65-F5344CB8AC3E}">
        <p14:creationId xmlns:p14="http://schemas.microsoft.com/office/powerpoint/2010/main" val="65009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Supplement: Survey Questions for Demo</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5" name="Picture 5" descr="A screenshot of a cellphone&#10;&#10;Description automatically generated">
            <a:extLst>
              <a:ext uri="{FF2B5EF4-FFF2-40B4-BE49-F238E27FC236}">
                <a16:creationId xmlns:a16="http://schemas.microsoft.com/office/drawing/2014/main" id="{888A1642-B929-5BB2-AE2E-5D026AB96E24}"/>
              </a:ext>
            </a:extLst>
          </p:cNvPr>
          <p:cNvPicPr>
            <a:picLocks noChangeAspect="1"/>
          </p:cNvPicPr>
          <p:nvPr/>
        </p:nvPicPr>
        <p:blipFill rotWithShape="1">
          <a:blip r:embed="rId3"/>
          <a:srcRect t="4957" b="215"/>
          <a:stretch/>
        </p:blipFill>
        <p:spPr>
          <a:xfrm>
            <a:off x="523314" y="1387042"/>
            <a:ext cx="3519577" cy="4326435"/>
          </a:xfrm>
          <a:prstGeom prst="rect">
            <a:avLst/>
          </a:prstGeom>
        </p:spPr>
      </p:pic>
      <p:pic>
        <p:nvPicPr>
          <p:cNvPr id="6" name="Picture 6" descr="A screenshot of a survey&#10;&#10;Description automatically generated">
            <a:extLst>
              <a:ext uri="{FF2B5EF4-FFF2-40B4-BE49-F238E27FC236}">
                <a16:creationId xmlns:a16="http://schemas.microsoft.com/office/drawing/2014/main" id="{ADD46009-C7AA-AA1B-14E6-A67AD38F9B2B}"/>
              </a:ext>
            </a:extLst>
          </p:cNvPr>
          <p:cNvPicPr>
            <a:picLocks noChangeAspect="1"/>
          </p:cNvPicPr>
          <p:nvPr/>
        </p:nvPicPr>
        <p:blipFill rotWithShape="1">
          <a:blip r:embed="rId4"/>
          <a:srcRect b="4242"/>
          <a:stretch/>
        </p:blipFill>
        <p:spPr>
          <a:xfrm>
            <a:off x="5638896" y="974557"/>
            <a:ext cx="2724199" cy="5644562"/>
          </a:xfrm>
          <a:prstGeom prst="rect">
            <a:avLst/>
          </a:prstGeom>
        </p:spPr>
      </p:pic>
    </p:spTree>
    <p:extLst>
      <p:ext uri="{BB962C8B-B14F-4D97-AF65-F5344CB8AC3E}">
        <p14:creationId xmlns:p14="http://schemas.microsoft.com/office/powerpoint/2010/main" val="10907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Supplement: Survey Questions for Demo</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phone&#10;&#10;Description automatically generated">
            <a:extLst>
              <a:ext uri="{FF2B5EF4-FFF2-40B4-BE49-F238E27FC236}">
                <a16:creationId xmlns:a16="http://schemas.microsoft.com/office/drawing/2014/main" id="{FA8B0AC3-1E60-CD2F-ECFE-32205FCBBD05}"/>
              </a:ext>
            </a:extLst>
          </p:cNvPr>
          <p:cNvPicPr>
            <a:picLocks noChangeAspect="1"/>
          </p:cNvPicPr>
          <p:nvPr/>
        </p:nvPicPr>
        <p:blipFill rotWithShape="1">
          <a:blip r:embed="rId3"/>
          <a:srcRect l="3266" t="7895" r="4210" b="2871"/>
          <a:stretch/>
        </p:blipFill>
        <p:spPr>
          <a:xfrm>
            <a:off x="387721" y="1645739"/>
            <a:ext cx="1739317" cy="3671823"/>
          </a:xfrm>
          <a:prstGeom prst="rect">
            <a:avLst/>
          </a:prstGeom>
        </p:spPr>
      </p:pic>
      <p:pic>
        <p:nvPicPr>
          <p:cNvPr id="3" name="Picture 3" descr="A screenshot of a phone&#10;&#10;Description automatically generated">
            <a:extLst>
              <a:ext uri="{FF2B5EF4-FFF2-40B4-BE49-F238E27FC236}">
                <a16:creationId xmlns:a16="http://schemas.microsoft.com/office/drawing/2014/main" id="{3F1879D4-E241-3798-CEFF-7A15819CAE24}"/>
              </a:ext>
            </a:extLst>
          </p:cNvPr>
          <p:cNvPicPr>
            <a:picLocks noChangeAspect="1"/>
          </p:cNvPicPr>
          <p:nvPr/>
        </p:nvPicPr>
        <p:blipFill rotWithShape="1">
          <a:blip r:embed="rId4"/>
          <a:srcRect l="6701" t="15311" r="4124" b="11483"/>
          <a:stretch/>
        </p:blipFill>
        <p:spPr>
          <a:xfrm>
            <a:off x="3717641" y="1645739"/>
            <a:ext cx="1708004" cy="3012265"/>
          </a:xfrm>
          <a:prstGeom prst="rect">
            <a:avLst/>
          </a:prstGeom>
        </p:spPr>
      </p:pic>
      <p:pic>
        <p:nvPicPr>
          <p:cNvPr id="4" name="Picture 4" descr="A screenshot of a phone&#10;&#10;Description automatically generated">
            <a:extLst>
              <a:ext uri="{FF2B5EF4-FFF2-40B4-BE49-F238E27FC236}">
                <a16:creationId xmlns:a16="http://schemas.microsoft.com/office/drawing/2014/main" id="{94C329F9-9D4E-DDDD-BD8A-45D0418123E3}"/>
              </a:ext>
            </a:extLst>
          </p:cNvPr>
          <p:cNvPicPr>
            <a:picLocks noChangeAspect="1"/>
          </p:cNvPicPr>
          <p:nvPr/>
        </p:nvPicPr>
        <p:blipFill rotWithShape="1">
          <a:blip r:embed="rId5"/>
          <a:srcRect l="3141" t="15072" r="6073" b="42105"/>
          <a:stretch/>
        </p:blipFill>
        <p:spPr>
          <a:xfrm>
            <a:off x="6902608" y="3764231"/>
            <a:ext cx="1710582" cy="1762086"/>
          </a:xfrm>
          <a:prstGeom prst="rect">
            <a:avLst/>
          </a:prstGeom>
        </p:spPr>
      </p:pic>
      <p:pic>
        <p:nvPicPr>
          <p:cNvPr id="6" name="Picture 6" descr="A screenshot of a computer screen&#10;&#10;Description automatically generated">
            <a:extLst>
              <a:ext uri="{FF2B5EF4-FFF2-40B4-BE49-F238E27FC236}">
                <a16:creationId xmlns:a16="http://schemas.microsoft.com/office/drawing/2014/main" id="{88825EB2-9C91-8643-BE8B-D1A081C4B698}"/>
              </a:ext>
            </a:extLst>
          </p:cNvPr>
          <p:cNvPicPr>
            <a:picLocks noChangeAspect="1"/>
          </p:cNvPicPr>
          <p:nvPr/>
        </p:nvPicPr>
        <p:blipFill>
          <a:blip r:embed="rId6"/>
          <a:stretch>
            <a:fillRect/>
          </a:stretch>
        </p:blipFill>
        <p:spPr>
          <a:xfrm>
            <a:off x="6974271" y="1641725"/>
            <a:ext cx="1718442" cy="1550646"/>
          </a:xfrm>
          <a:prstGeom prst="rect">
            <a:avLst/>
          </a:prstGeom>
        </p:spPr>
      </p:pic>
    </p:spTree>
    <p:extLst>
      <p:ext uri="{BB962C8B-B14F-4D97-AF65-F5344CB8AC3E}">
        <p14:creationId xmlns:p14="http://schemas.microsoft.com/office/powerpoint/2010/main" val="104852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Demonstration</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77595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Beware: Response Editing Feature!</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computer&#10;&#10;Description automatically generated">
            <a:extLst>
              <a:ext uri="{FF2B5EF4-FFF2-40B4-BE49-F238E27FC236}">
                <a16:creationId xmlns:a16="http://schemas.microsoft.com/office/drawing/2014/main" id="{1949856C-80DE-CF63-737A-B58BBFE06ECD}"/>
              </a:ext>
            </a:extLst>
          </p:cNvPr>
          <p:cNvPicPr>
            <a:picLocks noChangeAspect="1"/>
          </p:cNvPicPr>
          <p:nvPr/>
        </p:nvPicPr>
        <p:blipFill>
          <a:blip r:embed="rId3"/>
          <a:stretch>
            <a:fillRect/>
          </a:stretch>
        </p:blipFill>
        <p:spPr>
          <a:xfrm>
            <a:off x="238019" y="1714057"/>
            <a:ext cx="8719333" cy="2744941"/>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F6644FF2-8376-22C7-C15B-7AF1EF0EDE14}"/>
                  </a:ext>
                </a:extLst>
              </p14:cNvPr>
              <p14:cNvContentPartPr/>
              <p14:nvPr/>
            </p14:nvContentPartPr>
            <p14:xfrm>
              <a:off x="4477820" y="3445166"/>
              <a:ext cx="310596" cy="8561"/>
            </p14:xfrm>
          </p:contentPart>
        </mc:Choice>
        <mc:Fallback xmlns="">
          <p:pic>
            <p:nvPicPr>
              <p:cNvPr id="31" name="Ink 30">
                <a:extLst>
                  <a:ext uri="{FF2B5EF4-FFF2-40B4-BE49-F238E27FC236}">
                    <a16:creationId xmlns:a16="http://schemas.microsoft.com/office/drawing/2014/main" id="{F6644FF2-8376-22C7-C15B-7AF1EF0EDE14}"/>
                  </a:ext>
                </a:extLst>
              </p:cNvPr>
              <p:cNvPicPr/>
              <p:nvPr/>
            </p:nvPicPr>
            <p:blipFill>
              <a:blip r:embed="rId5"/>
              <a:stretch>
                <a:fillRect/>
              </a:stretch>
            </p:blipFill>
            <p:spPr>
              <a:xfrm>
                <a:off x="4423897" y="3273946"/>
                <a:ext cx="418082" cy="3504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C713C6E-8867-8160-D8E6-D63B2BD01D01}"/>
                  </a:ext>
                </a:extLst>
              </p14:cNvPr>
              <p14:cNvContentPartPr/>
              <p14:nvPr/>
            </p14:nvContentPartPr>
            <p14:xfrm>
              <a:off x="5299752" y="3630202"/>
              <a:ext cx="923738" cy="25758"/>
            </p14:xfrm>
          </p:contentPart>
        </mc:Choice>
        <mc:Fallback xmlns="">
          <p:pic>
            <p:nvPicPr>
              <p:cNvPr id="33" name="Ink 32">
                <a:extLst>
                  <a:ext uri="{FF2B5EF4-FFF2-40B4-BE49-F238E27FC236}">
                    <a16:creationId xmlns:a16="http://schemas.microsoft.com/office/drawing/2014/main" id="{AC713C6E-8867-8160-D8E6-D63B2BD01D01}"/>
                  </a:ext>
                </a:extLst>
              </p:cNvPr>
              <p:cNvPicPr/>
              <p:nvPr/>
            </p:nvPicPr>
            <p:blipFill>
              <a:blip r:embed="rId7"/>
              <a:stretch>
                <a:fillRect/>
              </a:stretch>
            </p:blipFill>
            <p:spPr>
              <a:xfrm>
                <a:off x="5245774" y="3522877"/>
                <a:ext cx="1031334" cy="240050"/>
              </a:xfrm>
              <a:prstGeom prst="rect">
                <a:avLst/>
              </a:prstGeom>
            </p:spPr>
          </p:pic>
        </mc:Fallback>
      </mc:AlternateContent>
    </p:spTree>
    <p:extLst>
      <p:ext uri="{BB962C8B-B14F-4D97-AF65-F5344CB8AC3E}">
        <p14:creationId xmlns:p14="http://schemas.microsoft.com/office/powerpoint/2010/main" val="22292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Outline – delete later</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a:xfrm>
            <a:off x="467983" y="1485839"/>
            <a:ext cx="8229600" cy="4525963"/>
          </a:xfrm>
        </p:spPr>
        <p:txBody>
          <a:bodyPr/>
          <a:lstStyle/>
          <a:p>
            <a:pPr>
              <a:lnSpc>
                <a:spcPct val="90000"/>
              </a:lnSpc>
              <a:spcBef>
                <a:spcPts val="1000"/>
              </a:spcBef>
            </a:pPr>
            <a:r>
              <a:rPr lang="en-US">
                <a:latin typeface="Calibri"/>
                <a:cs typeface="Calibri"/>
              </a:rPr>
              <a:t>Poll the audience</a:t>
            </a:r>
          </a:p>
          <a:p>
            <a:pPr>
              <a:lnSpc>
                <a:spcPct val="90000"/>
              </a:lnSpc>
              <a:spcBef>
                <a:spcPts val="1000"/>
              </a:spcBef>
            </a:pPr>
            <a:r>
              <a:rPr lang="en-US">
                <a:latin typeface="Calibri"/>
                <a:cs typeface="Calibri"/>
              </a:rPr>
              <a:t>Contrast typical behavior w/ preferred behaviors: automation</a:t>
            </a:r>
          </a:p>
          <a:p>
            <a:pPr>
              <a:lnSpc>
                <a:spcPct val="90000"/>
              </a:lnSpc>
              <a:spcBef>
                <a:spcPts val="1000"/>
              </a:spcBef>
            </a:pPr>
            <a:r>
              <a:rPr lang="en-US">
                <a:latin typeface="Calibri"/>
                <a:cs typeface="Calibri"/>
              </a:rPr>
              <a:t>Recent interest in data integrity / disclaimer about Response Editing?</a:t>
            </a:r>
          </a:p>
          <a:p>
            <a:pPr>
              <a:lnSpc>
                <a:spcPct val="90000"/>
              </a:lnSpc>
              <a:spcBef>
                <a:spcPts val="1000"/>
              </a:spcBef>
            </a:pPr>
            <a:r>
              <a:rPr lang="en-US">
                <a:latin typeface="Calibri"/>
                <a:cs typeface="Calibri"/>
              </a:rPr>
              <a:t>Changing journal requirements</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102773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737B-588E-783F-8667-3F7F5F9769AD}"/>
              </a:ext>
            </a:extLst>
          </p:cNvPr>
          <p:cNvSpPr>
            <a:spLocks noGrp="1"/>
          </p:cNvSpPr>
          <p:nvPr>
            <p:ph type="title"/>
          </p:nvPr>
        </p:nvSpPr>
        <p:spPr/>
        <p:txBody>
          <a:bodyPr/>
          <a:lstStyle/>
          <a:p>
            <a:r>
              <a:rPr lang="en-US"/>
              <a:t>Why reproducibility?</a:t>
            </a:r>
          </a:p>
        </p:txBody>
      </p:sp>
      <p:sp>
        <p:nvSpPr>
          <p:cNvPr id="3" name="Text Placeholder 2">
            <a:extLst>
              <a:ext uri="{FF2B5EF4-FFF2-40B4-BE49-F238E27FC236}">
                <a16:creationId xmlns:a16="http://schemas.microsoft.com/office/drawing/2014/main" id="{22E4A647-46D3-A91E-2061-FD5A0D78CBD4}"/>
              </a:ext>
            </a:extLst>
          </p:cNvPr>
          <p:cNvSpPr>
            <a:spLocks noGrp="1"/>
          </p:cNvSpPr>
          <p:nvPr>
            <p:ph type="body" idx="1"/>
          </p:nvPr>
        </p:nvSpPr>
        <p:spPr/>
        <p:txBody>
          <a:bodyPr/>
          <a:lstStyle/>
          <a:p>
            <a:r>
              <a:rPr lang="en-US"/>
              <a:t>Be kind to your future self</a:t>
            </a:r>
          </a:p>
          <a:p>
            <a:r>
              <a:rPr lang="en-US"/>
              <a:t>You will need it for publication!</a:t>
            </a:r>
          </a:p>
        </p:txBody>
      </p:sp>
      <p:sp>
        <p:nvSpPr>
          <p:cNvPr id="4" name="Footer Placeholder 3">
            <a:extLst>
              <a:ext uri="{FF2B5EF4-FFF2-40B4-BE49-F238E27FC236}">
                <a16:creationId xmlns:a16="http://schemas.microsoft.com/office/drawing/2014/main" id="{A6BFA355-6765-DCCF-64A2-330BE3B3DAAF}"/>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18925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a:latin typeface="Calibri"/>
                <a:cs typeface="Calibri"/>
              </a:rPr>
              <a:t>Open Science practices</a:t>
            </a:r>
            <a:endParaRPr lang="en-US"/>
          </a:p>
          <a:p>
            <a:pPr>
              <a:lnSpc>
                <a:spcPct val="90000"/>
              </a:lnSpc>
              <a:spcBef>
                <a:spcPts val="1000"/>
              </a:spcBef>
            </a:pPr>
            <a:r>
              <a:rPr lang="en-US">
                <a:latin typeface="Calibri"/>
                <a:cs typeface="Calibri"/>
                <a:hlinkClick r:id="rId3"/>
              </a:rPr>
              <a:t>Open Science Framework</a:t>
            </a:r>
            <a:r>
              <a:rPr lang="en-US">
                <a:latin typeface="Calibri"/>
                <a:cs typeface="Calibri"/>
              </a:rPr>
              <a:t> from Center for Open Science</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pic>
        <p:nvPicPr>
          <p:cNvPr id="5" name="Picture 5" descr="Diagram&#10;&#10;Description automatically generated">
            <a:extLst>
              <a:ext uri="{FF2B5EF4-FFF2-40B4-BE49-F238E27FC236}">
                <a16:creationId xmlns:a16="http://schemas.microsoft.com/office/drawing/2014/main" id="{C8B2A86D-FA3B-4EF6-FC50-B581D39192AB}"/>
              </a:ext>
            </a:extLst>
          </p:cNvPr>
          <p:cNvPicPr>
            <a:picLocks noChangeAspect="1"/>
          </p:cNvPicPr>
          <p:nvPr/>
        </p:nvPicPr>
        <p:blipFill>
          <a:blip r:embed="rId4"/>
          <a:stretch>
            <a:fillRect/>
          </a:stretch>
        </p:blipFill>
        <p:spPr>
          <a:xfrm>
            <a:off x="2621072" y="2620598"/>
            <a:ext cx="3614802" cy="3683597"/>
          </a:xfrm>
          <a:prstGeom prst="rect">
            <a:avLst/>
          </a:prstGeom>
        </p:spPr>
      </p:pic>
    </p:spTree>
    <p:extLst>
      <p:ext uri="{BB962C8B-B14F-4D97-AF65-F5344CB8AC3E}">
        <p14:creationId xmlns:p14="http://schemas.microsoft.com/office/powerpoint/2010/main" val="23408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5853-F924-21C4-C29C-D9916598A4A0}"/>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A23D405E-2187-AECB-762D-F922072790B6}"/>
              </a:ext>
            </a:extLst>
          </p:cNvPr>
          <p:cNvSpPr>
            <a:spLocks noGrp="1"/>
          </p:cNvSpPr>
          <p:nvPr>
            <p:ph type="body" idx="1"/>
          </p:nvPr>
        </p:nvSpPr>
        <p:spPr/>
        <p:txBody>
          <a:bodyPr/>
          <a:lstStyle/>
          <a:p>
            <a:r>
              <a:rPr lang="en-US"/>
              <a:t>Changing landscape of academic publication requirements</a:t>
            </a:r>
          </a:p>
          <a:p>
            <a:pPr>
              <a:lnSpc>
                <a:spcPct val="90000"/>
              </a:lnSpc>
              <a:spcBef>
                <a:spcPts val="750"/>
              </a:spcBef>
            </a:pPr>
            <a:r>
              <a:rPr lang="en-US">
                <a:hlinkClick r:id="rId3"/>
              </a:rPr>
              <a:t>SAGE Publications</a:t>
            </a:r>
            <a:endParaRPr lang="en-US"/>
          </a:p>
          <a:p>
            <a:pPr>
              <a:lnSpc>
                <a:spcPct val="90000"/>
              </a:lnSpc>
              <a:spcBef>
                <a:spcPts val="750"/>
              </a:spcBef>
            </a:pPr>
            <a:r>
              <a:rPr lang="en-US" i="1">
                <a:hlinkClick r:id="rId4"/>
              </a:rPr>
              <a:t>Journal of Marketing</a:t>
            </a:r>
            <a:endParaRPr lang="en-US"/>
          </a:p>
          <a:p>
            <a:pPr>
              <a:lnSpc>
                <a:spcPct val="90000"/>
              </a:lnSpc>
              <a:spcBef>
                <a:spcPts val="750"/>
              </a:spcBef>
            </a:pPr>
            <a:r>
              <a:rPr lang="en-US">
                <a:hlinkClick r:id="rId5"/>
              </a:rPr>
              <a:t>TOP Guidelines</a:t>
            </a:r>
            <a:endParaRPr lang="en-US"/>
          </a:p>
          <a:p>
            <a:pPr>
              <a:lnSpc>
                <a:spcPct val="90000"/>
              </a:lnSpc>
              <a:spcBef>
                <a:spcPts val="750"/>
              </a:spcBef>
            </a:pPr>
            <a:r>
              <a:rPr lang="en-US">
                <a:hlinkClick r:id="rId6"/>
              </a:rPr>
              <a:t>TOP Factor</a:t>
            </a:r>
            <a:endParaRPr lang="en-US"/>
          </a:p>
          <a:p>
            <a:pPr lvl="1">
              <a:lnSpc>
                <a:spcPct val="90000"/>
              </a:lnSpc>
              <a:spcBef>
                <a:spcPts val="750"/>
              </a:spcBef>
            </a:pPr>
            <a:r>
              <a:rPr lang="en-US" i="1">
                <a:solidFill>
                  <a:srgbClr val="0000FF"/>
                </a:solidFill>
                <a:latin typeface="Calibri"/>
                <a:ea typeface="Calibri"/>
                <a:cs typeface="Calibri"/>
                <a:hlinkClick r:id="rId7"/>
              </a:rPr>
              <a:t>AEA</a:t>
            </a:r>
            <a:endParaRPr lang="en-US"/>
          </a:p>
          <a:p>
            <a:pPr>
              <a:lnSpc>
                <a:spcPct val="90000"/>
              </a:lnSpc>
              <a:spcBef>
                <a:spcPts val="750"/>
              </a:spcBef>
            </a:pPr>
            <a:endParaRPr lang="en-US"/>
          </a:p>
          <a:p>
            <a:pPr lvl="1">
              <a:lnSpc>
                <a:spcPct val="90000"/>
              </a:lnSpc>
              <a:spcBef>
                <a:spcPts val="750"/>
              </a:spcBef>
            </a:pPr>
            <a:endParaRPr lang="en-US"/>
          </a:p>
          <a:p>
            <a:endParaRPr lang="en-US"/>
          </a:p>
        </p:txBody>
      </p:sp>
      <p:sp>
        <p:nvSpPr>
          <p:cNvPr id="4" name="Footer Placeholder 3">
            <a:extLst>
              <a:ext uri="{FF2B5EF4-FFF2-40B4-BE49-F238E27FC236}">
                <a16:creationId xmlns:a16="http://schemas.microsoft.com/office/drawing/2014/main" id="{3F064F96-337C-850E-2799-A7AF4868E30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3CF83F3B-EFA5-2878-4601-2FA62540CC9A}"/>
              </a:ext>
            </a:extLst>
          </p:cNvPr>
          <p:cNvSpPr>
            <a:spLocks noGrp="1"/>
          </p:cNvSpPr>
          <p:nvPr>
            <p:ph type="sldNum" idx="12"/>
          </p:nvPr>
        </p:nvSpPr>
        <p:spPr/>
        <p:txBody>
          <a:bodyPr/>
          <a:lstStyle/>
          <a:p>
            <a:fld id="{00000000-1234-1234-1234-123412341234}" type="slidenum">
              <a:rPr lang="en-US"/>
              <a:pPr/>
              <a:t>5</a:t>
            </a:fld>
            <a:endParaRPr lang="en-US"/>
          </a:p>
        </p:txBody>
      </p:sp>
    </p:spTree>
    <p:extLst>
      <p:ext uri="{BB962C8B-B14F-4D97-AF65-F5344CB8AC3E}">
        <p14:creationId xmlns:p14="http://schemas.microsoft.com/office/powerpoint/2010/main" val="20924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a:xfrm>
            <a:off x="1485900" y="1953195"/>
            <a:ext cx="6172200" cy="1587796"/>
          </a:xfrm>
        </p:spPr>
        <p:txBody>
          <a:bodyPr/>
          <a:lstStyle/>
          <a:p>
            <a:pPr>
              <a:buNone/>
            </a:pPr>
            <a:r>
              <a:rPr lang="en-US"/>
              <a:t>A collection of practices that make the content and process of producing evidence and claims transparent and accessible to others.</a:t>
            </a:r>
          </a:p>
          <a:p>
            <a:pPr>
              <a:buNone/>
            </a:pPr>
            <a:r>
              <a:rPr lang="en-US"/>
              <a:t>Concepts: openness, transparency, rigor, reproducibility, replicability, and accumulation of knowledge</a:t>
            </a:r>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6</a:t>
            </a:fld>
            <a:endParaRPr lang="en-US"/>
          </a:p>
        </p:txBody>
      </p:sp>
      <p:pic>
        <p:nvPicPr>
          <p:cNvPr id="6" name="Picture 6" descr="A picture containing icon&#10;&#10;Description automatically generated">
            <a:extLst>
              <a:ext uri="{FF2B5EF4-FFF2-40B4-BE49-F238E27FC236}">
                <a16:creationId xmlns:a16="http://schemas.microsoft.com/office/drawing/2014/main" id="{D6008855-D028-2C32-B4D0-7F98676662F6}"/>
              </a:ext>
            </a:extLst>
          </p:cNvPr>
          <p:cNvPicPr>
            <a:picLocks noChangeAspect="1"/>
          </p:cNvPicPr>
          <p:nvPr/>
        </p:nvPicPr>
        <p:blipFill>
          <a:blip r:embed="rId3"/>
          <a:stretch>
            <a:fillRect/>
          </a:stretch>
        </p:blipFill>
        <p:spPr>
          <a:xfrm>
            <a:off x="3576964" y="3595128"/>
            <a:ext cx="1992666" cy="2063159"/>
          </a:xfrm>
          <a:prstGeom prst="rect">
            <a:avLst/>
          </a:prstGeom>
        </p:spPr>
      </p:pic>
    </p:spTree>
    <p:extLst>
      <p:ext uri="{BB962C8B-B14F-4D97-AF65-F5344CB8AC3E}">
        <p14:creationId xmlns:p14="http://schemas.microsoft.com/office/powerpoint/2010/main" val="34047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p:txBody>
          <a:bodyPr/>
          <a:lstStyle/>
          <a:p>
            <a:pPr marL="85725" indent="0">
              <a:buNone/>
            </a:pPr>
            <a:r>
              <a:rPr lang="en-US">
                <a:hlinkClick r:id="rId3"/>
              </a:rPr>
              <a:t>Center for Open Science</a:t>
            </a:r>
            <a:r>
              <a:rPr lang="en-US"/>
              <a:t>, transparency standards</a:t>
            </a:r>
          </a:p>
          <a:p>
            <a:pPr marL="428625" indent="-342900">
              <a:buAutoNum type="arabicPeriod"/>
            </a:pPr>
            <a:r>
              <a:rPr lang="en-US"/>
              <a:t>Citation</a:t>
            </a:r>
          </a:p>
          <a:p>
            <a:pPr marL="428625" indent="-342900">
              <a:buAutoNum type="arabicPeriod"/>
            </a:pPr>
            <a:r>
              <a:rPr lang="en-US"/>
              <a:t>Data transparency</a:t>
            </a:r>
          </a:p>
          <a:p>
            <a:pPr marL="428625" indent="-342900">
              <a:buAutoNum type="arabicPeriod"/>
            </a:pPr>
            <a:r>
              <a:rPr lang="en-US"/>
              <a:t>Analytic methods (code) transparency</a:t>
            </a:r>
          </a:p>
          <a:p>
            <a:pPr marL="428625" indent="-342900">
              <a:buAutoNum type="arabicPeriod"/>
            </a:pPr>
            <a:r>
              <a:rPr lang="en-US"/>
              <a:t>Research materials transparency</a:t>
            </a:r>
          </a:p>
          <a:p>
            <a:pPr marL="428625" indent="-342900">
              <a:buAutoNum type="arabicPeriod"/>
            </a:pPr>
            <a:r>
              <a:rPr lang="en-US"/>
              <a:t>Design and analysis transparency</a:t>
            </a:r>
          </a:p>
          <a:p>
            <a:pPr marL="428625" indent="-342900">
              <a:buAutoNum type="arabicPeriod"/>
            </a:pPr>
            <a:r>
              <a:rPr lang="en-US"/>
              <a:t>Preregistration of studies</a:t>
            </a:r>
          </a:p>
          <a:p>
            <a:pPr marL="428625" indent="-342900">
              <a:buAutoNum type="arabicPeriod"/>
            </a:pPr>
            <a:r>
              <a:rPr lang="en-US"/>
              <a:t>Preregistration of analysis plans</a:t>
            </a:r>
          </a:p>
          <a:p>
            <a:pPr marL="428625" indent="-342900">
              <a:buAutoNum type="arabicPeriod"/>
            </a:pPr>
            <a:r>
              <a:rPr lang="en-US"/>
              <a:t>Replication</a:t>
            </a:r>
          </a:p>
          <a:p>
            <a:pPr>
              <a:buNone/>
            </a:pPr>
            <a:endParaRPr lang="en-US"/>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7</a:t>
            </a:fld>
            <a:endParaRPr lang="en-US"/>
          </a:p>
        </p:txBody>
      </p:sp>
      <p:pic>
        <p:nvPicPr>
          <p:cNvPr id="6" name="Picture 6">
            <a:extLst>
              <a:ext uri="{FF2B5EF4-FFF2-40B4-BE49-F238E27FC236}">
                <a16:creationId xmlns:a16="http://schemas.microsoft.com/office/drawing/2014/main" id="{C5F4DFA5-C7A1-E36A-688D-278A9FFDCD9A}"/>
              </a:ext>
            </a:extLst>
          </p:cNvPr>
          <p:cNvPicPr>
            <a:picLocks noChangeAspect="1"/>
          </p:cNvPicPr>
          <p:nvPr/>
        </p:nvPicPr>
        <p:blipFill>
          <a:blip r:embed="rId4"/>
          <a:stretch>
            <a:fillRect/>
          </a:stretch>
        </p:blipFill>
        <p:spPr>
          <a:xfrm>
            <a:off x="6111480" y="1016794"/>
            <a:ext cx="1302544" cy="833438"/>
          </a:xfrm>
          <a:prstGeom prst="rect">
            <a:avLst/>
          </a:prstGeom>
        </p:spPr>
      </p:pic>
    </p:spTree>
    <p:extLst>
      <p:ext uri="{BB962C8B-B14F-4D97-AF65-F5344CB8AC3E}">
        <p14:creationId xmlns:p14="http://schemas.microsoft.com/office/powerpoint/2010/main" val="251655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D950-435E-FB56-2A00-6CC4F00A48DE}"/>
              </a:ext>
            </a:extLst>
          </p:cNvPr>
          <p:cNvSpPr>
            <a:spLocks noGrp="1"/>
          </p:cNvSpPr>
          <p:nvPr>
            <p:ph type="title"/>
          </p:nvPr>
        </p:nvSpPr>
        <p:spPr/>
        <p:txBody>
          <a:bodyPr/>
          <a:lstStyle/>
          <a:p>
            <a:r>
              <a:rPr lang="en-US"/>
              <a:t>Why Open Science? </a:t>
            </a:r>
          </a:p>
        </p:txBody>
      </p:sp>
      <p:sp>
        <p:nvSpPr>
          <p:cNvPr id="3" name="Text Placeholder 2">
            <a:extLst>
              <a:ext uri="{FF2B5EF4-FFF2-40B4-BE49-F238E27FC236}">
                <a16:creationId xmlns:a16="http://schemas.microsoft.com/office/drawing/2014/main" id="{8C3CD767-BA56-33DE-19FB-D9CC2C48F430}"/>
              </a:ext>
            </a:extLst>
          </p:cNvPr>
          <p:cNvSpPr>
            <a:spLocks noGrp="1"/>
          </p:cNvSpPr>
          <p:nvPr>
            <p:ph type="body" idx="1"/>
          </p:nvPr>
        </p:nvSpPr>
        <p:spPr/>
        <p:txBody>
          <a:bodyPr/>
          <a:lstStyle/>
          <a:p>
            <a:r>
              <a:rPr lang="en-US"/>
              <a:t>Principles of inclusion, fairness, equity, and sharing</a:t>
            </a:r>
          </a:p>
          <a:p>
            <a:pPr marL="85725" indent="0">
              <a:buNone/>
            </a:pPr>
            <a:endParaRPr lang="en-US"/>
          </a:p>
          <a:p>
            <a:r>
              <a:rPr lang="en-US"/>
              <a:t>Reduce inequities in access to knowledge</a:t>
            </a:r>
          </a:p>
          <a:p>
            <a:r>
              <a:rPr lang="en-US"/>
              <a:t>Accelerate scientific progress and discoveries</a:t>
            </a:r>
          </a:p>
          <a:p>
            <a:r>
              <a:rPr lang="en-US"/>
              <a:t>Increase rigor, accountability, and reproducibility</a:t>
            </a:r>
          </a:p>
          <a:p>
            <a:endParaRPr lang="en-US"/>
          </a:p>
          <a:p>
            <a:endParaRPr lang="en-US"/>
          </a:p>
        </p:txBody>
      </p:sp>
      <p:sp>
        <p:nvSpPr>
          <p:cNvPr id="4" name="Footer Placeholder 3">
            <a:extLst>
              <a:ext uri="{FF2B5EF4-FFF2-40B4-BE49-F238E27FC236}">
                <a16:creationId xmlns:a16="http://schemas.microsoft.com/office/drawing/2014/main" id="{5C2B4921-0E5E-F287-7D0F-84729C9BBEB7}"/>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EFACB32E-5C4F-591E-2AAB-0112BEB64EE7}"/>
              </a:ext>
            </a:extLst>
          </p:cNvPr>
          <p:cNvSpPr>
            <a:spLocks noGrp="1"/>
          </p:cNvSpPr>
          <p:nvPr>
            <p:ph type="sldNum" idx="12"/>
          </p:nvPr>
        </p:nvSpPr>
        <p:spPr/>
        <p:txBody>
          <a:bodyPr/>
          <a:lstStyle/>
          <a:p>
            <a:fld id="{00000000-1234-1234-1234-123412341234}" type="slidenum">
              <a:rPr lang="en-US"/>
              <a:pPr/>
              <a:t>8</a:t>
            </a:fld>
            <a:endParaRPr lang="en-US"/>
          </a:p>
        </p:txBody>
      </p:sp>
    </p:spTree>
    <p:extLst>
      <p:ext uri="{BB962C8B-B14F-4D97-AF65-F5344CB8AC3E}">
        <p14:creationId xmlns:p14="http://schemas.microsoft.com/office/powerpoint/2010/main" val="152850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F1E6-8B5B-523B-4C80-6325DEBFAA77}"/>
              </a:ext>
            </a:extLst>
          </p:cNvPr>
          <p:cNvSpPr>
            <a:spLocks noGrp="1"/>
          </p:cNvSpPr>
          <p:nvPr>
            <p:ph type="title"/>
          </p:nvPr>
        </p:nvSpPr>
        <p:spPr/>
        <p:txBody>
          <a:bodyPr/>
          <a:lstStyle/>
          <a:p>
            <a:r>
              <a:rPr lang="en-US"/>
              <a:t>How do I Practice Open Science?</a:t>
            </a:r>
          </a:p>
        </p:txBody>
      </p:sp>
      <p:sp>
        <p:nvSpPr>
          <p:cNvPr id="3" name="Text Placeholder 2">
            <a:extLst>
              <a:ext uri="{FF2B5EF4-FFF2-40B4-BE49-F238E27FC236}">
                <a16:creationId xmlns:a16="http://schemas.microsoft.com/office/drawing/2014/main" id="{B35CBA1D-F2EC-22B1-BC24-1D8C6BAC00F7}"/>
              </a:ext>
            </a:extLst>
          </p:cNvPr>
          <p:cNvSpPr>
            <a:spLocks noGrp="1"/>
          </p:cNvSpPr>
          <p:nvPr>
            <p:ph type="body" idx="1"/>
          </p:nvPr>
        </p:nvSpPr>
        <p:spPr/>
        <p:txBody>
          <a:bodyPr/>
          <a:lstStyle/>
          <a:p>
            <a:r>
              <a:rPr lang="en-US">
                <a:latin typeface="Calibri"/>
                <a:cs typeface="Calibri"/>
              </a:rPr>
              <a:t>Think ahead!</a:t>
            </a:r>
            <a:endParaRPr lang="en-US"/>
          </a:p>
          <a:p>
            <a:pPr lvl="1"/>
            <a:r>
              <a:rPr lang="en-US">
                <a:latin typeface="Calibri"/>
                <a:cs typeface="Calibri"/>
              </a:rPr>
              <a:t>Reproducibility</a:t>
            </a:r>
            <a:endParaRPr lang="en-US"/>
          </a:p>
          <a:p>
            <a:pPr lvl="1"/>
            <a:r>
              <a:rPr lang="en-US">
                <a:latin typeface="Calibri"/>
                <a:cs typeface="Calibri"/>
              </a:rPr>
              <a:t>Reduce collection of identifiable info</a:t>
            </a:r>
            <a:endParaRPr lang="en-US"/>
          </a:p>
          <a:p>
            <a:pPr lvl="1"/>
            <a:r>
              <a:rPr lang="en-US">
                <a:latin typeface="Calibri"/>
                <a:cs typeface="Calibri"/>
              </a:rPr>
              <a:t>IRB language in sections:</a:t>
            </a:r>
            <a:endParaRPr lang="en-US"/>
          </a:p>
          <a:p>
            <a:pPr lvl="2"/>
            <a:r>
              <a:rPr lang="en-US">
                <a:latin typeface="Calibri"/>
                <a:cs typeface="Calibri"/>
              </a:rPr>
              <a:t>Provisions to Protect Participant Privacy and Data Confidentiality</a:t>
            </a:r>
            <a:endParaRPr lang="en-US"/>
          </a:p>
          <a:p>
            <a:pPr lvl="2"/>
            <a:r>
              <a:rPr lang="en-US">
                <a:latin typeface="Calibri"/>
                <a:cs typeface="Calibri"/>
              </a:rPr>
              <a:t>Long-term Data and Specimen Storage and Sharing</a:t>
            </a:r>
            <a:endParaRPr lang="en-US"/>
          </a:p>
          <a:p>
            <a:r>
              <a:rPr lang="en-US">
                <a:latin typeface="Calibri"/>
                <a:cs typeface="Calibri"/>
              </a:rPr>
              <a:t>Use a data repository</a:t>
            </a:r>
          </a:p>
          <a:p>
            <a:pPr lvl="1"/>
            <a:r>
              <a:rPr lang="en-US">
                <a:latin typeface="Calibri"/>
                <a:cs typeface="Calibri"/>
              </a:rPr>
              <a:t>Some journals require deposit in a specific repository</a:t>
            </a:r>
          </a:p>
          <a:p>
            <a:pPr lvl="1"/>
            <a:r>
              <a:rPr lang="en-US" i="1">
                <a:latin typeface="Calibri"/>
                <a:cs typeface="Calibri"/>
                <a:hlinkClick r:id="rId3"/>
              </a:rPr>
              <a:t>AEA</a:t>
            </a:r>
            <a:endParaRPr lang="en-US" i="1">
              <a:latin typeface="Calibri"/>
              <a:cs typeface="Calibri"/>
            </a:endParaRPr>
          </a:p>
          <a:p>
            <a:pPr lvl="1"/>
            <a:endParaRPr lang="en-US"/>
          </a:p>
        </p:txBody>
      </p:sp>
      <p:sp>
        <p:nvSpPr>
          <p:cNvPr id="4" name="Footer Placeholder 3">
            <a:extLst>
              <a:ext uri="{FF2B5EF4-FFF2-40B4-BE49-F238E27FC236}">
                <a16:creationId xmlns:a16="http://schemas.microsoft.com/office/drawing/2014/main" id="{30CA4C43-651B-F858-14DE-C991D49B3CAE}"/>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65CD296-2BE9-7659-C4F5-A7B6BFF3CB5B}"/>
              </a:ext>
            </a:extLst>
          </p:cNvPr>
          <p:cNvSpPr>
            <a:spLocks noGrp="1"/>
          </p:cNvSpPr>
          <p:nvPr>
            <p:ph type="sldNum" idx="12"/>
          </p:nvPr>
        </p:nvSpPr>
        <p:spPr/>
        <p:txBody>
          <a:bodyPr/>
          <a:lstStyle/>
          <a:p>
            <a:fld id="{00000000-1234-1234-1234-123412341234}" type="slidenum">
              <a:rPr lang="en-US"/>
              <a:pPr/>
              <a:t>9</a:t>
            </a:fld>
            <a:endParaRPr lang="en-US"/>
          </a:p>
        </p:txBody>
      </p:sp>
    </p:spTree>
    <p:extLst>
      <p:ext uri="{BB962C8B-B14F-4D97-AF65-F5344CB8AC3E}">
        <p14:creationId xmlns:p14="http://schemas.microsoft.com/office/powerpoint/2010/main" val="417045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18</Notes>
  <HiddenSlides>5</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2_Custom Design</vt:lpstr>
      <vt:lpstr>2_Custom Design</vt:lpstr>
      <vt:lpstr>Session 7 – Qualtrics Reproducibly Data Skills for Research  Kellogg Research Support</vt:lpstr>
      <vt:lpstr>Outline – delete later</vt:lpstr>
      <vt:lpstr>Why reproducibility?</vt:lpstr>
      <vt:lpstr>What do journals require for publication?</vt:lpstr>
      <vt:lpstr>What do journals require for publication?</vt:lpstr>
      <vt:lpstr>What is Open Science?</vt:lpstr>
      <vt:lpstr>What is Open Science?</vt:lpstr>
      <vt:lpstr>Why Open Science? </vt:lpstr>
      <vt:lpstr>How do I Practice Open Science?</vt:lpstr>
      <vt:lpstr>GJ to look up before presentation</vt:lpstr>
      <vt:lpstr>Plan ahead: Archive and preserve data</vt:lpstr>
      <vt:lpstr>PowerPoint Presentation</vt:lpstr>
      <vt:lpstr>(discussion to get acquainted)</vt:lpstr>
      <vt:lpstr>Recall Points of Emphasis</vt:lpstr>
      <vt:lpstr>To Use The Demonstration Program (R)</vt:lpstr>
      <vt:lpstr>Supplement: Survey Questions for Demo</vt:lpstr>
      <vt:lpstr>Supplement: Survey Questions for Demo</vt:lpstr>
      <vt:lpstr>PowerPoint Presentation</vt:lpstr>
      <vt:lpstr>Beware: Response Editing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revision>16</cp:revision>
  <dcterms:modified xsi:type="dcterms:W3CDTF">2023-08-09T18:54:21Z</dcterms:modified>
</cp:coreProperties>
</file>