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97" r:id="rId2"/>
    <p:sldId id="292" r:id="rId3"/>
  </p:sldIdLst>
  <p:sldSz cx="9144000" cy="6858000" type="screen4x3"/>
  <p:notesSz cx="7010400" cy="9236075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Jb/dxg8SBACTioISI2Z3PoJo6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7"/>
    <p:restoredTop sz="94663"/>
  </p:normalViewPr>
  <p:slideViewPr>
    <p:cSldViewPr snapToGrid="0">
      <p:cViewPr varScale="1">
        <p:scale>
          <a:sx n="78" d="100"/>
          <a:sy n="78" d="100"/>
        </p:scale>
        <p:origin x="1620" y="84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2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40" Type="http://customschemas.google.com/relationships/presentationmetadata" Target="metadata"/><Relationship Id="rId5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41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Remote Connections to WRDS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4" name="Google Shape;94;ge58bbe3d21_0_49">
            <a:extLst>
              <a:ext uri="{FF2B5EF4-FFF2-40B4-BE49-F238E27FC236}">
                <a16:creationId xmlns:a16="http://schemas.microsoft.com/office/drawing/2014/main" id="{4769E9BC-E82E-3D5B-0CD8-C8A1336D439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2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.</a:t>
            </a:r>
            <a:r>
              <a:rPr lang="en-US" dirty="0" err="1"/>
              <a:t>pgpass</a:t>
            </a:r>
            <a:r>
              <a:rPr lang="en-US" dirty="0"/>
              <a:t> file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08375" y="1032564"/>
            <a:ext cx="8386475" cy="5740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For your KLC programs to connect to WRDS, you need to create a (hidden) file called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pgpass</a:t>
            </a:r>
            <a:r>
              <a:rPr lang="en-US" sz="1800" dirty="0"/>
              <a:t>, which contains just this one line of code: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/>
          </a:p>
          <a:p>
            <a:pPr>
              <a:buClr>
                <a:schemeClr val="dk1"/>
              </a:buClr>
              <a:buSzPts val="1100"/>
            </a:pPr>
            <a:endParaRPr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You will also need to set permissions on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pgpass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/>
              <a:t>in the following way from the Linux command line: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	</a:t>
            </a:r>
            <a:endParaRPr lang="en-US" sz="3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  <p:sp>
        <p:nvSpPr>
          <p:cNvPr id="4" name="Google Shape;120;ge6d407e7a1_0_27">
            <a:extLst>
              <a:ext uri="{FF2B5EF4-FFF2-40B4-BE49-F238E27FC236}">
                <a16:creationId xmlns:a16="http://schemas.microsoft.com/office/drawing/2014/main" id="{E91FEBE2-45B1-882D-045B-297420AC379B}"/>
              </a:ext>
            </a:extLst>
          </p:cNvPr>
          <p:cNvSpPr/>
          <p:nvPr/>
        </p:nvSpPr>
        <p:spPr>
          <a:xfrm>
            <a:off x="554324" y="1803789"/>
            <a:ext cx="7509738" cy="624102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wrds-pgdata.wharton.upenn.edu:9737:wrds: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endParaRPr dirty="0"/>
          </a:p>
        </p:txBody>
      </p:sp>
      <p:sp>
        <p:nvSpPr>
          <p:cNvPr id="2" name="Google Shape;120;ge6d407e7a1_0_27">
            <a:extLst>
              <a:ext uri="{FF2B5EF4-FFF2-40B4-BE49-F238E27FC236}">
                <a16:creationId xmlns:a16="http://schemas.microsoft.com/office/drawing/2014/main" id="{DE16D5AE-BCF1-12F1-81E2-AF6ECDDB8A82}"/>
              </a:ext>
            </a:extLst>
          </p:cNvPr>
          <p:cNvSpPr/>
          <p:nvPr/>
        </p:nvSpPr>
        <p:spPr>
          <a:xfrm>
            <a:off x="554324" y="4101403"/>
            <a:ext cx="3316110" cy="624102"/>
          </a:xfrm>
          <a:prstGeom prst="flowChartAlternateProcess">
            <a:avLst/>
          </a:prstGeom>
          <a:solidFill>
            <a:schemeClr val="tx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600 ~/.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pgpass</a:t>
            </a:r>
            <a:endParaRPr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49674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85</Words>
  <Application>Microsoft Office PowerPoint</Application>
  <PresentationFormat>On-screen Show (4:3)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Consolas</vt:lpstr>
      <vt:lpstr>Courier New</vt:lpstr>
      <vt:lpstr>Arial</vt:lpstr>
      <vt:lpstr>2_Custom Design</vt:lpstr>
      <vt:lpstr>PowerPoint Presentation</vt:lpstr>
      <vt:lpstr>.pgpass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Git and Github on KLC Fellows Workshop</dc:title>
  <cp:lastModifiedBy>John Patrick Johnson</cp:lastModifiedBy>
  <cp:revision>40</cp:revision>
  <dcterms:modified xsi:type="dcterms:W3CDTF">2024-07-08T21:41:20Z</dcterms:modified>
</cp:coreProperties>
</file>