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2" r:id="rId3"/>
    <p:sldId id="300" r:id="rId4"/>
    <p:sldId id="299" r:id="rId5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4663"/>
  </p:normalViewPr>
  <p:slideViewPr>
    <p:cSldViewPr snapToGrid="0">
      <p:cViewPr varScale="1">
        <p:scale>
          <a:sx n="112" d="100"/>
          <a:sy n="112" d="100"/>
        </p:scale>
        <p:origin x="1696" y="20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2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4_phd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Creating </a:t>
            </a:r>
            <a:r>
              <a:rPr lang="en-US" dirty="0" err="1">
                <a:solidFill>
                  <a:srgbClr val="FFFFFF"/>
                </a:solidFill>
              </a:rPr>
              <a:t>Conda</a:t>
            </a:r>
            <a:r>
              <a:rPr lang="en-US" dirty="0">
                <a:solidFill>
                  <a:srgbClr val="FFFFFF"/>
                </a:solidFill>
              </a:rPr>
              <a:t> Environments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Sample 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584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basic commands for creating a </a:t>
            </a:r>
            <a:r>
              <a:rPr lang="en-US" sz="1800" dirty="0" err="1"/>
              <a:t>conda</a:t>
            </a:r>
            <a:r>
              <a:rPr lang="en-US" sz="1800" dirty="0"/>
              <a:t> environment only allow you to install one package at a time. A </a:t>
            </a:r>
            <a:r>
              <a:rPr lang="en-US" sz="1800" dirty="0" err="1"/>
              <a:t>yaml</a:t>
            </a:r>
            <a:r>
              <a:rPr lang="en-US" sz="1800" dirty="0"/>
              <a:t> file allows you to install multiple packages while accounting for dependencies between libraries.  </a:t>
            </a:r>
          </a:p>
          <a:p>
            <a:pPr>
              <a:buClr>
                <a:schemeClr val="dk1"/>
              </a:buClr>
              <a:buSzPts val="1100"/>
            </a:pPr>
            <a:endParaRPr lang="en-US" sz="1600" dirty="0"/>
          </a:p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Here is a sample of a basic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  <a:r>
              <a:rPr lang="en-US" sz="1800" dirty="0">
                <a:highlight>
                  <a:srgbClr val="C0C0C0"/>
                </a:highlight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create an env with this file using the </a:t>
            </a:r>
            <a:r>
              <a:rPr lang="en-US" sz="1800" dirty="0" err="1">
                <a:solidFill>
                  <a:schemeClr val="dk1"/>
                </a:solidFill>
              </a:rPr>
              <a:t>micromamba</a:t>
            </a:r>
            <a:r>
              <a:rPr lang="en-US" sz="1800" dirty="0">
                <a:solidFill>
                  <a:schemeClr val="dk1"/>
                </a:solidFill>
              </a:rPr>
              <a:t> module on KLC: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wrds_r_env.yml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--prefix </a:t>
            </a: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~/2024_phd_workshop/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wrds_workshop_env</a:t>
            </a: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2075366" y="2505355"/>
            <a:ext cx="4272600" cy="262671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begin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channels: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-forge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dependencies: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r-base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irkernel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Rpostgres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To follow along with what we are doing today, you can create a new </a:t>
            </a:r>
            <a:r>
              <a:rPr lang="en-US" sz="1800" dirty="0" err="1"/>
              <a:t>conda</a:t>
            </a:r>
            <a:r>
              <a:rPr lang="en-US" sz="1800" dirty="0"/>
              <a:t> environment in your home directory with the following: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git clone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hlinkClick r:id="rId3"/>
              </a:rPr>
              <a:t>https://github.com/rs-kellogg/2024_phd_workshop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cd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wrds_workshop_env.yml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--prefix </a:t>
            </a: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~/2024_phd_workshop/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wrds_workshop_env</a:t>
            </a: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-desktop</a:t>
            </a: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700" dirty="0"/>
              <a:t>This will take a while for everything to run.  To immediately follow along with us today, you can also call the shared </a:t>
            </a:r>
            <a:r>
              <a:rPr lang="en-US" sz="1700" dirty="0" err="1"/>
              <a:t>conda</a:t>
            </a:r>
            <a:r>
              <a:rPr lang="en-US" sz="1700" dirty="0"/>
              <a:t> environment we created on KLC for you to use: 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activate 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kellogg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envs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/wrds2_env</a:t>
            </a: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Basic Commands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Then run this line to activate the local R environment you created: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deactivate wrds2_env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wrds2_env.yml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380</Words>
  <Application>Microsoft Macintosh PowerPoint</Application>
  <PresentationFormat>On-screen Show (4:3)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Consolas</vt:lpstr>
      <vt:lpstr>Arial</vt:lpstr>
      <vt:lpstr>2_Custom Design</vt:lpstr>
      <vt:lpstr>PowerPoint Presentation</vt:lpstr>
      <vt:lpstr>Sample yaml file</vt:lpstr>
      <vt:lpstr>Creating a Conda Environment (yaml file)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Ambreen Chaudhri</cp:lastModifiedBy>
  <cp:revision>39</cp:revision>
  <dcterms:modified xsi:type="dcterms:W3CDTF">2024-07-08T23:05:23Z</dcterms:modified>
</cp:coreProperties>
</file>