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97" r:id="rId2"/>
    <p:sldId id="292" r:id="rId3"/>
    <p:sldId id="299" r:id="rId4"/>
  </p:sldIdLst>
  <p:sldSz cx="9144000" cy="6858000" type="screen4x3"/>
  <p:notesSz cx="7010400" cy="9236075"/>
  <p:embeddedFontLst>
    <p:embeddedFont>
      <p:font typeface="Consolas" panose="020B0609020204030204" pitchFamily="49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gJb/dxg8SBACTioISI2Z3PoJo6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3"/>
    <p:restoredTop sz="94648"/>
  </p:normalViewPr>
  <p:slideViewPr>
    <p:cSldViewPr snapToGrid="0">
      <p:cViewPr varScale="1">
        <p:scale>
          <a:sx n="102" d="100"/>
          <a:sy n="102" d="100"/>
        </p:scale>
        <p:origin x="1744" y="184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2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42" Type="http://schemas.openxmlformats.org/officeDocument/2006/relationships/viewProps" Target="viewProps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40" Type="http://customschemas.google.com/relationships/presentationmetadata" Target="metadata"/><Relationship Id="rId5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0414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02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Creating </a:t>
            </a:r>
            <a:r>
              <a:rPr lang="en-US" dirty="0" err="1">
                <a:solidFill>
                  <a:srgbClr val="FFFFFF"/>
                </a:solidFill>
              </a:rPr>
              <a:t>Conda</a:t>
            </a:r>
            <a:r>
              <a:rPr lang="en-US" dirty="0">
                <a:solidFill>
                  <a:srgbClr val="FFFFFF"/>
                </a:solidFill>
              </a:rPr>
              <a:t> Environments on KLC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  <p:sp>
        <p:nvSpPr>
          <p:cNvPr id="4" name="Google Shape;94;ge58bbe3d21_0_49">
            <a:extLst>
              <a:ext uri="{FF2B5EF4-FFF2-40B4-BE49-F238E27FC236}">
                <a16:creationId xmlns:a16="http://schemas.microsoft.com/office/drawing/2014/main" id="{4769E9BC-E82E-3D5B-0CD8-C8A1336D439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WRDS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21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Creating a </a:t>
            </a:r>
            <a:r>
              <a:rPr lang="en-US" dirty="0" err="1"/>
              <a:t>Conda</a:t>
            </a:r>
            <a:r>
              <a:rPr lang="en-US" dirty="0"/>
              <a:t> Environment (</a:t>
            </a:r>
            <a:r>
              <a:rPr lang="en-US" dirty="0" err="1"/>
              <a:t>yaml</a:t>
            </a:r>
            <a:r>
              <a:rPr lang="en-US" dirty="0"/>
              <a:t> file)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4" y="873125"/>
            <a:ext cx="8386475" cy="592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800" dirty="0"/>
              <a:t>The basic commands for creating a </a:t>
            </a:r>
            <a:r>
              <a:rPr lang="en-US" sz="1800" dirty="0" err="1"/>
              <a:t>conda</a:t>
            </a:r>
            <a:r>
              <a:rPr lang="en-US" sz="1800" dirty="0"/>
              <a:t> environment only allow you to install one package at a time. A </a:t>
            </a:r>
            <a:r>
              <a:rPr lang="en-US" sz="1800" dirty="0" err="1"/>
              <a:t>yaml</a:t>
            </a:r>
            <a:r>
              <a:rPr lang="en-US" sz="1800" dirty="0"/>
              <a:t> file allows you to install multiple packages while accounting for dependencies between libraries.  </a:t>
            </a:r>
          </a:p>
          <a:p>
            <a:pPr>
              <a:buClr>
                <a:schemeClr val="dk1"/>
              </a:buClr>
              <a:buSzPts val="1100"/>
            </a:pPr>
            <a:endParaRPr lang="en-US" sz="1800" dirty="0"/>
          </a:p>
          <a:p>
            <a:pPr>
              <a:buClr>
                <a:schemeClr val="dk1"/>
              </a:buClr>
              <a:buSzPts val="1100"/>
            </a:pPr>
            <a:r>
              <a:rPr lang="en-US" sz="1800" dirty="0"/>
              <a:t>Using a text editor, create the following file on KLC called </a:t>
            </a:r>
            <a:r>
              <a:rPr lang="en-US" sz="18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wrds_r_env.yml</a:t>
            </a:r>
            <a:r>
              <a:rPr lang="en-US" sz="1800" dirty="0">
                <a:highlight>
                  <a:srgbClr val="C0C0C0"/>
                </a:highlight>
              </a:rPr>
              <a:t>.</a:t>
            </a:r>
          </a:p>
          <a:p>
            <a:pPr>
              <a:buClr>
                <a:schemeClr val="dk1"/>
              </a:buClr>
              <a:buSzPts val="1100"/>
            </a:pPr>
            <a:endParaRPr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	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You can run this file using the mamba module on KLC to create the environment</a:t>
            </a:r>
          </a:p>
          <a:p>
            <a:pPr>
              <a:buClr>
                <a:schemeClr val="dk1"/>
              </a:buClr>
              <a:buSzPts val="1100"/>
            </a:pPr>
            <a:endParaRPr lang="en-US" sz="200" dirty="0">
              <a:solidFill>
                <a:schemeClr val="dk1"/>
              </a:solidFill>
              <a:highlight>
                <a:srgbClr val="C0C0C0"/>
              </a:highlight>
            </a:endParaRPr>
          </a:p>
          <a:p>
            <a:pPr marL="920750" lvl="4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mamba</a:t>
            </a:r>
          </a:p>
          <a:p>
            <a:pPr lvl="4" indent="920750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  <a:sym typeface="Consolas"/>
              </a:rPr>
              <a:t>mamba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env create -f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wrds_r_env.yml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lang="en-US" sz="3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Google Shape;94;ge58bbe3d21_0_49">
            <a:extLst>
              <a:ext uri="{FF2B5EF4-FFF2-40B4-BE49-F238E27FC236}">
                <a16:creationId xmlns:a16="http://schemas.microsoft.com/office/drawing/2014/main" id="{9133911F-4802-28FD-084F-F3BF4019CC0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WRDS</a:t>
            </a:r>
            <a:endParaRPr dirty="0"/>
          </a:p>
        </p:txBody>
      </p:sp>
      <p:sp>
        <p:nvSpPr>
          <p:cNvPr id="4" name="Google Shape;120;ge6d407e7a1_0_27">
            <a:extLst>
              <a:ext uri="{FF2B5EF4-FFF2-40B4-BE49-F238E27FC236}">
                <a16:creationId xmlns:a16="http://schemas.microsoft.com/office/drawing/2014/main" id="{E91FEBE2-45B1-882D-045B-297420AC379B}"/>
              </a:ext>
            </a:extLst>
          </p:cNvPr>
          <p:cNvSpPr/>
          <p:nvPr/>
        </p:nvSpPr>
        <p:spPr>
          <a:xfrm>
            <a:off x="2075366" y="2505354"/>
            <a:ext cx="4272600" cy="2886361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# Create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wrds_r_env.yml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file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# begin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wrds_r_env.yml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sz="3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name: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wrds_r_env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channels: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- r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-forge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dependencies: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- r-base</a:t>
            </a:r>
          </a:p>
          <a:p>
            <a:pPr lvl="4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- r-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irkernel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4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- r-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Rpostgres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4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-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rstudio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3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# end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wrds_r_env.yml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849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Activating a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5" y="873125"/>
            <a:ext cx="8132400" cy="544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activate the environment in the future, either load mamba: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cs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mamba </a:t>
            </a: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cs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	OR any version of </a:t>
            </a:r>
            <a:r>
              <a:rPr lang="en-US" sz="1800" dirty="0" err="1">
                <a:solidFill>
                  <a:schemeClr val="dk1"/>
                </a:solidFill>
              </a:rPr>
              <a:t>conda</a:t>
            </a:r>
            <a:r>
              <a:rPr lang="en-US" sz="1800" dirty="0">
                <a:solidFill>
                  <a:schemeClr val="dk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cs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cs typeface="Consolas"/>
              </a:rPr>
              <a:t>module load python-anaconda3/2019.10</a:t>
            </a:r>
            <a:endParaRPr lang="en-US" sz="1800" i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dk1"/>
                </a:solidFill>
              </a:rPr>
              <a:t>	Then run this line to activate the environment: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source 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wrds_r_env</a:t>
            </a:r>
            <a:endParaRPr lang="en-US" sz="1800" dirty="0">
              <a:solidFill>
                <a:schemeClr val="dk1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leave the environment: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source deactivate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wrds_r_env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output the </a:t>
            </a:r>
            <a:r>
              <a:rPr lang="en-US" sz="1800" dirty="0" err="1">
                <a:solidFill>
                  <a:schemeClr val="dk1"/>
                </a:solidFill>
              </a:rPr>
              <a:t>yaml</a:t>
            </a:r>
            <a:r>
              <a:rPr lang="en-US" sz="1800" dirty="0">
                <a:solidFill>
                  <a:schemeClr val="dk1"/>
                </a:solidFill>
              </a:rPr>
              <a:t> file so you can share your environment with others: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lvl="0" indent="920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ea typeface="Consolas"/>
              </a:rPr>
              <a:t>     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env export &gt;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wrds_r_env.yml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Google Shape;94;ge58bbe3d21_0_49">
            <a:extLst>
              <a:ext uri="{FF2B5EF4-FFF2-40B4-BE49-F238E27FC236}">
                <a16:creationId xmlns:a16="http://schemas.microsoft.com/office/drawing/2014/main" id="{9133911F-4802-28FD-084F-F3BF4019CC0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WRDSl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1469167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261</Words>
  <Application>Microsoft Macintosh PowerPoint</Application>
  <PresentationFormat>On-screen Show (4:3)</PresentationFormat>
  <Paragraphs>64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Consolas</vt:lpstr>
      <vt:lpstr>2_Custom Design</vt:lpstr>
      <vt:lpstr>PowerPoint Presentation</vt:lpstr>
      <vt:lpstr>Creating a Conda Environment (yaml file)</vt:lpstr>
      <vt:lpstr>Activating a Conda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Git and Github on KLC Fellows Workshop</dc:title>
  <cp:lastModifiedBy>Ambreen Chaudhri</cp:lastModifiedBy>
  <cp:revision>31</cp:revision>
  <dcterms:modified xsi:type="dcterms:W3CDTF">2023-08-09T17:46:41Z</dcterms:modified>
</cp:coreProperties>
</file>