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97" r:id="rId2"/>
    <p:sldId id="292" r:id="rId3"/>
    <p:sldId id="300" r:id="rId4"/>
    <p:sldId id="299" r:id="rId5"/>
  </p:sldIdLst>
  <p:sldSz cx="9144000" cy="6858000" type="screen4x3"/>
  <p:notesSz cx="7010400" cy="9236075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Jb/dxg8SBACTioISI2Z3PoJo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7"/>
    <p:restoredTop sz="94663"/>
  </p:normalViewPr>
  <p:slideViewPr>
    <p:cSldViewPr snapToGrid="0">
      <p:cViewPr varScale="1">
        <p:scale>
          <a:sx n="112" d="100"/>
          <a:sy n="112" d="100"/>
        </p:scale>
        <p:origin x="1696" y="200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2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1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32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2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-kellogg/2024_phd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Creating </a:t>
            </a:r>
            <a:r>
              <a:rPr lang="en-US" dirty="0" err="1">
                <a:solidFill>
                  <a:srgbClr val="FFFFFF"/>
                </a:solidFill>
              </a:rPr>
              <a:t>Conda</a:t>
            </a:r>
            <a:r>
              <a:rPr lang="en-US" dirty="0">
                <a:solidFill>
                  <a:srgbClr val="FFFFFF"/>
                </a:solidFill>
              </a:rPr>
              <a:t> Environments on KLC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4" name="Google Shape;94;ge58bbe3d21_0_49">
            <a:extLst>
              <a:ext uri="{FF2B5EF4-FFF2-40B4-BE49-F238E27FC236}">
                <a16:creationId xmlns:a16="http://schemas.microsoft.com/office/drawing/2014/main" id="{4769E9BC-E82E-3D5B-0CD8-C8A1336D439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2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Sample </a:t>
            </a:r>
            <a:r>
              <a:rPr lang="en-US" dirty="0" err="1"/>
              <a:t>yaml</a:t>
            </a:r>
            <a:r>
              <a:rPr lang="en-US" dirty="0"/>
              <a:t> file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4" y="873125"/>
            <a:ext cx="8386475" cy="592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The basic commands for creating a </a:t>
            </a:r>
            <a:r>
              <a:rPr lang="en-US" sz="1800" dirty="0" err="1"/>
              <a:t>conda</a:t>
            </a:r>
            <a:r>
              <a:rPr lang="en-US" sz="1800" dirty="0"/>
              <a:t> environment only allow you to install one package at a time. A </a:t>
            </a:r>
            <a:r>
              <a:rPr lang="en-US" sz="1800" dirty="0" err="1"/>
              <a:t>yaml</a:t>
            </a:r>
            <a:r>
              <a:rPr lang="en-US" sz="1800" dirty="0"/>
              <a:t> file allows you to install multiple packages while accounting for dependencies between libraries.  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/>
          </a:p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Here is a sample of a basic </a:t>
            </a:r>
            <a:r>
              <a:rPr lang="en-US" sz="1800" dirty="0" err="1"/>
              <a:t>yaml</a:t>
            </a:r>
            <a:r>
              <a:rPr lang="en-US" sz="1800" dirty="0"/>
              <a:t> file</a:t>
            </a:r>
            <a:r>
              <a:rPr lang="en-US" sz="1800" dirty="0">
                <a:highlight>
                  <a:srgbClr val="C0C0C0"/>
                </a:highlight>
              </a:rPr>
              <a:t>.</a:t>
            </a:r>
          </a:p>
          <a:p>
            <a:pPr>
              <a:buClr>
                <a:schemeClr val="dk1"/>
              </a:buClr>
              <a:buSzPts val="1100"/>
            </a:pPr>
            <a:endParaRPr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You can create an env with this file using the </a:t>
            </a:r>
            <a:r>
              <a:rPr lang="en-US" sz="1800" dirty="0" err="1">
                <a:solidFill>
                  <a:schemeClr val="dk1"/>
                </a:solidFill>
              </a:rPr>
              <a:t>micromamba</a:t>
            </a:r>
            <a:r>
              <a:rPr lang="en-US" sz="1800" dirty="0">
                <a:solidFill>
                  <a:schemeClr val="dk1"/>
                </a:solidFill>
              </a:rPr>
              <a:t> module on KLC:</a:t>
            </a:r>
          </a:p>
          <a:p>
            <a:pPr>
              <a:buClr>
                <a:schemeClr val="dk1"/>
              </a:buClr>
              <a:buSzPts val="1100"/>
            </a:pPr>
            <a:endParaRPr lang="en-US" sz="200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micromamba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env create -f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wrds_r_env.yml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lang="en-US" sz="3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  <p:sp>
        <p:nvSpPr>
          <p:cNvPr id="4" name="Google Shape;120;ge6d407e7a1_0_27">
            <a:extLst>
              <a:ext uri="{FF2B5EF4-FFF2-40B4-BE49-F238E27FC236}">
                <a16:creationId xmlns:a16="http://schemas.microsoft.com/office/drawing/2014/main" id="{E91FEBE2-45B1-882D-045B-297420AC379B}"/>
              </a:ext>
            </a:extLst>
          </p:cNvPr>
          <p:cNvSpPr/>
          <p:nvPr/>
        </p:nvSpPr>
        <p:spPr>
          <a:xfrm>
            <a:off x="2075366" y="2505354"/>
            <a:ext cx="4272600" cy="2886361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wrds_r_env.yml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begin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wrds_r_env.yml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name: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wrds_r_env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channels: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-forge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dependencies: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r-base</a:t>
            </a:r>
          </a:p>
          <a:p>
            <a:pPr lvl="4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irkernel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Rpostgres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end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wrds_r_env.yml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49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Creating a </a:t>
            </a:r>
            <a:r>
              <a:rPr lang="en-US" dirty="0" err="1"/>
              <a:t>Conda</a:t>
            </a:r>
            <a:r>
              <a:rPr lang="en-US" dirty="0"/>
              <a:t> Environment (</a:t>
            </a:r>
            <a:r>
              <a:rPr lang="en-US" dirty="0" err="1"/>
              <a:t>yaml</a:t>
            </a:r>
            <a:r>
              <a:rPr lang="en-US" dirty="0"/>
              <a:t> file)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4" y="873125"/>
            <a:ext cx="8386475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To follow along with what we are doing today, you can create a new </a:t>
            </a:r>
            <a:r>
              <a:rPr lang="en-US" sz="1800" dirty="0" err="1"/>
              <a:t>conda</a:t>
            </a:r>
            <a:r>
              <a:rPr lang="en-US" sz="1800" dirty="0"/>
              <a:t> environment in your home directory with the following: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/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git clone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hlinkClick r:id="rId3"/>
              </a:rPr>
              <a:t>https://github.com/rs-kellogg/2024_phd_workshop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cd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wrds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 </a:t>
            </a:r>
            <a:endParaRPr lang="en-US" sz="1800" dirty="0"/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micromamba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env create -f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wrds_workshop_env.yml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wrds_workshop_env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mamba install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rstudio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-desktop</a:t>
            </a:r>
          </a:p>
          <a:p>
            <a:pPr lvl="4" indent="920750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700" dirty="0"/>
              <a:t>This will take a while for everything to run.  To immediately follow along with us today, you can also call the shared </a:t>
            </a:r>
            <a:r>
              <a:rPr lang="en-US" sz="1700" dirty="0" err="1"/>
              <a:t>conda</a:t>
            </a:r>
            <a:r>
              <a:rPr lang="en-US" sz="1700" dirty="0"/>
              <a:t> environment we created on KLC for you to use: </a:t>
            </a:r>
          </a:p>
          <a:p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200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micromamba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 activate 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kellogg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/software/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envs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/wrds2_env</a:t>
            </a: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23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Basic Commands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activate the environment in the future, either load mamba: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Then run this line to activate the local R environment you created: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activate wrds2_env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micromamba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deactivate wrds2_env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output the </a:t>
            </a:r>
            <a:r>
              <a:rPr lang="en-US" sz="1800" dirty="0" err="1">
                <a:solidFill>
                  <a:schemeClr val="dk1"/>
                </a:solidFill>
              </a:rPr>
              <a:t>yaml</a:t>
            </a:r>
            <a:r>
              <a:rPr lang="en-US" sz="1800" dirty="0">
                <a:solidFill>
                  <a:schemeClr val="dk1"/>
                </a:solidFill>
              </a:rPr>
              <a:t> file so you can share your environment with others: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ea typeface="Consolas"/>
              </a:rPr>
              <a:t>   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env export &gt; wrds2_env.yml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469167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355</Words>
  <Application>Microsoft Macintosh PowerPoint</Application>
  <PresentationFormat>On-screen Show (4:3)</PresentationFormat>
  <Paragraphs>77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Consolas</vt:lpstr>
      <vt:lpstr>Arial</vt:lpstr>
      <vt:lpstr>2_Custom Design</vt:lpstr>
      <vt:lpstr>PowerPoint Presentation</vt:lpstr>
      <vt:lpstr>Sample yaml file</vt:lpstr>
      <vt:lpstr>Creating a Conda Environment (yaml file)</vt:lpstr>
      <vt:lpstr>Basic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Git and Github on KLC Fellows Workshop</dc:title>
  <cp:lastModifiedBy>Ambreen Chaudhri</cp:lastModifiedBy>
  <cp:revision>38</cp:revision>
  <dcterms:modified xsi:type="dcterms:W3CDTF">2024-07-08T21:17:42Z</dcterms:modified>
</cp:coreProperties>
</file>