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4" r:id="rId1"/>
  </p:sldMasterIdLst>
  <p:notesMasterIdLst>
    <p:notesMasterId r:id="rId46"/>
  </p:notesMasterIdLst>
  <p:sldIdLst>
    <p:sldId id="256" r:id="rId2"/>
    <p:sldId id="287" r:id="rId3"/>
    <p:sldId id="286" r:id="rId4"/>
    <p:sldId id="282" r:id="rId5"/>
    <p:sldId id="259" r:id="rId6"/>
    <p:sldId id="261" r:id="rId7"/>
    <p:sldId id="280" r:id="rId8"/>
    <p:sldId id="262" r:id="rId9"/>
    <p:sldId id="268" r:id="rId10"/>
    <p:sldId id="269" r:id="rId11"/>
    <p:sldId id="296" r:id="rId12"/>
    <p:sldId id="263" r:id="rId13"/>
    <p:sldId id="264" r:id="rId14"/>
    <p:sldId id="274" r:id="rId15"/>
    <p:sldId id="272" r:id="rId16"/>
    <p:sldId id="284" r:id="rId17"/>
    <p:sldId id="266" r:id="rId18"/>
    <p:sldId id="276" r:id="rId19"/>
    <p:sldId id="302" r:id="rId20"/>
    <p:sldId id="297" r:id="rId21"/>
    <p:sldId id="285" r:id="rId22"/>
    <p:sldId id="298" r:id="rId23"/>
    <p:sldId id="309" r:id="rId24"/>
    <p:sldId id="289" r:id="rId25"/>
    <p:sldId id="300" r:id="rId26"/>
    <p:sldId id="288" r:id="rId27"/>
    <p:sldId id="291" r:id="rId28"/>
    <p:sldId id="292" r:id="rId29"/>
    <p:sldId id="312" r:id="rId30"/>
    <p:sldId id="307" r:id="rId31"/>
    <p:sldId id="299" r:id="rId32"/>
    <p:sldId id="306" r:id="rId33"/>
    <p:sldId id="317" r:id="rId34"/>
    <p:sldId id="318" r:id="rId35"/>
    <p:sldId id="295" r:id="rId36"/>
    <p:sldId id="310" r:id="rId37"/>
    <p:sldId id="294" r:id="rId38"/>
    <p:sldId id="311" r:id="rId39"/>
    <p:sldId id="305" r:id="rId40"/>
    <p:sldId id="314" r:id="rId41"/>
    <p:sldId id="315" r:id="rId42"/>
    <p:sldId id="313" r:id="rId43"/>
    <p:sldId id="316" r:id="rId44"/>
    <p:sldId id="290" r:id="rId45"/>
  </p:sldIdLst>
  <p:sldSz cx="9144000" cy="6858000" type="screen4x3"/>
  <p:notesSz cx="7010400"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25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4B1213-61EF-BC05-4500-648F8593317F}" name="Ginger Lee Jacobson" initials="GJ" userId="S::glj8018@ads.northwestern.edu::3a49910d-c358-4586-b31b-05d58406f615" providerId="AD"/>
  <p188:author id="{F3797547-0A53-4BAB-BBE8-D3B829EBBE26}" name="John Patrick Johnson" initials="JJ" userId="S::jpj8711@ads.northwestern.edu::fe18dc51-e5c5-41f0-a67f-6454311993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C764"/>
    <a:srgbClr val="ED6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F029B-4AC4-340A-4DB6-2BD0E238DACC}" v="2" dt="2023-01-13T03:15:54.444"/>
    <p1510:client id="{1079E6ED-946C-8550-3B7A-BFCD13048C1F}" v="420" dt="2023-01-06T16:26:07.403"/>
    <p1510:client id="{141099D0-7457-7AFA-9CF7-B723EBA81563}" v="2" dt="2023-01-11T21:22:41.164"/>
    <p1510:client id="{2082941D-0433-84DC-1DEA-DD6F7C31F1C7}" v="203" dt="2022-06-10T18:31:19.167"/>
    <p1510:client id="{214CD2D6-61C4-2C24-7F1E-A1F969B61D7D}" v="287" dt="2023-01-12T23:25:11.096"/>
    <p1510:client id="{2AD4187B-B36B-CC54-8E8E-06A9556FE921}" v="999" dt="2023-01-13T01:45:31.624"/>
    <p1510:client id="{408686E2-2733-9AEC-07CB-C4BA5B3B6039}" v="303" dt="2023-01-08T23:53:46.176"/>
    <p1510:client id="{562DAB7D-436C-1602-E72E-908B982172E0}" v="30" dt="2022-06-28T02:29:01.140"/>
    <p1510:client id="{5B461979-0560-DDDF-28AF-DB41A86C378B}" v="170" dt="2023-01-11T17:48:20.138"/>
    <p1510:client id="{7AC93377-18E1-1866-5C11-A99D5AE0897D}" v="14" dt="2023-01-11T20:17:49.298"/>
    <p1510:client id="{7BF889F4-D4B8-7017-D4B4-EF72E124E6BB}" v="832" dt="2023-01-08T01:31:37.742"/>
    <p1510:client id="{946CF19A-3AC4-E5A6-60D6-F039AAF001F9}" v="269" dt="2023-01-10T21:54:37.466"/>
    <p1510:client id="{98FCA016-B67A-D48A-07BD-195A9608FD0F}" v="2" dt="2022-07-09T03:17:04.356"/>
    <p1510:client id="{A29EF2C3-BCC3-FE84-9E28-8AC5DC878225}" v="268" dt="2023-01-11T21:51:26.734"/>
    <p1510:client id="{A32F9E8B-DABB-46EA-BA82-0D17199FCB6C}" v="204" dt="2019-11-15T02:21:11.744"/>
    <p1510:client id="{ABC40ABF-CC0A-4585-9AB1-0C4661091F47}" v="83" dt="2020-01-17T02:05:53.015"/>
    <p1510:client id="{AE6C6439-0ED1-6924-ACC7-1196F0FEF6C6}" v="62" dt="2023-01-05T18:53:54.867"/>
    <p1510:client id="{B270706C-2E8A-DAE0-AD05-13A0EC2FCBFE}" v="355" dt="2023-01-10T04:12:59.024"/>
    <p1510:client id="{B47E2B0F-F16B-73A3-28E6-F2C241DB97E1}" v="92" dt="2023-01-12T05:49:51.946"/>
    <p1510:client id="{C0D6B327-BF2E-1EC4-C4D4-83B34B46966D}" v="2335" dt="2022-06-01T13:21:39.492"/>
    <p1510:client id="{CFC344A4-3EC5-1D49-C277-47D3D021C5F3}" v="78" dt="2023-01-13T15:22:55.341"/>
    <p1510:client id="{D2C64330-2F63-40DC-3363-A3CA14F59ACD}" v="599" dt="2023-01-12T20:23:04.218"/>
    <p1510:client id="{D7AC109B-9928-06B3-F1A9-53C695CCC547}" v="419" dt="2022-06-14T01:05:44.237"/>
    <p1510:client id="{E56E9AE7-6BFF-978D-732E-10D00211D4EF}" v="532" dt="2023-01-13T02:25:42.652"/>
    <p1510:client id="{E628F8E8-3B2C-D39A-E93B-CEA5452B556E}" v="274" dt="2023-01-11T18:34:44.784"/>
    <p1510:client id="{F084DAC7-4E20-1727-1436-A42609EF1E2D}" v="219" dt="2023-01-08T06:15:43.5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25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8/10/relationships/authors" Target="author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Patrick Johnson" userId="S::jpj8711@ads.northwestern.edu::fe18dc51-e5c5-41f0-a67f-64543119935e" providerId="AD" clId="Web-{2AD4187B-B36B-CC54-8E8E-06A9556FE921}"/>
    <pc:docChg chg="modSld modMainMaster">
      <pc:chgData name="John Patrick Johnson" userId="S::jpj8711@ads.northwestern.edu::fe18dc51-e5c5-41f0-a67f-64543119935e" providerId="AD" clId="Web-{2AD4187B-B36B-CC54-8E8E-06A9556FE921}" dt="2023-01-13T01:45:31.624" v="948"/>
      <pc:docMkLst>
        <pc:docMk/>
      </pc:docMkLst>
      <pc:sldChg chg="addSp modSp">
        <pc:chgData name="John Patrick Johnson" userId="S::jpj8711@ads.northwestern.edu::fe18dc51-e5c5-41f0-a67f-64543119935e" providerId="AD" clId="Web-{2AD4187B-B36B-CC54-8E8E-06A9556FE921}" dt="2023-01-13T01:25:10.520" v="54"/>
        <pc:sldMkLst>
          <pc:docMk/>
          <pc:sldMk cId="0" sldId="256"/>
        </pc:sldMkLst>
        <pc:spChg chg="add mod">
          <ac:chgData name="John Patrick Johnson" userId="S::jpj8711@ads.northwestern.edu::fe18dc51-e5c5-41f0-a67f-64543119935e" providerId="AD" clId="Web-{2AD4187B-B36B-CC54-8E8E-06A9556FE921}" dt="2023-01-13T01:25:10.520" v="54"/>
          <ac:spMkLst>
            <pc:docMk/>
            <pc:sldMk cId="0" sldId="256"/>
            <ac:spMk id="2" creationId="{289CA4ED-6DAD-386B-A788-B7C6CAF7438D}"/>
          </ac:spMkLst>
        </pc:spChg>
      </pc:sldChg>
      <pc:sldChg chg="modSp">
        <pc:chgData name="John Patrick Johnson" userId="S::jpj8711@ads.northwestern.edu::fe18dc51-e5c5-41f0-a67f-64543119935e" providerId="AD" clId="Web-{2AD4187B-B36B-CC54-8E8E-06A9556FE921}" dt="2023-01-13T01:25:10.520" v="54"/>
        <pc:sldMkLst>
          <pc:docMk/>
          <pc:sldMk cId="0" sldId="259"/>
        </pc:sldMkLst>
        <pc:spChg chg="mod">
          <ac:chgData name="John Patrick Johnson" userId="S::jpj8711@ads.northwestern.edu::fe18dc51-e5c5-41f0-a67f-64543119935e" providerId="AD" clId="Web-{2AD4187B-B36B-CC54-8E8E-06A9556FE921}" dt="2023-01-13T01:25:10.520" v="54"/>
          <ac:spMkLst>
            <pc:docMk/>
            <pc:sldMk cId="0" sldId="259"/>
            <ac:spMk id="75"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0" sldId="261"/>
        </pc:sldMkLst>
        <pc:spChg chg="mod">
          <ac:chgData name="John Patrick Johnson" userId="S::jpj8711@ads.northwestern.edu::fe18dc51-e5c5-41f0-a67f-64543119935e" providerId="AD" clId="Web-{2AD4187B-B36B-CC54-8E8E-06A9556FE921}" dt="2023-01-13T01:25:10.520" v="54"/>
          <ac:spMkLst>
            <pc:docMk/>
            <pc:sldMk cId="0" sldId="261"/>
            <ac:spMk id="95"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0" sldId="262"/>
        </pc:sldMkLst>
        <pc:spChg chg="mod">
          <ac:chgData name="John Patrick Johnson" userId="S::jpj8711@ads.northwestern.edu::fe18dc51-e5c5-41f0-a67f-64543119935e" providerId="AD" clId="Web-{2AD4187B-B36B-CC54-8E8E-06A9556FE921}" dt="2023-01-13T01:25:10.520" v="54"/>
          <ac:spMkLst>
            <pc:docMk/>
            <pc:sldMk cId="0" sldId="262"/>
            <ac:spMk id="104" creationId="{00000000-0000-0000-0000-000000000000}"/>
          </ac:spMkLst>
        </pc:spChg>
      </pc:sldChg>
      <pc:sldChg chg="modSp">
        <pc:chgData name="John Patrick Johnson" userId="S::jpj8711@ads.northwestern.edu::fe18dc51-e5c5-41f0-a67f-64543119935e" providerId="AD" clId="Web-{2AD4187B-B36B-CC54-8E8E-06A9556FE921}" dt="2023-01-13T01:34:23.988" v="509" actId="20577"/>
        <pc:sldMkLst>
          <pc:docMk/>
          <pc:sldMk cId="0" sldId="263"/>
        </pc:sldMkLst>
        <pc:spChg chg="mod">
          <ac:chgData name="John Patrick Johnson" userId="S::jpj8711@ads.northwestern.edu::fe18dc51-e5c5-41f0-a67f-64543119935e" providerId="AD" clId="Web-{2AD4187B-B36B-CC54-8E8E-06A9556FE921}" dt="2023-01-13T01:25:10.520" v="54"/>
          <ac:spMkLst>
            <pc:docMk/>
            <pc:sldMk cId="0" sldId="263"/>
            <ac:spMk id="114" creationId="{00000000-0000-0000-0000-000000000000}"/>
          </ac:spMkLst>
        </pc:spChg>
        <pc:spChg chg="mod">
          <ac:chgData name="John Patrick Johnson" userId="S::jpj8711@ads.northwestern.edu::fe18dc51-e5c5-41f0-a67f-64543119935e" providerId="AD" clId="Web-{2AD4187B-B36B-CC54-8E8E-06A9556FE921}" dt="2023-01-13T01:34:23.988" v="509" actId="20577"/>
          <ac:spMkLst>
            <pc:docMk/>
            <pc:sldMk cId="0" sldId="263"/>
            <ac:spMk id="116" creationId="{00000000-0000-0000-0000-000000000000}"/>
          </ac:spMkLst>
        </pc:spChg>
      </pc:sldChg>
      <pc:sldChg chg="modSp">
        <pc:chgData name="John Patrick Johnson" userId="S::jpj8711@ads.northwestern.edu::fe18dc51-e5c5-41f0-a67f-64543119935e" providerId="AD" clId="Web-{2AD4187B-B36B-CC54-8E8E-06A9556FE921}" dt="2023-01-13T01:34:50.927" v="521" actId="20577"/>
        <pc:sldMkLst>
          <pc:docMk/>
          <pc:sldMk cId="0" sldId="264"/>
        </pc:sldMkLst>
        <pc:spChg chg="mod">
          <ac:chgData name="John Patrick Johnson" userId="S::jpj8711@ads.northwestern.edu::fe18dc51-e5c5-41f0-a67f-64543119935e" providerId="AD" clId="Web-{2AD4187B-B36B-CC54-8E8E-06A9556FE921}" dt="2023-01-13T01:25:10.520" v="54"/>
          <ac:spMkLst>
            <pc:docMk/>
            <pc:sldMk cId="0" sldId="264"/>
            <ac:spMk id="126" creationId="{00000000-0000-0000-0000-000000000000}"/>
          </ac:spMkLst>
        </pc:spChg>
        <pc:spChg chg="mod">
          <ac:chgData name="John Patrick Johnson" userId="S::jpj8711@ads.northwestern.edu::fe18dc51-e5c5-41f0-a67f-64543119935e" providerId="AD" clId="Web-{2AD4187B-B36B-CC54-8E8E-06A9556FE921}" dt="2023-01-13T01:34:50.927" v="521" actId="20577"/>
          <ac:spMkLst>
            <pc:docMk/>
            <pc:sldMk cId="0" sldId="264"/>
            <ac:spMk id="128"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0" sldId="266"/>
        </pc:sldMkLst>
        <pc:spChg chg="mod">
          <ac:chgData name="John Patrick Johnson" userId="S::jpj8711@ads.northwestern.edu::fe18dc51-e5c5-41f0-a67f-64543119935e" providerId="AD" clId="Web-{2AD4187B-B36B-CC54-8E8E-06A9556FE921}" dt="2023-01-13T01:25:10.520" v="54"/>
          <ac:spMkLst>
            <pc:docMk/>
            <pc:sldMk cId="0" sldId="266"/>
            <ac:spMk id="148"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0" sldId="268"/>
        </pc:sldMkLst>
        <pc:spChg chg="mod">
          <ac:chgData name="John Patrick Johnson" userId="S::jpj8711@ads.northwestern.edu::fe18dc51-e5c5-41f0-a67f-64543119935e" providerId="AD" clId="Web-{2AD4187B-B36B-CC54-8E8E-06A9556FE921}" dt="2023-01-13T01:25:10.520" v="54"/>
          <ac:spMkLst>
            <pc:docMk/>
            <pc:sldMk cId="0" sldId="268"/>
            <ac:spMk id="167" creationId="{00000000-0000-0000-0000-000000000000}"/>
          </ac:spMkLst>
        </pc:spChg>
      </pc:sldChg>
      <pc:sldChg chg="modSp">
        <pc:chgData name="John Patrick Johnson" userId="S::jpj8711@ads.northwestern.edu::fe18dc51-e5c5-41f0-a67f-64543119935e" providerId="AD" clId="Web-{2AD4187B-B36B-CC54-8E8E-06A9556FE921}" dt="2023-01-13T01:31:41.593" v="334" actId="20577"/>
        <pc:sldMkLst>
          <pc:docMk/>
          <pc:sldMk cId="0" sldId="269"/>
        </pc:sldMkLst>
        <pc:spChg chg="mod">
          <ac:chgData name="John Patrick Johnson" userId="S::jpj8711@ads.northwestern.edu::fe18dc51-e5c5-41f0-a67f-64543119935e" providerId="AD" clId="Web-{2AD4187B-B36B-CC54-8E8E-06A9556FE921}" dt="2023-01-13T01:25:10.520" v="54"/>
          <ac:spMkLst>
            <pc:docMk/>
            <pc:sldMk cId="0" sldId="269"/>
            <ac:spMk id="177" creationId="{00000000-0000-0000-0000-000000000000}"/>
          </ac:spMkLst>
        </pc:spChg>
        <pc:spChg chg="mod">
          <ac:chgData name="John Patrick Johnson" userId="S::jpj8711@ads.northwestern.edu::fe18dc51-e5c5-41f0-a67f-64543119935e" providerId="AD" clId="Web-{2AD4187B-B36B-CC54-8E8E-06A9556FE921}" dt="2023-01-13T01:31:41.593" v="334" actId="20577"/>
          <ac:spMkLst>
            <pc:docMk/>
            <pc:sldMk cId="0" sldId="269"/>
            <ac:spMk id="179" creationId="{00000000-0000-0000-0000-000000000000}"/>
          </ac:spMkLst>
        </pc:spChg>
      </pc:sldChg>
      <pc:sldChg chg="modSp">
        <pc:chgData name="John Patrick Johnson" userId="S::jpj8711@ads.northwestern.edu::fe18dc51-e5c5-41f0-a67f-64543119935e" providerId="AD" clId="Web-{2AD4187B-B36B-CC54-8E8E-06A9556FE921}" dt="2023-01-13T01:36:38.539" v="562" actId="20577"/>
        <pc:sldMkLst>
          <pc:docMk/>
          <pc:sldMk cId="0" sldId="272"/>
        </pc:sldMkLst>
        <pc:spChg chg="mod">
          <ac:chgData name="John Patrick Johnson" userId="S::jpj8711@ads.northwestern.edu::fe18dc51-e5c5-41f0-a67f-64543119935e" providerId="AD" clId="Web-{2AD4187B-B36B-CC54-8E8E-06A9556FE921}" dt="2023-01-13T01:36:38.539" v="562" actId="20577"/>
          <ac:spMkLst>
            <pc:docMk/>
            <pc:sldMk cId="0" sldId="272"/>
            <ac:spMk id="5" creationId="{D530A949-24AC-48CD-B587-1D34E28B4FBC}"/>
          </ac:spMkLst>
        </pc:spChg>
        <pc:spChg chg="mod">
          <ac:chgData name="John Patrick Johnson" userId="S::jpj8711@ads.northwestern.edu::fe18dc51-e5c5-41f0-a67f-64543119935e" providerId="AD" clId="Web-{2AD4187B-B36B-CC54-8E8E-06A9556FE921}" dt="2023-01-13T01:25:10.520" v="54"/>
          <ac:spMkLst>
            <pc:docMk/>
            <pc:sldMk cId="0" sldId="272"/>
            <ac:spMk id="207" creationId="{00000000-0000-0000-0000-000000000000}"/>
          </ac:spMkLst>
        </pc:spChg>
      </pc:sldChg>
      <pc:sldChg chg="modSp">
        <pc:chgData name="John Patrick Johnson" userId="S::jpj8711@ads.northwestern.edu::fe18dc51-e5c5-41f0-a67f-64543119935e" providerId="AD" clId="Web-{2AD4187B-B36B-CC54-8E8E-06A9556FE921}" dt="2023-01-13T01:35:45.006" v="536" actId="20577"/>
        <pc:sldMkLst>
          <pc:docMk/>
          <pc:sldMk cId="0" sldId="274"/>
        </pc:sldMkLst>
        <pc:spChg chg="mod">
          <ac:chgData name="John Patrick Johnson" userId="S::jpj8711@ads.northwestern.edu::fe18dc51-e5c5-41f0-a67f-64543119935e" providerId="AD" clId="Web-{2AD4187B-B36B-CC54-8E8E-06A9556FE921}" dt="2023-01-13T01:35:45.006" v="536" actId="20577"/>
          <ac:spMkLst>
            <pc:docMk/>
            <pc:sldMk cId="0" sldId="274"/>
            <ac:spMk id="3" creationId="{74AFA63D-E288-40A4-93BC-D0412D9563D3}"/>
          </ac:spMkLst>
        </pc:spChg>
        <pc:spChg chg="mod">
          <ac:chgData name="John Patrick Johnson" userId="S::jpj8711@ads.northwestern.edu::fe18dc51-e5c5-41f0-a67f-64543119935e" providerId="AD" clId="Web-{2AD4187B-B36B-CC54-8E8E-06A9556FE921}" dt="2023-01-13T01:25:10.520" v="54"/>
          <ac:spMkLst>
            <pc:docMk/>
            <pc:sldMk cId="0" sldId="274"/>
            <ac:spMk id="225" creationId="{00000000-0000-0000-0000-000000000000}"/>
          </ac:spMkLst>
        </pc:spChg>
      </pc:sldChg>
      <pc:sldChg chg="modSp">
        <pc:chgData name="John Patrick Johnson" userId="S::jpj8711@ads.northwestern.edu::fe18dc51-e5c5-41f0-a67f-64543119935e" providerId="AD" clId="Web-{2AD4187B-B36B-CC54-8E8E-06A9556FE921}" dt="2023-01-13T01:41:07.210" v="824" actId="20577"/>
        <pc:sldMkLst>
          <pc:docMk/>
          <pc:sldMk cId="0" sldId="276"/>
        </pc:sldMkLst>
        <pc:spChg chg="mod">
          <ac:chgData name="John Patrick Johnson" userId="S::jpj8711@ads.northwestern.edu::fe18dc51-e5c5-41f0-a67f-64543119935e" providerId="AD" clId="Web-{2AD4187B-B36B-CC54-8E8E-06A9556FE921}" dt="2023-01-13T01:25:10.520" v="54"/>
          <ac:spMkLst>
            <pc:docMk/>
            <pc:sldMk cId="0" sldId="276"/>
            <ac:spMk id="251" creationId="{00000000-0000-0000-0000-000000000000}"/>
          </ac:spMkLst>
        </pc:spChg>
        <pc:spChg chg="mod">
          <ac:chgData name="John Patrick Johnson" userId="S::jpj8711@ads.northwestern.edu::fe18dc51-e5c5-41f0-a67f-64543119935e" providerId="AD" clId="Web-{2AD4187B-B36B-CC54-8E8E-06A9556FE921}" dt="2023-01-13T01:41:07.210" v="824" actId="20577"/>
          <ac:spMkLst>
            <pc:docMk/>
            <pc:sldMk cId="0" sldId="276"/>
            <ac:spMk id="253" creationId="{00000000-0000-0000-0000-000000000000}"/>
          </ac:spMkLst>
        </pc:spChg>
      </pc:sldChg>
      <pc:sldChg chg="modSp delAnim">
        <pc:chgData name="John Patrick Johnson" userId="S::jpj8711@ads.northwestern.edu::fe18dc51-e5c5-41f0-a67f-64543119935e" providerId="AD" clId="Web-{2AD4187B-B36B-CC54-8E8E-06A9556FE921}" dt="2023-01-13T01:28:54.245" v="250"/>
        <pc:sldMkLst>
          <pc:docMk/>
          <pc:sldMk cId="0" sldId="280"/>
        </pc:sldMkLst>
        <pc:spChg chg="mod">
          <ac:chgData name="John Patrick Johnson" userId="S::jpj8711@ads.northwestern.edu::fe18dc51-e5c5-41f0-a67f-64543119935e" providerId="AD" clId="Web-{2AD4187B-B36B-CC54-8E8E-06A9556FE921}" dt="2023-01-13T01:27:54.181" v="206" actId="20577"/>
          <ac:spMkLst>
            <pc:docMk/>
            <pc:sldMk cId="0" sldId="280"/>
            <ac:spMk id="5" creationId="{B64D9B12-D05E-D196-1CEC-9C9E33B9CC0F}"/>
          </ac:spMkLst>
        </pc:spChg>
        <pc:spChg chg="mod">
          <ac:chgData name="John Patrick Johnson" userId="S::jpj8711@ads.northwestern.edu::fe18dc51-e5c5-41f0-a67f-64543119935e" providerId="AD" clId="Web-{2AD4187B-B36B-CC54-8E8E-06A9556FE921}" dt="2023-01-13T01:28:27.463" v="249" actId="20577"/>
          <ac:spMkLst>
            <pc:docMk/>
            <pc:sldMk cId="0" sldId="280"/>
            <ac:spMk id="7" creationId="{B1E2236B-464B-AA49-A124-3E054A3AC455}"/>
          </ac:spMkLst>
        </pc:spChg>
        <pc:spChg chg="mod">
          <ac:chgData name="John Patrick Johnson" userId="S::jpj8711@ads.northwestern.edu::fe18dc51-e5c5-41f0-a67f-64543119935e" providerId="AD" clId="Web-{2AD4187B-B36B-CC54-8E8E-06A9556FE921}" dt="2023-01-13T01:25:10.520" v="54"/>
          <ac:spMkLst>
            <pc:docMk/>
            <pc:sldMk cId="0" sldId="280"/>
            <ac:spMk id="288" creationId="{00000000-0000-0000-0000-000000000000}"/>
          </ac:spMkLst>
        </pc:spChg>
        <pc:spChg chg="mod">
          <ac:chgData name="John Patrick Johnson" userId="S::jpj8711@ads.northwestern.edu::fe18dc51-e5c5-41f0-a67f-64543119935e" providerId="AD" clId="Web-{2AD4187B-B36B-CC54-8E8E-06A9556FE921}" dt="2023-01-13T01:26:51.538" v="101" actId="20577"/>
          <ac:spMkLst>
            <pc:docMk/>
            <pc:sldMk cId="0" sldId="280"/>
            <ac:spMk id="290" creationId="{00000000-0000-0000-0000-000000000000}"/>
          </ac:spMkLst>
        </pc:spChg>
      </pc:sldChg>
      <pc:sldChg chg="modSp">
        <pc:chgData name="John Patrick Johnson" userId="S::jpj8711@ads.northwestern.edu::fe18dc51-e5c5-41f0-a67f-64543119935e" providerId="AD" clId="Web-{2AD4187B-B36B-CC54-8E8E-06A9556FE921}" dt="2023-01-13T01:25:05.957" v="53"/>
        <pc:sldMkLst>
          <pc:docMk/>
          <pc:sldMk cId="837207602" sldId="282"/>
        </pc:sldMkLst>
        <pc:spChg chg="mod">
          <ac:chgData name="John Patrick Johnson" userId="S::jpj8711@ads.northwestern.edu::fe18dc51-e5c5-41f0-a67f-64543119935e" providerId="AD" clId="Web-{2AD4187B-B36B-CC54-8E8E-06A9556FE921}" dt="2023-01-13T01:24:21.691" v="20" actId="14100"/>
          <ac:spMkLst>
            <pc:docMk/>
            <pc:sldMk cId="837207602" sldId="282"/>
            <ac:spMk id="4" creationId="{E01374D5-3FDC-ACF5-3153-58548A78F130}"/>
          </ac:spMkLst>
        </pc:spChg>
        <pc:spChg chg="mod">
          <ac:chgData name="John Patrick Johnson" userId="S::jpj8711@ads.northwestern.edu::fe18dc51-e5c5-41f0-a67f-64543119935e" providerId="AD" clId="Web-{2AD4187B-B36B-CC54-8E8E-06A9556FE921}" dt="2023-01-13T01:25:05.957" v="53"/>
          <ac:spMkLst>
            <pc:docMk/>
            <pc:sldMk cId="837207602" sldId="282"/>
            <ac:spMk id="251"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679406833" sldId="284"/>
        </pc:sldMkLst>
        <pc:spChg chg="mod">
          <ac:chgData name="John Patrick Johnson" userId="S::jpj8711@ads.northwestern.edu::fe18dc51-e5c5-41f0-a67f-64543119935e" providerId="AD" clId="Web-{2AD4187B-B36B-CC54-8E8E-06A9556FE921}" dt="2023-01-13T01:25:10.520" v="54"/>
          <ac:spMkLst>
            <pc:docMk/>
            <pc:sldMk cId="679406833" sldId="284"/>
            <ac:spMk id="251"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4134066138" sldId="285"/>
        </pc:sldMkLst>
        <pc:spChg chg="mod">
          <ac:chgData name="John Patrick Johnson" userId="S::jpj8711@ads.northwestern.edu::fe18dc51-e5c5-41f0-a67f-64543119935e" providerId="AD" clId="Web-{2AD4187B-B36B-CC54-8E8E-06A9556FE921}" dt="2023-01-13T01:25:10.520" v="54"/>
          <ac:spMkLst>
            <pc:docMk/>
            <pc:sldMk cId="4134066138" sldId="285"/>
            <ac:spMk id="251"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3056279571" sldId="286"/>
        </pc:sldMkLst>
        <pc:spChg chg="mod">
          <ac:chgData name="John Patrick Johnson" userId="S::jpj8711@ads.northwestern.edu::fe18dc51-e5c5-41f0-a67f-64543119935e" providerId="AD" clId="Web-{2AD4187B-B36B-CC54-8E8E-06A9556FE921}" dt="2023-01-13T01:25:10.520" v="54"/>
          <ac:spMkLst>
            <pc:docMk/>
            <pc:sldMk cId="3056279571" sldId="286"/>
            <ac:spMk id="4" creationId="{5D6F9351-75F6-C7A1-4564-32139E3FB6F5}"/>
          </ac:spMkLst>
        </pc:spChg>
      </pc:sldChg>
      <pc:sldChg chg="modSp delCm">
        <pc:chgData name="John Patrick Johnson" userId="S::jpj8711@ads.northwestern.edu::fe18dc51-e5c5-41f0-a67f-64543119935e" providerId="AD" clId="Web-{2AD4187B-B36B-CC54-8E8E-06A9556FE921}" dt="2023-01-13T01:25:10.520" v="54"/>
        <pc:sldMkLst>
          <pc:docMk/>
          <pc:sldMk cId="60139911" sldId="287"/>
        </pc:sldMkLst>
        <pc:spChg chg="mod">
          <ac:chgData name="John Patrick Johnson" userId="S::jpj8711@ads.northwestern.edu::fe18dc51-e5c5-41f0-a67f-64543119935e" providerId="AD" clId="Web-{2AD4187B-B36B-CC54-8E8E-06A9556FE921}" dt="2023-01-13T01:25:10.520" v="54"/>
          <ac:spMkLst>
            <pc:docMk/>
            <pc:sldMk cId="60139911" sldId="287"/>
            <ac:spMk id="4" creationId="{F6ADA871-9FF6-D0AE-77F4-9966318D598E}"/>
          </ac:spMkLst>
        </pc:spChg>
        <pc:extLst>
          <p:ext xmlns:p="http://schemas.openxmlformats.org/presentationml/2006/main" uri="{D6D511B9-2390-475A-947B-AFAB55BFBCF1}">
            <pc226:cmChg xmlns:pc226="http://schemas.microsoft.com/office/powerpoint/2022/06/main/command" chg="del">
              <pc226:chgData name="John Patrick Johnson" userId="S::jpj8711@ads.northwestern.edu::fe18dc51-e5c5-41f0-a67f-64543119935e" providerId="AD" clId="Web-{2AD4187B-B36B-CC54-8E8E-06A9556FE921}" dt="2023-01-13T01:23:57.081" v="0"/>
              <pc2:cmMkLst xmlns:pc2="http://schemas.microsoft.com/office/powerpoint/2019/9/main/command">
                <pc:docMk/>
                <pc:sldMk cId="60139911" sldId="287"/>
                <pc2:cmMk id="{C3BA05EE-CB47-4CDA-92F6-CE366E29AB18}"/>
              </pc2:cmMkLst>
            </pc226:cmChg>
          </p:ext>
        </pc:extLst>
      </pc:sldChg>
      <pc:sldChg chg="modSp">
        <pc:chgData name="John Patrick Johnson" userId="S::jpj8711@ads.northwestern.edu::fe18dc51-e5c5-41f0-a67f-64543119935e" providerId="AD" clId="Web-{2AD4187B-B36B-CC54-8E8E-06A9556FE921}" dt="2023-01-13T01:25:10.520" v="54"/>
        <pc:sldMkLst>
          <pc:docMk/>
          <pc:sldMk cId="930816888" sldId="288"/>
        </pc:sldMkLst>
        <pc:spChg chg="mod">
          <ac:chgData name="John Patrick Johnson" userId="S::jpj8711@ads.northwestern.edu::fe18dc51-e5c5-41f0-a67f-64543119935e" providerId="AD" clId="Web-{2AD4187B-B36B-CC54-8E8E-06A9556FE921}" dt="2023-01-13T01:25:10.520" v="54"/>
          <ac:spMkLst>
            <pc:docMk/>
            <pc:sldMk cId="930816888" sldId="288"/>
            <ac:spMk id="4" creationId="{5C2B4921-0E5E-F287-7D0F-84729C9BBEB7}"/>
          </ac:spMkLst>
        </pc:spChg>
      </pc:sldChg>
      <pc:sldChg chg="modSp">
        <pc:chgData name="John Patrick Johnson" userId="S::jpj8711@ads.northwestern.edu::fe18dc51-e5c5-41f0-a67f-64543119935e" providerId="AD" clId="Web-{2AD4187B-B36B-CC54-8E8E-06A9556FE921}" dt="2023-01-13T01:25:10.520" v="54"/>
        <pc:sldMkLst>
          <pc:docMk/>
          <pc:sldMk cId="1467023248" sldId="289"/>
        </pc:sldMkLst>
        <pc:spChg chg="mod">
          <ac:chgData name="John Patrick Johnson" userId="S::jpj8711@ads.northwestern.edu::fe18dc51-e5c5-41f0-a67f-64543119935e" providerId="AD" clId="Web-{2AD4187B-B36B-CC54-8E8E-06A9556FE921}" dt="2023-01-13T01:25:10.520" v="54"/>
          <ac:spMkLst>
            <pc:docMk/>
            <pc:sldMk cId="1467023248" sldId="289"/>
            <ac:spMk id="4" creationId="{07F45318-EE67-D91C-625B-0E08FF032656}"/>
          </ac:spMkLst>
        </pc:spChg>
      </pc:sldChg>
      <pc:sldChg chg="modSp">
        <pc:chgData name="John Patrick Johnson" userId="S::jpj8711@ads.northwestern.edu::fe18dc51-e5c5-41f0-a67f-64543119935e" providerId="AD" clId="Web-{2AD4187B-B36B-CC54-8E8E-06A9556FE921}" dt="2023-01-13T01:25:10.520" v="54"/>
        <pc:sldMkLst>
          <pc:docMk/>
          <pc:sldMk cId="4100909272" sldId="290"/>
        </pc:sldMkLst>
        <pc:spChg chg="mod">
          <ac:chgData name="John Patrick Johnson" userId="S::jpj8711@ads.northwestern.edu::fe18dc51-e5c5-41f0-a67f-64543119935e" providerId="AD" clId="Web-{2AD4187B-B36B-CC54-8E8E-06A9556FE921}" dt="2023-01-13T01:25:10.520" v="54"/>
          <ac:spMkLst>
            <pc:docMk/>
            <pc:sldMk cId="4100909272" sldId="290"/>
            <ac:spMk id="4" creationId="{5F465DAC-C5BF-D008-EABF-AD229300C6B1}"/>
          </ac:spMkLst>
        </pc:spChg>
      </pc:sldChg>
      <pc:sldChg chg="modSp">
        <pc:chgData name="John Patrick Johnson" userId="S::jpj8711@ads.northwestern.edu::fe18dc51-e5c5-41f0-a67f-64543119935e" providerId="AD" clId="Web-{2AD4187B-B36B-CC54-8E8E-06A9556FE921}" dt="2023-01-13T01:25:10.520" v="54"/>
        <pc:sldMkLst>
          <pc:docMk/>
          <pc:sldMk cId="2952596098" sldId="291"/>
        </pc:sldMkLst>
        <pc:spChg chg="mod">
          <ac:chgData name="John Patrick Johnson" userId="S::jpj8711@ads.northwestern.edu::fe18dc51-e5c5-41f0-a67f-64543119935e" providerId="AD" clId="Web-{2AD4187B-B36B-CC54-8E8E-06A9556FE921}" dt="2023-01-13T01:25:10.520" v="54"/>
          <ac:spMkLst>
            <pc:docMk/>
            <pc:sldMk cId="2952596098" sldId="291"/>
            <ac:spMk id="4" creationId="{3F064F96-337C-850E-2799-A7AF4868E300}"/>
          </ac:spMkLst>
        </pc:spChg>
      </pc:sldChg>
      <pc:sldChg chg="modSp">
        <pc:chgData name="John Patrick Johnson" userId="S::jpj8711@ads.northwestern.edu::fe18dc51-e5c5-41f0-a67f-64543119935e" providerId="AD" clId="Web-{2AD4187B-B36B-CC54-8E8E-06A9556FE921}" dt="2023-01-13T01:25:10.520" v="54"/>
        <pc:sldMkLst>
          <pc:docMk/>
          <pc:sldMk cId="922581880" sldId="292"/>
        </pc:sldMkLst>
        <pc:spChg chg="mod">
          <ac:chgData name="John Patrick Johnson" userId="S::jpj8711@ads.northwestern.edu::fe18dc51-e5c5-41f0-a67f-64543119935e" providerId="AD" clId="Web-{2AD4187B-B36B-CC54-8E8E-06A9556FE921}" dt="2023-01-13T01:25:10.520" v="54"/>
          <ac:spMkLst>
            <pc:docMk/>
            <pc:sldMk cId="922581880" sldId="292"/>
            <ac:spMk id="4" creationId="{30CA4C43-651B-F858-14DE-C991D49B3CAE}"/>
          </ac:spMkLst>
        </pc:spChg>
      </pc:sldChg>
      <pc:sldChg chg="modSp">
        <pc:chgData name="John Patrick Johnson" userId="S::jpj8711@ads.northwestern.edu::fe18dc51-e5c5-41f0-a67f-64543119935e" providerId="AD" clId="Web-{2AD4187B-B36B-CC54-8E8E-06A9556FE921}" dt="2023-01-13T01:25:10.520" v="54"/>
        <pc:sldMkLst>
          <pc:docMk/>
          <pc:sldMk cId="2221694099" sldId="294"/>
        </pc:sldMkLst>
        <pc:spChg chg="mod">
          <ac:chgData name="John Patrick Johnson" userId="S::jpj8711@ads.northwestern.edu::fe18dc51-e5c5-41f0-a67f-64543119935e" providerId="AD" clId="Web-{2AD4187B-B36B-CC54-8E8E-06A9556FE921}" dt="2023-01-13T01:25:10.520" v="54"/>
          <ac:spMkLst>
            <pc:docMk/>
            <pc:sldMk cId="2221694099" sldId="294"/>
            <ac:spMk id="4" creationId="{963A9A73-23EF-3180-96E1-55A434E55A4C}"/>
          </ac:spMkLst>
        </pc:spChg>
      </pc:sldChg>
      <pc:sldChg chg="modSp">
        <pc:chgData name="John Patrick Johnson" userId="S::jpj8711@ads.northwestern.edu::fe18dc51-e5c5-41f0-a67f-64543119935e" providerId="AD" clId="Web-{2AD4187B-B36B-CC54-8E8E-06A9556FE921}" dt="2023-01-13T01:25:10.520" v="54"/>
        <pc:sldMkLst>
          <pc:docMk/>
          <pc:sldMk cId="2441557156" sldId="295"/>
        </pc:sldMkLst>
        <pc:spChg chg="mod">
          <ac:chgData name="John Patrick Johnson" userId="S::jpj8711@ads.northwestern.edu::fe18dc51-e5c5-41f0-a67f-64543119935e" providerId="AD" clId="Web-{2AD4187B-B36B-CC54-8E8E-06A9556FE921}" dt="2023-01-13T01:25:10.520" v="54"/>
          <ac:spMkLst>
            <pc:docMk/>
            <pc:sldMk cId="2441557156" sldId="295"/>
            <ac:spMk id="4" creationId="{004BFB73-AA11-C7C3-5F4E-2E58A5D60EE0}"/>
          </ac:spMkLst>
        </pc:spChg>
      </pc:sldChg>
      <pc:sldChg chg="modSp addAnim delAnim modAnim">
        <pc:chgData name="John Patrick Johnson" userId="S::jpj8711@ads.northwestern.edu::fe18dc51-e5c5-41f0-a67f-64543119935e" providerId="AD" clId="Web-{2AD4187B-B36B-CC54-8E8E-06A9556FE921}" dt="2023-01-13T01:30:04.856" v="255"/>
        <pc:sldMkLst>
          <pc:docMk/>
          <pc:sldMk cId="3050248158" sldId="296"/>
        </pc:sldMkLst>
        <pc:spChg chg="mod">
          <ac:chgData name="John Patrick Johnson" userId="S::jpj8711@ads.northwestern.edu::fe18dc51-e5c5-41f0-a67f-64543119935e" providerId="AD" clId="Web-{2AD4187B-B36B-CC54-8E8E-06A9556FE921}" dt="2023-01-13T01:25:10.520" v="54"/>
          <ac:spMkLst>
            <pc:docMk/>
            <pc:sldMk cId="3050248158" sldId="296"/>
            <ac:spMk id="177"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2695303178" sldId="297"/>
        </pc:sldMkLst>
        <pc:spChg chg="mod">
          <ac:chgData name="John Patrick Johnson" userId="S::jpj8711@ads.northwestern.edu::fe18dc51-e5c5-41f0-a67f-64543119935e" providerId="AD" clId="Web-{2AD4187B-B36B-CC54-8E8E-06A9556FE921}" dt="2023-01-13T01:25:10.520" v="54"/>
          <ac:spMkLst>
            <pc:docMk/>
            <pc:sldMk cId="2695303178" sldId="297"/>
            <ac:spMk id="4" creationId="{5D6F9351-75F6-C7A1-4564-32139E3FB6F5}"/>
          </ac:spMkLst>
        </pc:spChg>
      </pc:sldChg>
      <pc:sldChg chg="modSp">
        <pc:chgData name="John Patrick Johnson" userId="S::jpj8711@ads.northwestern.edu::fe18dc51-e5c5-41f0-a67f-64543119935e" providerId="AD" clId="Web-{2AD4187B-B36B-CC54-8E8E-06A9556FE921}" dt="2023-01-13T01:25:10.520" v="54"/>
        <pc:sldMkLst>
          <pc:docMk/>
          <pc:sldMk cId="692865833" sldId="298"/>
        </pc:sldMkLst>
        <pc:spChg chg="mod">
          <ac:chgData name="John Patrick Johnson" userId="S::jpj8711@ads.northwestern.edu::fe18dc51-e5c5-41f0-a67f-64543119935e" providerId="AD" clId="Web-{2AD4187B-B36B-CC54-8E8E-06A9556FE921}" dt="2023-01-13T01:25:10.520" v="54"/>
          <ac:spMkLst>
            <pc:docMk/>
            <pc:sldMk cId="692865833" sldId="298"/>
            <ac:spMk id="4" creationId="{5D6F9351-75F6-C7A1-4564-32139E3FB6F5}"/>
          </ac:spMkLst>
        </pc:spChg>
      </pc:sldChg>
      <pc:sldChg chg="modSp">
        <pc:chgData name="John Patrick Johnson" userId="S::jpj8711@ads.northwestern.edu::fe18dc51-e5c5-41f0-a67f-64543119935e" providerId="AD" clId="Web-{2AD4187B-B36B-CC54-8E8E-06A9556FE921}" dt="2023-01-13T01:25:10.520" v="54"/>
        <pc:sldMkLst>
          <pc:docMk/>
          <pc:sldMk cId="1158116147" sldId="299"/>
        </pc:sldMkLst>
        <pc:spChg chg="mod">
          <ac:chgData name="John Patrick Johnson" userId="S::jpj8711@ads.northwestern.edu::fe18dc51-e5c5-41f0-a67f-64543119935e" providerId="AD" clId="Web-{2AD4187B-B36B-CC54-8E8E-06A9556FE921}" dt="2023-01-13T01:25:10.520" v="54"/>
          <ac:spMkLst>
            <pc:docMk/>
            <pc:sldMk cId="1158116147" sldId="299"/>
            <ac:spMk id="4" creationId="{D605702D-A96F-C77A-05B4-C621E5E52957}"/>
          </ac:spMkLst>
        </pc:spChg>
      </pc:sldChg>
      <pc:sldChg chg="modSp">
        <pc:chgData name="John Patrick Johnson" userId="S::jpj8711@ads.northwestern.edu::fe18dc51-e5c5-41f0-a67f-64543119935e" providerId="AD" clId="Web-{2AD4187B-B36B-CC54-8E8E-06A9556FE921}" dt="2023-01-13T01:25:10.520" v="54"/>
        <pc:sldMkLst>
          <pc:docMk/>
          <pc:sldMk cId="824764711" sldId="300"/>
        </pc:sldMkLst>
        <pc:spChg chg="mod">
          <ac:chgData name="John Patrick Johnson" userId="S::jpj8711@ads.northwestern.edu::fe18dc51-e5c5-41f0-a67f-64543119935e" providerId="AD" clId="Web-{2AD4187B-B36B-CC54-8E8E-06A9556FE921}" dt="2023-01-13T01:25:10.520" v="54"/>
          <ac:spMkLst>
            <pc:docMk/>
            <pc:sldMk cId="824764711" sldId="300"/>
            <ac:spMk id="4" creationId="{07F45318-EE67-D91C-625B-0E08FF032656}"/>
          </ac:spMkLst>
        </pc:spChg>
      </pc:sldChg>
      <pc:sldChg chg="addSp delSp modSp addAnim delAnim modAnim">
        <pc:chgData name="John Patrick Johnson" userId="S::jpj8711@ads.northwestern.edu::fe18dc51-e5c5-41f0-a67f-64543119935e" providerId="AD" clId="Web-{2AD4187B-B36B-CC54-8E8E-06A9556FE921}" dt="2023-01-13T01:45:31.624" v="948"/>
        <pc:sldMkLst>
          <pc:docMk/>
          <pc:sldMk cId="3384434737" sldId="302"/>
        </pc:sldMkLst>
        <pc:spChg chg="topLvl">
          <ac:chgData name="John Patrick Johnson" userId="S::jpj8711@ads.northwestern.edu::fe18dc51-e5c5-41f0-a67f-64543119935e" providerId="AD" clId="Web-{2AD4187B-B36B-CC54-8E8E-06A9556FE921}" dt="2023-01-13T01:44:56.326" v="944"/>
          <ac:spMkLst>
            <pc:docMk/>
            <pc:sldMk cId="3384434737" sldId="302"/>
            <ac:spMk id="4" creationId="{063D29AA-7E41-CBE7-D357-097401F95E44}"/>
          </ac:spMkLst>
        </pc:spChg>
        <pc:spChg chg="topLvl">
          <ac:chgData name="John Patrick Johnson" userId="S::jpj8711@ads.northwestern.edu::fe18dc51-e5c5-41f0-a67f-64543119935e" providerId="AD" clId="Web-{2AD4187B-B36B-CC54-8E8E-06A9556FE921}" dt="2023-01-13T01:44:56.326" v="944"/>
          <ac:spMkLst>
            <pc:docMk/>
            <pc:sldMk cId="3384434737" sldId="302"/>
            <ac:spMk id="5" creationId="{49E0A197-D99C-2713-25F8-AB174B8DD817}"/>
          </ac:spMkLst>
        </pc:spChg>
        <pc:spChg chg="topLvl">
          <ac:chgData name="John Patrick Johnson" userId="S::jpj8711@ads.northwestern.edu::fe18dc51-e5c5-41f0-a67f-64543119935e" providerId="AD" clId="Web-{2AD4187B-B36B-CC54-8E8E-06A9556FE921}" dt="2023-01-13T01:44:56.326" v="944"/>
          <ac:spMkLst>
            <pc:docMk/>
            <pc:sldMk cId="3384434737" sldId="302"/>
            <ac:spMk id="6" creationId="{130E8B59-1BDD-65F6-A73D-482EF1600BBD}"/>
          </ac:spMkLst>
        </pc:spChg>
        <pc:spChg chg="topLvl">
          <ac:chgData name="John Patrick Johnson" userId="S::jpj8711@ads.northwestern.edu::fe18dc51-e5c5-41f0-a67f-64543119935e" providerId="AD" clId="Web-{2AD4187B-B36B-CC54-8E8E-06A9556FE921}" dt="2023-01-13T01:44:56.326" v="944"/>
          <ac:spMkLst>
            <pc:docMk/>
            <pc:sldMk cId="3384434737" sldId="302"/>
            <ac:spMk id="7" creationId="{61B625D7-70A0-2BB4-7CBA-829AA3845CA8}"/>
          </ac:spMkLst>
        </pc:spChg>
        <pc:spChg chg="topLvl">
          <ac:chgData name="John Patrick Johnson" userId="S::jpj8711@ads.northwestern.edu::fe18dc51-e5c5-41f0-a67f-64543119935e" providerId="AD" clId="Web-{2AD4187B-B36B-CC54-8E8E-06A9556FE921}" dt="2023-01-13T01:44:56.326" v="944"/>
          <ac:spMkLst>
            <pc:docMk/>
            <pc:sldMk cId="3384434737" sldId="302"/>
            <ac:spMk id="8" creationId="{62554386-D1D2-2F72-16D6-61CA770BB98A}"/>
          </ac:spMkLst>
        </pc:spChg>
        <pc:spChg chg="topLvl">
          <ac:chgData name="John Patrick Johnson" userId="S::jpj8711@ads.northwestern.edu::fe18dc51-e5c5-41f0-a67f-64543119935e" providerId="AD" clId="Web-{2AD4187B-B36B-CC54-8E8E-06A9556FE921}" dt="2023-01-13T01:44:56.326" v="944"/>
          <ac:spMkLst>
            <pc:docMk/>
            <pc:sldMk cId="3384434737" sldId="302"/>
            <ac:spMk id="9" creationId="{5AA49424-84AB-4327-8F80-BE16279155F2}"/>
          </ac:spMkLst>
        </pc:spChg>
        <pc:spChg chg="topLvl">
          <ac:chgData name="John Patrick Johnson" userId="S::jpj8711@ads.northwestern.edu::fe18dc51-e5c5-41f0-a67f-64543119935e" providerId="AD" clId="Web-{2AD4187B-B36B-CC54-8E8E-06A9556FE921}" dt="2023-01-13T01:44:56.326" v="944"/>
          <ac:spMkLst>
            <pc:docMk/>
            <pc:sldMk cId="3384434737" sldId="302"/>
            <ac:spMk id="10" creationId="{1BF92021-EFD4-038A-70CF-985B67EFE37F}"/>
          </ac:spMkLst>
        </pc:spChg>
        <pc:spChg chg="mod topLvl">
          <ac:chgData name="John Patrick Johnson" userId="S::jpj8711@ads.northwestern.edu::fe18dc51-e5c5-41f0-a67f-64543119935e" providerId="AD" clId="Web-{2AD4187B-B36B-CC54-8E8E-06A9556FE921}" dt="2023-01-13T01:44:56.326" v="944"/>
          <ac:spMkLst>
            <pc:docMk/>
            <pc:sldMk cId="3384434737" sldId="302"/>
            <ac:spMk id="11" creationId="{AA30AA58-0EC1-C399-1D86-BC1B9E77144F}"/>
          </ac:spMkLst>
        </pc:spChg>
        <pc:spChg chg="mod topLvl">
          <ac:chgData name="John Patrick Johnson" userId="S::jpj8711@ads.northwestern.edu::fe18dc51-e5c5-41f0-a67f-64543119935e" providerId="AD" clId="Web-{2AD4187B-B36B-CC54-8E8E-06A9556FE921}" dt="2023-01-13T01:44:56.326" v="944"/>
          <ac:spMkLst>
            <pc:docMk/>
            <pc:sldMk cId="3384434737" sldId="302"/>
            <ac:spMk id="12" creationId="{C307562A-249A-2951-57C8-D74E892D69B5}"/>
          </ac:spMkLst>
        </pc:spChg>
        <pc:spChg chg="add mod">
          <ac:chgData name="John Patrick Johnson" userId="S::jpj8711@ads.northwestern.edu::fe18dc51-e5c5-41f0-a67f-64543119935e" providerId="AD" clId="Web-{2AD4187B-B36B-CC54-8E8E-06A9556FE921}" dt="2023-01-13T01:41:48.711" v="862" actId="20577"/>
          <ac:spMkLst>
            <pc:docMk/>
            <pc:sldMk cId="3384434737" sldId="302"/>
            <ac:spMk id="16" creationId="{F2A1CAF7-0F28-A78A-4D2F-AA2ACA7D3DD5}"/>
          </ac:spMkLst>
        </pc:spChg>
        <pc:spChg chg="add mod">
          <ac:chgData name="John Patrick Johnson" userId="S::jpj8711@ads.northwestern.edu::fe18dc51-e5c5-41f0-a67f-64543119935e" providerId="AD" clId="Web-{2AD4187B-B36B-CC54-8E8E-06A9556FE921}" dt="2023-01-13T01:42:15.524" v="884" actId="20577"/>
          <ac:spMkLst>
            <pc:docMk/>
            <pc:sldMk cId="3384434737" sldId="302"/>
            <ac:spMk id="17" creationId="{A2E12A2B-F910-4CE2-867E-04380E1AFFCA}"/>
          </ac:spMkLst>
        </pc:spChg>
        <pc:spChg chg="add mod">
          <ac:chgData name="John Patrick Johnson" userId="S::jpj8711@ads.northwestern.edu::fe18dc51-e5c5-41f0-a67f-64543119935e" providerId="AD" clId="Web-{2AD4187B-B36B-CC54-8E8E-06A9556FE921}" dt="2023-01-13T01:43:44.058" v="935" actId="20577"/>
          <ac:spMkLst>
            <pc:docMk/>
            <pc:sldMk cId="3384434737" sldId="302"/>
            <ac:spMk id="19" creationId="{AFC4EAA9-A814-8BEC-B2A3-9F467730923C}"/>
          </ac:spMkLst>
        </pc:spChg>
        <pc:spChg chg="mod">
          <ac:chgData name="John Patrick Johnson" userId="S::jpj8711@ads.northwestern.edu::fe18dc51-e5c5-41f0-a67f-64543119935e" providerId="AD" clId="Web-{2AD4187B-B36B-CC54-8E8E-06A9556FE921}" dt="2023-01-13T01:25:10.520" v="54"/>
          <ac:spMkLst>
            <pc:docMk/>
            <pc:sldMk cId="3384434737" sldId="302"/>
            <ac:spMk id="251" creationId="{00000000-0000-0000-0000-000000000000}"/>
          </ac:spMkLst>
        </pc:spChg>
        <pc:grpChg chg="del">
          <ac:chgData name="John Patrick Johnson" userId="S::jpj8711@ads.northwestern.edu::fe18dc51-e5c5-41f0-a67f-64543119935e" providerId="AD" clId="Web-{2AD4187B-B36B-CC54-8E8E-06A9556FE921}" dt="2023-01-13T01:44:56.326" v="944"/>
          <ac:grpSpMkLst>
            <pc:docMk/>
            <pc:sldMk cId="3384434737" sldId="302"/>
            <ac:grpSpMk id="13" creationId="{B917F229-C5E5-25E8-EEF4-7C1CC6BA19C5}"/>
          </ac:grpSpMkLst>
        </pc:grpChg>
        <pc:grpChg chg="add">
          <ac:chgData name="John Patrick Johnson" userId="S::jpj8711@ads.northwestern.edu::fe18dc51-e5c5-41f0-a67f-64543119935e" providerId="AD" clId="Web-{2AD4187B-B36B-CC54-8E8E-06A9556FE921}" dt="2023-01-13T01:45:06.607" v="945"/>
          <ac:grpSpMkLst>
            <pc:docMk/>
            <pc:sldMk cId="3384434737" sldId="302"/>
            <ac:grpSpMk id="20" creationId="{EB79C710-2C97-A327-3641-8BB49E87E742}"/>
          </ac:grpSpMkLst>
        </pc:grpChg>
      </pc:sldChg>
      <pc:sldChg chg="modSp">
        <pc:chgData name="John Patrick Johnson" userId="S::jpj8711@ads.northwestern.edu::fe18dc51-e5c5-41f0-a67f-64543119935e" providerId="AD" clId="Web-{2AD4187B-B36B-CC54-8E8E-06A9556FE921}" dt="2023-01-13T01:25:10.520" v="54"/>
        <pc:sldMkLst>
          <pc:docMk/>
          <pc:sldMk cId="231020705" sldId="305"/>
        </pc:sldMkLst>
        <pc:spChg chg="mod">
          <ac:chgData name="John Patrick Johnson" userId="S::jpj8711@ads.northwestern.edu::fe18dc51-e5c5-41f0-a67f-64543119935e" providerId="AD" clId="Web-{2AD4187B-B36B-CC54-8E8E-06A9556FE921}" dt="2023-01-13T01:25:10.520" v="54"/>
          <ac:spMkLst>
            <pc:docMk/>
            <pc:sldMk cId="231020705" sldId="305"/>
            <ac:spMk id="4" creationId="{35765062-40B2-9162-39B5-2FC732612C8C}"/>
          </ac:spMkLst>
        </pc:spChg>
      </pc:sldChg>
      <pc:sldChg chg="modSp">
        <pc:chgData name="John Patrick Johnson" userId="S::jpj8711@ads.northwestern.edu::fe18dc51-e5c5-41f0-a67f-64543119935e" providerId="AD" clId="Web-{2AD4187B-B36B-CC54-8E8E-06A9556FE921}" dt="2023-01-13T01:25:10.520" v="54"/>
        <pc:sldMkLst>
          <pc:docMk/>
          <pc:sldMk cId="3086748698" sldId="306"/>
        </pc:sldMkLst>
        <pc:spChg chg="mod">
          <ac:chgData name="John Patrick Johnson" userId="S::jpj8711@ads.northwestern.edu::fe18dc51-e5c5-41f0-a67f-64543119935e" providerId="AD" clId="Web-{2AD4187B-B36B-CC54-8E8E-06A9556FE921}" dt="2023-01-13T01:25:10.520" v="54"/>
          <ac:spMkLst>
            <pc:docMk/>
            <pc:sldMk cId="3086748698" sldId="306"/>
            <ac:spMk id="4" creationId="{937A035B-7409-18A2-C66C-9B774C334D42}"/>
          </ac:spMkLst>
        </pc:spChg>
      </pc:sldChg>
      <pc:sldChg chg="modSp">
        <pc:chgData name="John Patrick Johnson" userId="S::jpj8711@ads.northwestern.edu::fe18dc51-e5c5-41f0-a67f-64543119935e" providerId="AD" clId="Web-{2AD4187B-B36B-CC54-8E8E-06A9556FE921}" dt="2023-01-13T01:25:10.520" v="54"/>
        <pc:sldMkLst>
          <pc:docMk/>
          <pc:sldMk cId="1606653251" sldId="307"/>
        </pc:sldMkLst>
        <pc:spChg chg="mod">
          <ac:chgData name="John Patrick Johnson" userId="S::jpj8711@ads.northwestern.edu::fe18dc51-e5c5-41f0-a67f-64543119935e" providerId="AD" clId="Web-{2AD4187B-B36B-CC54-8E8E-06A9556FE921}" dt="2023-01-13T01:25:10.520" v="54"/>
          <ac:spMkLst>
            <pc:docMk/>
            <pc:sldMk cId="1606653251" sldId="307"/>
            <ac:spMk id="4" creationId="{089B60EC-3943-3942-0BDF-B03373528878}"/>
          </ac:spMkLst>
        </pc:spChg>
      </pc:sldChg>
      <pc:sldChg chg="modSp">
        <pc:chgData name="John Patrick Johnson" userId="S::jpj8711@ads.northwestern.edu::fe18dc51-e5c5-41f0-a67f-64543119935e" providerId="AD" clId="Web-{2AD4187B-B36B-CC54-8E8E-06A9556FE921}" dt="2023-01-13T01:25:10.520" v="54"/>
        <pc:sldMkLst>
          <pc:docMk/>
          <pc:sldMk cId="649797171" sldId="309"/>
        </pc:sldMkLst>
        <pc:spChg chg="mod">
          <ac:chgData name="John Patrick Johnson" userId="S::jpj8711@ads.northwestern.edu::fe18dc51-e5c5-41f0-a67f-64543119935e" providerId="AD" clId="Web-{2AD4187B-B36B-CC54-8E8E-06A9556FE921}" dt="2023-01-13T01:25:10.520" v="54"/>
          <ac:spMkLst>
            <pc:docMk/>
            <pc:sldMk cId="649797171" sldId="309"/>
            <ac:spMk id="251"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1622357749" sldId="310"/>
        </pc:sldMkLst>
        <pc:spChg chg="mod">
          <ac:chgData name="John Patrick Johnson" userId="S::jpj8711@ads.northwestern.edu::fe18dc51-e5c5-41f0-a67f-64543119935e" providerId="AD" clId="Web-{2AD4187B-B36B-CC54-8E8E-06A9556FE921}" dt="2023-01-13T01:25:10.520" v="54"/>
          <ac:spMkLst>
            <pc:docMk/>
            <pc:sldMk cId="1622357749" sldId="310"/>
            <ac:spMk id="4" creationId="{7431F675-D480-541A-2B5D-D723156A0829}"/>
          </ac:spMkLst>
        </pc:spChg>
      </pc:sldChg>
      <pc:sldChg chg="modSp">
        <pc:chgData name="John Patrick Johnson" userId="S::jpj8711@ads.northwestern.edu::fe18dc51-e5c5-41f0-a67f-64543119935e" providerId="AD" clId="Web-{2AD4187B-B36B-CC54-8E8E-06A9556FE921}" dt="2023-01-13T01:25:10.520" v="54"/>
        <pc:sldMkLst>
          <pc:docMk/>
          <pc:sldMk cId="467008381" sldId="311"/>
        </pc:sldMkLst>
        <pc:spChg chg="mod">
          <ac:chgData name="John Patrick Johnson" userId="S::jpj8711@ads.northwestern.edu::fe18dc51-e5c5-41f0-a67f-64543119935e" providerId="AD" clId="Web-{2AD4187B-B36B-CC54-8E8E-06A9556FE921}" dt="2023-01-13T01:25:10.520" v="54"/>
          <ac:spMkLst>
            <pc:docMk/>
            <pc:sldMk cId="467008381" sldId="311"/>
            <ac:spMk id="4" creationId="{963A9A73-23EF-3180-96E1-55A434E55A4C}"/>
          </ac:spMkLst>
        </pc:spChg>
      </pc:sldChg>
      <pc:sldChg chg="modSp">
        <pc:chgData name="John Patrick Johnson" userId="S::jpj8711@ads.northwestern.edu::fe18dc51-e5c5-41f0-a67f-64543119935e" providerId="AD" clId="Web-{2AD4187B-B36B-CC54-8E8E-06A9556FE921}" dt="2023-01-13T01:25:10.520" v="54"/>
        <pc:sldMkLst>
          <pc:docMk/>
          <pc:sldMk cId="2190516894" sldId="312"/>
        </pc:sldMkLst>
        <pc:spChg chg="mod">
          <ac:chgData name="John Patrick Johnson" userId="S::jpj8711@ads.northwestern.edu::fe18dc51-e5c5-41f0-a67f-64543119935e" providerId="AD" clId="Web-{2AD4187B-B36B-CC54-8E8E-06A9556FE921}" dt="2023-01-13T01:25:10.520" v="54"/>
          <ac:spMkLst>
            <pc:docMk/>
            <pc:sldMk cId="2190516894" sldId="312"/>
            <ac:spMk id="4" creationId="{958612A7-3215-9271-BAA1-978121C1DE1E}"/>
          </ac:spMkLst>
        </pc:spChg>
      </pc:sldChg>
      <pc:sldChg chg="modSp">
        <pc:chgData name="John Patrick Johnson" userId="S::jpj8711@ads.northwestern.edu::fe18dc51-e5c5-41f0-a67f-64543119935e" providerId="AD" clId="Web-{2AD4187B-B36B-CC54-8E8E-06A9556FE921}" dt="2023-01-13T01:25:10.520" v="54"/>
        <pc:sldMkLst>
          <pc:docMk/>
          <pc:sldMk cId="217017396" sldId="313"/>
        </pc:sldMkLst>
        <pc:spChg chg="mod">
          <ac:chgData name="John Patrick Johnson" userId="S::jpj8711@ads.northwestern.edu::fe18dc51-e5c5-41f0-a67f-64543119935e" providerId="AD" clId="Web-{2AD4187B-B36B-CC54-8E8E-06A9556FE921}" dt="2023-01-13T01:25:10.520" v="54"/>
          <ac:spMkLst>
            <pc:docMk/>
            <pc:sldMk cId="217017396" sldId="313"/>
            <ac:spMk id="4" creationId="{B61ECC17-BD18-E4A6-F51E-854F648A7210}"/>
          </ac:spMkLst>
        </pc:spChg>
      </pc:sldChg>
      <pc:sldChg chg="modSp">
        <pc:chgData name="John Patrick Johnson" userId="S::jpj8711@ads.northwestern.edu::fe18dc51-e5c5-41f0-a67f-64543119935e" providerId="AD" clId="Web-{2AD4187B-B36B-CC54-8E8E-06A9556FE921}" dt="2023-01-13T01:25:10.520" v="54"/>
        <pc:sldMkLst>
          <pc:docMk/>
          <pc:sldMk cId="3246919771" sldId="314"/>
        </pc:sldMkLst>
        <pc:spChg chg="mod">
          <ac:chgData name="John Patrick Johnson" userId="S::jpj8711@ads.northwestern.edu::fe18dc51-e5c5-41f0-a67f-64543119935e" providerId="AD" clId="Web-{2AD4187B-B36B-CC54-8E8E-06A9556FE921}" dt="2023-01-13T01:25:10.520" v="54"/>
          <ac:spMkLst>
            <pc:docMk/>
            <pc:sldMk cId="3246919771" sldId="314"/>
            <ac:spMk id="4" creationId="{75058F8E-6094-693C-6255-2BA7B895283D}"/>
          </ac:spMkLst>
        </pc:spChg>
      </pc:sldChg>
      <pc:sldChg chg="modSp">
        <pc:chgData name="John Patrick Johnson" userId="S::jpj8711@ads.northwestern.edu::fe18dc51-e5c5-41f0-a67f-64543119935e" providerId="AD" clId="Web-{2AD4187B-B36B-CC54-8E8E-06A9556FE921}" dt="2023-01-13T01:25:10.520" v="54"/>
        <pc:sldMkLst>
          <pc:docMk/>
          <pc:sldMk cId="1781169159" sldId="315"/>
        </pc:sldMkLst>
        <pc:spChg chg="mod">
          <ac:chgData name="John Patrick Johnson" userId="S::jpj8711@ads.northwestern.edu::fe18dc51-e5c5-41f0-a67f-64543119935e" providerId="AD" clId="Web-{2AD4187B-B36B-CC54-8E8E-06A9556FE921}" dt="2023-01-13T01:25:10.520" v="54"/>
          <ac:spMkLst>
            <pc:docMk/>
            <pc:sldMk cId="1781169159" sldId="315"/>
            <ac:spMk id="4" creationId="{96B97F33-28BA-8CC7-E7BE-3A88D987B632}"/>
          </ac:spMkLst>
        </pc:spChg>
      </pc:sldChg>
      <pc:sldChg chg="modSp">
        <pc:chgData name="John Patrick Johnson" userId="S::jpj8711@ads.northwestern.edu::fe18dc51-e5c5-41f0-a67f-64543119935e" providerId="AD" clId="Web-{2AD4187B-B36B-CC54-8E8E-06A9556FE921}" dt="2023-01-13T01:25:10.520" v="54"/>
        <pc:sldMkLst>
          <pc:docMk/>
          <pc:sldMk cId="114224506" sldId="316"/>
        </pc:sldMkLst>
        <pc:spChg chg="mod">
          <ac:chgData name="John Patrick Johnson" userId="S::jpj8711@ads.northwestern.edu::fe18dc51-e5c5-41f0-a67f-64543119935e" providerId="AD" clId="Web-{2AD4187B-B36B-CC54-8E8E-06A9556FE921}" dt="2023-01-13T01:25:10.520" v="54"/>
          <ac:spMkLst>
            <pc:docMk/>
            <pc:sldMk cId="114224506" sldId="316"/>
            <ac:spMk id="4" creationId="{0F2D2942-94E7-2C51-A309-D126227CAF04}"/>
          </ac:spMkLst>
        </pc:spChg>
      </pc:sldChg>
      <pc:sldChg chg="modSp">
        <pc:chgData name="John Patrick Johnson" userId="S::jpj8711@ads.northwestern.edu::fe18dc51-e5c5-41f0-a67f-64543119935e" providerId="AD" clId="Web-{2AD4187B-B36B-CC54-8E8E-06A9556FE921}" dt="2023-01-13T01:25:10.520" v="54"/>
        <pc:sldMkLst>
          <pc:docMk/>
          <pc:sldMk cId="380680441" sldId="317"/>
        </pc:sldMkLst>
        <pc:spChg chg="mod">
          <ac:chgData name="John Patrick Johnson" userId="S::jpj8711@ads.northwestern.edu::fe18dc51-e5c5-41f0-a67f-64543119935e" providerId="AD" clId="Web-{2AD4187B-B36B-CC54-8E8E-06A9556FE921}" dt="2023-01-13T01:25:10.520" v="54"/>
          <ac:spMkLst>
            <pc:docMk/>
            <pc:sldMk cId="380680441" sldId="317"/>
            <ac:spMk id="4" creationId="{65AE09F3-95EE-FF4E-3B4C-88A0C7CECC03}"/>
          </ac:spMkLst>
        </pc:spChg>
      </pc:sldChg>
      <pc:sldMasterChg chg="modSp mod modSldLayout">
        <pc:chgData name="John Patrick Johnson" userId="S::jpj8711@ads.northwestern.edu::fe18dc51-e5c5-41f0-a67f-64543119935e" providerId="AD" clId="Web-{2AD4187B-B36B-CC54-8E8E-06A9556FE921}" dt="2023-01-13T01:25:13.973" v="55"/>
        <pc:sldMasterMkLst>
          <pc:docMk/>
          <pc:sldMasterMk cId="0" sldId="2147483654"/>
        </pc:sldMasterMkLst>
        <pc:spChg chg="mod">
          <ac:chgData name="John Patrick Johnson" userId="S::jpj8711@ads.northwestern.edu::fe18dc51-e5c5-41f0-a67f-64543119935e" providerId="AD" clId="Web-{2AD4187B-B36B-CC54-8E8E-06A9556FE921}" dt="2023-01-13T01:25:10.520" v="54"/>
          <ac:spMkLst>
            <pc:docMk/>
            <pc:sldMasterMk cId="0" sldId="2147483654"/>
            <ac:spMk id="13" creationId="{00000000-0000-0000-0000-000000000000}"/>
          </ac:spMkLst>
        </pc:sp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48"/>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48"/>
              <ac:spMk id="17" creationId="{00000000-0000-0000-0000-000000000000}"/>
            </ac:spMkLst>
          </pc:spChg>
        </pc:sldLayout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49"/>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49"/>
              <ac:spMk id="24" creationId="{00000000-0000-0000-0000-000000000000}"/>
            </ac:spMkLst>
          </pc:spChg>
        </pc:sldLayout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50"/>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50"/>
              <ac:spMk id="29" creationId="{00000000-0000-0000-0000-000000000000}"/>
            </ac:spMkLst>
          </pc:spChg>
        </pc:sldLayout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51"/>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51"/>
              <ac:spMk id="35" creationId="{00000000-0000-0000-0000-000000000000}"/>
            </ac:spMkLst>
          </pc:spChg>
        </pc:sldLayout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52"/>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52"/>
              <ac:spMk id="39" creationId="{00000000-0000-0000-0000-000000000000}"/>
            </ac:spMkLst>
          </pc:spChg>
        </pc:sldLayout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53"/>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53"/>
              <ac:spMk id="42" creationId="{00000000-0000-0000-0000-000000000000}"/>
            </ac:spMkLst>
          </pc:spChg>
        </pc:sldLayoutChg>
      </pc:sldMasterChg>
    </pc:docChg>
  </pc:docChgLst>
  <pc:docChgLst>
    <pc:chgData name="John Patrick Johnson" userId="S::jpj8711@ads.northwestern.edu::fe18dc51-e5c5-41f0-a67f-64543119935e" providerId="AD" clId="Web-{141099D0-7457-7AFA-9CF7-B723EBA81563}"/>
    <pc:docChg chg="sldOrd">
      <pc:chgData name="John Patrick Johnson" userId="S::jpj8711@ads.northwestern.edu::fe18dc51-e5c5-41f0-a67f-64543119935e" providerId="AD" clId="Web-{141099D0-7457-7AFA-9CF7-B723EBA81563}" dt="2023-01-11T21:22:41.164" v="1"/>
      <pc:docMkLst>
        <pc:docMk/>
      </pc:docMkLst>
      <pc:sldChg chg="ord">
        <pc:chgData name="John Patrick Johnson" userId="S::jpj8711@ads.northwestern.edu::fe18dc51-e5c5-41f0-a67f-64543119935e" providerId="AD" clId="Web-{141099D0-7457-7AFA-9CF7-B723EBA81563}" dt="2023-01-11T21:21:30.021" v="0"/>
        <pc:sldMkLst>
          <pc:docMk/>
          <pc:sldMk cId="0" sldId="272"/>
        </pc:sldMkLst>
      </pc:sldChg>
      <pc:sldChg chg="ord">
        <pc:chgData name="John Patrick Johnson" userId="S::jpj8711@ads.northwestern.edu::fe18dc51-e5c5-41f0-a67f-64543119935e" providerId="AD" clId="Web-{141099D0-7457-7AFA-9CF7-B723EBA81563}" dt="2023-01-11T21:22:41.164" v="1"/>
        <pc:sldMkLst>
          <pc:docMk/>
          <pc:sldMk cId="679406833" sldId="284"/>
        </pc:sldMkLst>
      </pc:sldChg>
    </pc:docChg>
  </pc:docChgLst>
  <pc:docChgLst>
    <pc:chgData name="John Patrick Johnson" userId="S::jpj8711@ads.northwestern.edu::fe18dc51-e5c5-41f0-a67f-64543119935e" providerId="AD" clId="Web-{D7AC109B-9928-06B3-F1A9-53C695CCC547}"/>
    <pc:docChg chg="addSld modSld sldOrd">
      <pc:chgData name="John Patrick Johnson" userId="S::jpj8711@ads.northwestern.edu::fe18dc51-e5c5-41f0-a67f-64543119935e" providerId="AD" clId="Web-{D7AC109B-9928-06B3-F1A9-53C695CCC547}" dt="2022-06-14T01:05:44.237" v="408" actId="20577"/>
      <pc:docMkLst>
        <pc:docMk/>
      </pc:docMkLst>
      <pc:sldChg chg="addAnim delAnim modAnim">
        <pc:chgData name="John Patrick Johnson" userId="S::jpj8711@ads.northwestern.edu::fe18dc51-e5c5-41f0-a67f-64543119935e" providerId="AD" clId="Web-{D7AC109B-9928-06B3-F1A9-53C695CCC547}" dt="2022-06-14T00:35:24.806" v="2"/>
        <pc:sldMkLst>
          <pc:docMk/>
          <pc:sldMk cId="0" sldId="259"/>
        </pc:sldMkLst>
      </pc:sldChg>
      <pc:sldChg chg="delAnim">
        <pc:chgData name="John Patrick Johnson" userId="S::jpj8711@ads.northwestern.edu::fe18dc51-e5c5-41f0-a67f-64543119935e" providerId="AD" clId="Web-{D7AC109B-9928-06B3-F1A9-53C695CCC547}" dt="2022-06-14T00:35:51.135" v="3"/>
        <pc:sldMkLst>
          <pc:docMk/>
          <pc:sldMk cId="0" sldId="261"/>
        </pc:sldMkLst>
      </pc:sldChg>
      <pc:sldChg chg="delSp modSp">
        <pc:chgData name="John Patrick Johnson" userId="S::jpj8711@ads.northwestern.edu::fe18dc51-e5c5-41f0-a67f-64543119935e" providerId="AD" clId="Web-{D7AC109B-9928-06B3-F1A9-53C695CCC547}" dt="2022-06-14T00:37:06.651" v="10"/>
        <pc:sldMkLst>
          <pc:docMk/>
          <pc:sldMk cId="0" sldId="263"/>
        </pc:sldMkLst>
        <pc:spChg chg="del mod">
          <ac:chgData name="John Patrick Johnson" userId="S::jpj8711@ads.northwestern.edu::fe18dc51-e5c5-41f0-a67f-64543119935e" providerId="AD" clId="Web-{D7AC109B-9928-06B3-F1A9-53C695CCC547}" dt="2022-06-14T00:37:06.651" v="10"/>
          <ac:spMkLst>
            <pc:docMk/>
            <pc:sldMk cId="0" sldId="263"/>
            <ac:spMk id="10" creationId="{3E33AEFA-7FEB-47C6-A551-2700C75D90D6}"/>
          </ac:spMkLst>
        </pc:spChg>
      </pc:sldChg>
      <pc:sldChg chg="delAnim">
        <pc:chgData name="John Patrick Johnson" userId="S::jpj8711@ads.northwestern.edu::fe18dc51-e5c5-41f0-a67f-64543119935e" providerId="AD" clId="Web-{D7AC109B-9928-06B3-F1A9-53C695CCC547}" dt="2022-06-14T00:37:41.916" v="11"/>
        <pc:sldMkLst>
          <pc:docMk/>
          <pc:sldMk cId="0" sldId="266"/>
        </pc:sldMkLst>
      </pc:sldChg>
      <pc:sldChg chg="modSp delAnim modAnim">
        <pc:chgData name="John Patrick Johnson" userId="S::jpj8711@ads.northwestern.edu::fe18dc51-e5c5-41f0-a67f-64543119935e" providerId="AD" clId="Web-{D7AC109B-9928-06B3-F1A9-53C695CCC547}" dt="2022-06-14T00:36:37.932" v="7"/>
        <pc:sldMkLst>
          <pc:docMk/>
          <pc:sldMk cId="0" sldId="268"/>
        </pc:sldMkLst>
        <pc:spChg chg="mod">
          <ac:chgData name="John Patrick Johnson" userId="S::jpj8711@ads.northwestern.edu::fe18dc51-e5c5-41f0-a67f-64543119935e" providerId="AD" clId="Web-{D7AC109B-9928-06B3-F1A9-53C695CCC547}" dt="2022-06-14T00:36:27.416" v="5" actId="1076"/>
          <ac:spMkLst>
            <pc:docMk/>
            <pc:sldMk cId="0" sldId="268"/>
            <ac:spMk id="12" creationId="{7F77E056-C577-DCD6-E10F-B619C64CA4E0}"/>
          </ac:spMkLst>
        </pc:spChg>
      </pc:sldChg>
      <pc:sldChg chg="delSp modSp ord">
        <pc:chgData name="John Patrick Johnson" userId="S::jpj8711@ads.northwestern.edu::fe18dc51-e5c5-41f0-a67f-64543119935e" providerId="AD" clId="Web-{D7AC109B-9928-06B3-F1A9-53C695CCC547}" dt="2022-06-14T00:42:31.902" v="90" actId="1076"/>
        <pc:sldMkLst>
          <pc:docMk/>
          <pc:sldMk cId="837207602" sldId="282"/>
        </pc:sldMkLst>
        <pc:spChg chg="mod">
          <ac:chgData name="John Patrick Johnson" userId="S::jpj8711@ads.northwestern.edu::fe18dc51-e5c5-41f0-a67f-64543119935e" providerId="AD" clId="Web-{D7AC109B-9928-06B3-F1A9-53C695CCC547}" dt="2022-06-14T00:42:31.887" v="88" actId="1076"/>
          <ac:spMkLst>
            <pc:docMk/>
            <pc:sldMk cId="837207602" sldId="282"/>
            <ac:spMk id="3" creationId="{52588039-4CD5-A745-394E-9E48A5A8FD86}"/>
          </ac:spMkLst>
        </pc:spChg>
        <pc:spChg chg="mod">
          <ac:chgData name="John Patrick Johnson" userId="S::jpj8711@ads.northwestern.edu::fe18dc51-e5c5-41f0-a67f-64543119935e" providerId="AD" clId="Web-{D7AC109B-9928-06B3-F1A9-53C695CCC547}" dt="2022-06-14T00:42:31.902" v="89" actId="1076"/>
          <ac:spMkLst>
            <pc:docMk/>
            <pc:sldMk cId="837207602" sldId="282"/>
            <ac:spMk id="9" creationId="{62565879-8A2E-EBF5-A9DD-54B47D47CBC4}"/>
          </ac:spMkLst>
        </pc:spChg>
        <pc:spChg chg="mod">
          <ac:chgData name="John Patrick Johnson" userId="S::jpj8711@ads.northwestern.edu::fe18dc51-e5c5-41f0-a67f-64543119935e" providerId="AD" clId="Web-{D7AC109B-9928-06B3-F1A9-53C695CCC547}" dt="2022-06-14T00:42:31.902" v="90" actId="1076"/>
          <ac:spMkLst>
            <pc:docMk/>
            <pc:sldMk cId="837207602" sldId="282"/>
            <ac:spMk id="10" creationId="{296C0996-A7E3-346C-DB01-05F03B03BF90}"/>
          </ac:spMkLst>
        </pc:spChg>
        <pc:spChg chg="del">
          <ac:chgData name="John Patrick Johnson" userId="S::jpj8711@ads.northwestern.edu::fe18dc51-e5c5-41f0-a67f-64543119935e" providerId="AD" clId="Web-{D7AC109B-9928-06B3-F1A9-53C695CCC547}" dt="2022-06-14T00:39:19.151" v="34"/>
          <ac:spMkLst>
            <pc:docMk/>
            <pc:sldMk cId="837207602" sldId="282"/>
            <ac:spMk id="11" creationId="{A1339F41-7577-E7F6-8916-A0D3053CEEEE}"/>
          </ac:spMkLst>
        </pc:spChg>
        <pc:spChg chg="del">
          <ac:chgData name="John Patrick Johnson" userId="S::jpj8711@ads.northwestern.edu::fe18dc51-e5c5-41f0-a67f-64543119935e" providerId="AD" clId="Web-{D7AC109B-9928-06B3-F1A9-53C695CCC547}" dt="2022-06-14T00:39:22.026" v="35"/>
          <ac:spMkLst>
            <pc:docMk/>
            <pc:sldMk cId="837207602" sldId="282"/>
            <ac:spMk id="12" creationId="{B195C3E0-8603-751F-CEC4-E67817945A60}"/>
          </ac:spMkLst>
        </pc:spChg>
        <pc:spChg chg="del">
          <ac:chgData name="John Patrick Johnson" userId="S::jpj8711@ads.northwestern.edu::fe18dc51-e5c5-41f0-a67f-64543119935e" providerId="AD" clId="Web-{D7AC109B-9928-06B3-F1A9-53C695CCC547}" dt="2022-06-14T00:39:25.276" v="36"/>
          <ac:spMkLst>
            <pc:docMk/>
            <pc:sldMk cId="837207602" sldId="282"/>
            <ac:spMk id="13" creationId="{4C380D0C-F3C0-6BCB-683A-D06B15F59CA7}"/>
          </ac:spMkLst>
        </pc:spChg>
        <pc:spChg chg="mod">
          <ac:chgData name="John Patrick Johnson" userId="S::jpj8711@ads.northwestern.edu::fe18dc51-e5c5-41f0-a67f-64543119935e" providerId="AD" clId="Web-{D7AC109B-9928-06B3-F1A9-53C695CCC547}" dt="2022-06-14T00:38:31.667" v="16" actId="20577"/>
          <ac:spMkLst>
            <pc:docMk/>
            <pc:sldMk cId="837207602" sldId="282"/>
            <ac:spMk id="250" creationId="{00000000-0000-0000-0000-000000000000}"/>
          </ac:spMkLst>
        </pc:spChg>
      </pc:sldChg>
      <pc:sldChg chg="add replId">
        <pc:chgData name="John Patrick Johnson" userId="S::jpj8711@ads.northwestern.edu::fe18dc51-e5c5-41f0-a67f-64543119935e" providerId="AD" clId="Web-{D7AC109B-9928-06B3-F1A9-53C695CCC547}" dt="2022-06-14T00:38:09.573" v="12"/>
        <pc:sldMkLst>
          <pc:docMk/>
          <pc:sldMk cId="2491928269" sldId="283"/>
        </pc:sldMkLst>
      </pc:sldChg>
      <pc:sldChg chg="modSp add ord replId">
        <pc:chgData name="John Patrick Johnson" userId="S::jpj8711@ads.northwestern.edu::fe18dc51-e5c5-41f0-a67f-64543119935e" providerId="AD" clId="Web-{D7AC109B-9928-06B3-F1A9-53C695CCC547}" dt="2022-06-14T01:05:44.237" v="408" actId="20577"/>
        <pc:sldMkLst>
          <pc:docMk/>
          <pc:sldMk cId="679406833" sldId="284"/>
        </pc:sldMkLst>
        <pc:spChg chg="mod">
          <ac:chgData name="John Patrick Johnson" userId="S::jpj8711@ads.northwestern.edu::fe18dc51-e5c5-41f0-a67f-64543119935e" providerId="AD" clId="Web-{D7AC109B-9928-06B3-F1A9-53C695CCC547}" dt="2022-06-14T01:05:35.471" v="404" actId="20577"/>
          <ac:spMkLst>
            <pc:docMk/>
            <pc:sldMk cId="679406833" sldId="284"/>
            <ac:spMk id="250" creationId="{00000000-0000-0000-0000-000000000000}"/>
          </ac:spMkLst>
        </pc:spChg>
        <pc:spChg chg="mod">
          <ac:chgData name="John Patrick Johnson" userId="S::jpj8711@ads.northwestern.edu::fe18dc51-e5c5-41f0-a67f-64543119935e" providerId="AD" clId="Web-{D7AC109B-9928-06B3-F1A9-53C695CCC547}" dt="2022-06-14T01:05:44.237" v="408" actId="20577"/>
          <ac:spMkLst>
            <pc:docMk/>
            <pc:sldMk cId="679406833" sldId="284"/>
            <ac:spMk id="253" creationId="{00000000-0000-0000-0000-000000000000}"/>
          </ac:spMkLst>
        </pc:spChg>
      </pc:sldChg>
    </pc:docChg>
  </pc:docChgLst>
  <pc:docChgLst>
    <pc:chgData name="Ginger Lee Jacobson" userId="S::glj8018@ads.northwestern.edu::3a49910d-c358-4586-b31b-05d58406f615" providerId="AD" clId="Web-{7AC93377-18E1-1866-5C11-A99D5AE0897D}"/>
    <pc:docChg chg="modSld">
      <pc:chgData name="Ginger Lee Jacobson" userId="S::glj8018@ads.northwestern.edu::3a49910d-c358-4586-b31b-05d58406f615" providerId="AD" clId="Web-{7AC93377-18E1-1866-5C11-A99D5AE0897D}" dt="2023-01-11T20:17:49.298" v="13" actId="20577"/>
      <pc:docMkLst>
        <pc:docMk/>
      </pc:docMkLst>
      <pc:sldChg chg="modSp">
        <pc:chgData name="Ginger Lee Jacobson" userId="S::glj8018@ads.northwestern.edu::3a49910d-c358-4586-b31b-05d58406f615" providerId="AD" clId="Web-{7AC93377-18E1-1866-5C11-A99D5AE0897D}" dt="2023-01-11T20:17:49.298" v="13" actId="20577"/>
        <pc:sldMkLst>
          <pc:docMk/>
          <pc:sldMk cId="1680070822" sldId="293"/>
        </pc:sldMkLst>
        <pc:spChg chg="mod">
          <ac:chgData name="Ginger Lee Jacobson" userId="S::glj8018@ads.northwestern.edu::3a49910d-c358-4586-b31b-05d58406f615" providerId="AD" clId="Web-{7AC93377-18E1-1866-5C11-A99D5AE0897D}" dt="2023-01-11T20:17:49.298" v="13" actId="20577"/>
          <ac:spMkLst>
            <pc:docMk/>
            <pc:sldMk cId="1680070822" sldId="293"/>
            <ac:spMk id="3" creationId="{72BA3BD0-066D-3791-B32E-795ACC0C3316}"/>
          </ac:spMkLst>
        </pc:spChg>
      </pc:sldChg>
    </pc:docChg>
  </pc:docChgLst>
  <pc:docChgLst>
    <pc:chgData name="John Patrick Johnson" userId="S::jpj8711@ads.northwestern.edu::fe18dc51-e5c5-41f0-a67f-64543119935e" providerId="AD" clId="Web-{F084DAC7-4E20-1727-1436-A42609EF1E2D}"/>
    <pc:docChg chg="addSld delSld modSld sldOrd">
      <pc:chgData name="John Patrick Johnson" userId="S::jpj8711@ads.northwestern.edu::fe18dc51-e5c5-41f0-a67f-64543119935e" providerId="AD" clId="Web-{F084DAC7-4E20-1727-1436-A42609EF1E2D}" dt="2023-01-08T06:15:39.334" v="211" actId="20577"/>
      <pc:docMkLst>
        <pc:docMk/>
      </pc:docMkLst>
      <pc:sldChg chg="modSp ord">
        <pc:chgData name="John Patrick Johnson" userId="S::jpj8711@ads.northwestern.edu::fe18dc51-e5c5-41f0-a67f-64543119935e" providerId="AD" clId="Web-{F084DAC7-4E20-1727-1436-A42609EF1E2D}" dt="2023-01-08T06:04:58.759" v="46"/>
        <pc:sldMkLst>
          <pc:docMk/>
          <pc:sldMk cId="0" sldId="263"/>
        </pc:sldMkLst>
        <pc:spChg chg="mod">
          <ac:chgData name="John Patrick Johnson" userId="S::jpj8711@ads.northwestern.edu::fe18dc51-e5c5-41f0-a67f-64543119935e" providerId="AD" clId="Web-{F084DAC7-4E20-1727-1436-A42609EF1E2D}" dt="2023-01-08T06:04:16.712" v="40" actId="20577"/>
          <ac:spMkLst>
            <pc:docMk/>
            <pc:sldMk cId="0" sldId="263"/>
            <ac:spMk id="116" creationId="{00000000-0000-0000-0000-000000000000}"/>
          </ac:spMkLst>
        </pc:spChg>
      </pc:sldChg>
      <pc:sldChg chg="modSp ord">
        <pc:chgData name="John Patrick Johnson" userId="S::jpj8711@ads.northwestern.edu::fe18dc51-e5c5-41f0-a67f-64543119935e" providerId="AD" clId="Web-{F084DAC7-4E20-1727-1436-A42609EF1E2D}" dt="2023-01-08T06:05:03.180" v="47"/>
        <pc:sldMkLst>
          <pc:docMk/>
          <pc:sldMk cId="0" sldId="264"/>
        </pc:sldMkLst>
        <pc:spChg chg="mod">
          <ac:chgData name="John Patrick Johnson" userId="S::jpj8711@ads.northwestern.edu::fe18dc51-e5c5-41f0-a67f-64543119935e" providerId="AD" clId="Web-{F084DAC7-4E20-1727-1436-A42609EF1E2D}" dt="2023-01-08T06:04:36.040" v="45" actId="20577"/>
          <ac:spMkLst>
            <pc:docMk/>
            <pc:sldMk cId="0" sldId="264"/>
            <ac:spMk id="129" creationId="{00000000-0000-0000-0000-000000000000}"/>
          </ac:spMkLst>
        </pc:spChg>
      </pc:sldChg>
      <pc:sldChg chg="modSp ord">
        <pc:chgData name="John Patrick Johnson" userId="S::jpj8711@ads.northwestern.edu::fe18dc51-e5c5-41f0-a67f-64543119935e" providerId="AD" clId="Web-{F084DAC7-4E20-1727-1436-A42609EF1E2D}" dt="2023-01-08T06:08:31.397" v="111"/>
        <pc:sldMkLst>
          <pc:docMk/>
          <pc:sldMk cId="0" sldId="266"/>
        </pc:sldMkLst>
        <pc:spChg chg="mod">
          <ac:chgData name="John Patrick Johnson" userId="S::jpj8711@ads.northwestern.edu::fe18dc51-e5c5-41f0-a67f-64543119935e" providerId="AD" clId="Web-{F084DAC7-4E20-1727-1436-A42609EF1E2D}" dt="2023-01-08T06:08:31.257" v="110" actId="20577"/>
          <ac:spMkLst>
            <pc:docMk/>
            <pc:sldMk cId="0" sldId="266"/>
            <ac:spMk id="151" creationId="{00000000-0000-0000-0000-000000000000}"/>
          </ac:spMkLst>
        </pc:spChg>
      </pc:sldChg>
      <pc:sldChg chg="modSp ord">
        <pc:chgData name="John Patrick Johnson" userId="S::jpj8711@ads.northwestern.edu::fe18dc51-e5c5-41f0-a67f-64543119935e" providerId="AD" clId="Web-{F084DAC7-4E20-1727-1436-A42609EF1E2D}" dt="2023-01-08T04:44:02.554" v="8" actId="20577"/>
        <pc:sldMkLst>
          <pc:docMk/>
          <pc:sldMk cId="0" sldId="268"/>
        </pc:sldMkLst>
        <pc:spChg chg="mod">
          <ac:chgData name="John Patrick Johnson" userId="S::jpj8711@ads.northwestern.edu::fe18dc51-e5c5-41f0-a67f-64543119935e" providerId="AD" clId="Web-{F084DAC7-4E20-1727-1436-A42609EF1E2D}" dt="2023-01-08T04:41:11.612" v="4" actId="1076"/>
          <ac:spMkLst>
            <pc:docMk/>
            <pc:sldMk cId="0" sldId="268"/>
            <ac:spMk id="12" creationId="{7F77E056-C577-DCD6-E10F-B619C64CA4E0}"/>
          </ac:spMkLst>
        </pc:spChg>
        <pc:spChg chg="mod">
          <ac:chgData name="John Patrick Johnson" userId="S::jpj8711@ads.northwestern.edu::fe18dc51-e5c5-41f0-a67f-64543119935e" providerId="AD" clId="Web-{F084DAC7-4E20-1727-1436-A42609EF1E2D}" dt="2023-01-08T04:44:02.554" v="8" actId="20577"/>
          <ac:spMkLst>
            <pc:docMk/>
            <pc:sldMk cId="0" sldId="268"/>
            <ac:spMk id="166" creationId="{00000000-0000-0000-0000-000000000000}"/>
          </ac:spMkLst>
        </pc:spChg>
      </pc:sldChg>
      <pc:sldChg chg="modSp ord">
        <pc:chgData name="John Patrick Johnson" userId="S::jpj8711@ads.northwestern.edu::fe18dc51-e5c5-41f0-a67f-64543119935e" providerId="AD" clId="Web-{F084DAC7-4E20-1727-1436-A42609EF1E2D}" dt="2023-01-08T04:44:17.773" v="15" actId="20577"/>
        <pc:sldMkLst>
          <pc:docMk/>
          <pc:sldMk cId="0" sldId="269"/>
        </pc:sldMkLst>
        <pc:spChg chg="mod">
          <ac:chgData name="John Patrick Johnson" userId="S::jpj8711@ads.northwestern.edu::fe18dc51-e5c5-41f0-a67f-64543119935e" providerId="AD" clId="Web-{F084DAC7-4E20-1727-1436-A42609EF1E2D}" dt="2023-01-08T04:44:17.773" v="15" actId="20577"/>
          <ac:spMkLst>
            <pc:docMk/>
            <pc:sldMk cId="0" sldId="269"/>
            <ac:spMk id="176" creationId="{00000000-0000-0000-0000-000000000000}"/>
          </ac:spMkLst>
        </pc:spChg>
      </pc:sldChg>
      <pc:sldChg chg="modSp ord">
        <pc:chgData name="John Patrick Johnson" userId="S::jpj8711@ads.northwestern.edu::fe18dc51-e5c5-41f0-a67f-64543119935e" providerId="AD" clId="Web-{F084DAC7-4E20-1727-1436-A42609EF1E2D}" dt="2023-01-08T06:09:25.834" v="126" actId="20577"/>
        <pc:sldMkLst>
          <pc:docMk/>
          <pc:sldMk cId="0" sldId="272"/>
        </pc:sldMkLst>
        <pc:spChg chg="mod">
          <ac:chgData name="John Patrick Johnson" userId="S::jpj8711@ads.northwestern.edu::fe18dc51-e5c5-41f0-a67f-64543119935e" providerId="AD" clId="Web-{F084DAC7-4E20-1727-1436-A42609EF1E2D}" dt="2023-01-08T06:09:25.834" v="126" actId="20577"/>
          <ac:spMkLst>
            <pc:docMk/>
            <pc:sldMk cId="0" sldId="272"/>
            <ac:spMk id="206" creationId="{00000000-0000-0000-0000-000000000000}"/>
          </ac:spMkLst>
        </pc:spChg>
      </pc:sldChg>
      <pc:sldChg chg="ord">
        <pc:chgData name="John Patrick Johnson" userId="S::jpj8711@ads.northwestern.edu::fe18dc51-e5c5-41f0-a67f-64543119935e" providerId="AD" clId="Web-{F084DAC7-4E20-1727-1436-A42609EF1E2D}" dt="2023-01-08T04:43:52.444" v="5"/>
        <pc:sldMkLst>
          <pc:docMk/>
          <pc:sldMk cId="0" sldId="274"/>
        </pc:sldMkLst>
      </pc:sldChg>
      <pc:sldChg chg="modSp ord">
        <pc:chgData name="John Patrick Johnson" userId="S::jpj8711@ads.northwestern.edu::fe18dc51-e5c5-41f0-a67f-64543119935e" providerId="AD" clId="Web-{F084DAC7-4E20-1727-1436-A42609EF1E2D}" dt="2023-01-08T06:11:56.883" v="169"/>
        <pc:sldMkLst>
          <pc:docMk/>
          <pc:sldMk cId="0" sldId="276"/>
        </pc:sldMkLst>
        <pc:spChg chg="mod">
          <ac:chgData name="John Patrick Johnson" userId="S::jpj8711@ads.northwestern.edu::fe18dc51-e5c5-41f0-a67f-64543119935e" providerId="AD" clId="Web-{F084DAC7-4E20-1727-1436-A42609EF1E2D}" dt="2023-01-08T06:11:30.990" v="162" actId="20577"/>
          <ac:spMkLst>
            <pc:docMk/>
            <pc:sldMk cId="0" sldId="276"/>
            <ac:spMk id="250" creationId="{00000000-0000-0000-0000-000000000000}"/>
          </ac:spMkLst>
        </pc:spChg>
        <pc:spChg chg="mod">
          <ac:chgData name="John Patrick Johnson" userId="S::jpj8711@ads.northwestern.edu::fe18dc51-e5c5-41f0-a67f-64543119935e" providerId="AD" clId="Web-{F084DAC7-4E20-1727-1436-A42609EF1E2D}" dt="2023-01-08T06:11:56.398" v="168" actId="20577"/>
          <ac:spMkLst>
            <pc:docMk/>
            <pc:sldMk cId="0" sldId="276"/>
            <ac:spMk id="253" creationId="{00000000-0000-0000-0000-000000000000}"/>
          </ac:spMkLst>
        </pc:spChg>
      </pc:sldChg>
      <pc:sldChg chg="del">
        <pc:chgData name="John Patrick Johnson" userId="S::jpj8711@ads.northwestern.edu::fe18dc51-e5c5-41f0-a67f-64543119935e" providerId="AD" clId="Web-{F084DAC7-4E20-1727-1436-A42609EF1E2D}" dt="2023-01-08T04:39:45.094" v="0"/>
        <pc:sldMkLst>
          <pc:docMk/>
          <pc:sldMk cId="1528208654" sldId="281"/>
        </pc:sldMkLst>
      </pc:sldChg>
      <pc:sldChg chg="ord">
        <pc:chgData name="John Patrick Johnson" userId="S::jpj8711@ads.northwestern.edu::fe18dc51-e5c5-41f0-a67f-64543119935e" providerId="AD" clId="Web-{F084DAC7-4E20-1727-1436-A42609EF1E2D}" dt="2023-01-08T06:08:55.132" v="113"/>
        <pc:sldMkLst>
          <pc:docMk/>
          <pc:sldMk cId="679406833" sldId="284"/>
        </pc:sldMkLst>
      </pc:sldChg>
      <pc:sldChg chg="modSp">
        <pc:chgData name="John Patrick Johnson" userId="S::jpj8711@ads.northwestern.edu::fe18dc51-e5c5-41f0-a67f-64543119935e" providerId="AD" clId="Web-{F084DAC7-4E20-1727-1436-A42609EF1E2D}" dt="2023-01-08T06:13:00.695" v="174" actId="20577"/>
        <pc:sldMkLst>
          <pc:docMk/>
          <pc:sldMk cId="4134066138" sldId="285"/>
        </pc:sldMkLst>
        <pc:spChg chg="mod">
          <ac:chgData name="John Patrick Johnson" userId="S::jpj8711@ads.northwestern.edu::fe18dc51-e5c5-41f0-a67f-64543119935e" providerId="AD" clId="Web-{F084DAC7-4E20-1727-1436-A42609EF1E2D}" dt="2023-01-08T06:13:00.695" v="174" actId="20577"/>
          <ac:spMkLst>
            <pc:docMk/>
            <pc:sldMk cId="4134066138" sldId="285"/>
            <ac:spMk id="253" creationId="{00000000-0000-0000-0000-000000000000}"/>
          </ac:spMkLst>
        </pc:spChg>
      </pc:sldChg>
      <pc:sldChg chg="modSp ord">
        <pc:chgData name="John Patrick Johnson" userId="S::jpj8711@ads.northwestern.edu::fe18dc51-e5c5-41f0-a67f-64543119935e" providerId="AD" clId="Web-{F084DAC7-4E20-1727-1436-A42609EF1E2D}" dt="2023-01-08T06:14:25.444" v="195" actId="20577"/>
        <pc:sldMkLst>
          <pc:docMk/>
          <pc:sldMk cId="3056279571" sldId="286"/>
        </pc:sldMkLst>
        <pc:spChg chg="mod">
          <ac:chgData name="John Patrick Johnson" userId="S::jpj8711@ads.northwestern.edu::fe18dc51-e5c5-41f0-a67f-64543119935e" providerId="AD" clId="Web-{F084DAC7-4E20-1727-1436-A42609EF1E2D}" dt="2023-01-08T06:14:25.444" v="195" actId="20577"/>
          <ac:spMkLst>
            <pc:docMk/>
            <pc:sldMk cId="3056279571" sldId="286"/>
            <ac:spMk id="3" creationId="{EC9AA3F7-FC6E-575A-F3F6-82A49486401E}"/>
          </ac:spMkLst>
        </pc:spChg>
      </pc:sldChg>
      <pc:sldChg chg="addSp delSp modSp add replId">
        <pc:chgData name="John Patrick Johnson" userId="S::jpj8711@ads.northwestern.edu::fe18dc51-e5c5-41f0-a67f-64543119935e" providerId="AD" clId="Web-{F084DAC7-4E20-1727-1436-A42609EF1E2D}" dt="2023-01-08T06:03:08.806" v="31" actId="1076"/>
        <pc:sldMkLst>
          <pc:docMk/>
          <pc:sldMk cId="3050248158" sldId="296"/>
        </pc:sldMkLst>
        <pc:spChg chg="add mod">
          <ac:chgData name="John Patrick Johnson" userId="S::jpj8711@ads.northwestern.edu::fe18dc51-e5c5-41f0-a67f-64543119935e" providerId="AD" clId="Web-{F084DAC7-4E20-1727-1436-A42609EF1E2D}" dt="2023-01-08T06:03:08.806" v="31" actId="1076"/>
          <ac:spMkLst>
            <pc:docMk/>
            <pc:sldMk cId="3050248158" sldId="296"/>
            <ac:spMk id="3" creationId="{35265433-E491-76BD-2CE4-940E2D2213FE}"/>
          </ac:spMkLst>
        </pc:spChg>
        <pc:spChg chg="mod">
          <ac:chgData name="John Patrick Johnson" userId="S::jpj8711@ads.northwestern.edu::fe18dc51-e5c5-41f0-a67f-64543119935e" providerId="AD" clId="Web-{F084DAC7-4E20-1727-1436-A42609EF1E2D}" dt="2023-01-08T06:02:08.588" v="25" actId="20577"/>
          <ac:spMkLst>
            <pc:docMk/>
            <pc:sldMk cId="3050248158" sldId="296"/>
            <ac:spMk id="176" creationId="{00000000-0000-0000-0000-000000000000}"/>
          </ac:spMkLst>
        </pc:spChg>
        <pc:spChg chg="del mod">
          <ac:chgData name="John Patrick Johnson" userId="S::jpj8711@ads.northwestern.edu::fe18dc51-e5c5-41f0-a67f-64543119935e" providerId="AD" clId="Web-{F084DAC7-4E20-1727-1436-A42609EF1E2D}" dt="2023-01-08T06:02:14.901" v="28"/>
          <ac:spMkLst>
            <pc:docMk/>
            <pc:sldMk cId="3050248158" sldId="296"/>
            <ac:spMk id="179" creationId="{00000000-0000-0000-0000-000000000000}"/>
          </ac:spMkLst>
        </pc:spChg>
        <pc:picChg chg="del">
          <ac:chgData name="John Patrick Johnson" userId="S::jpj8711@ads.northwestern.edu::fe18dc51-e5c5-41f0-a67f-64543119935e" providerId="AD" clId="Web-{F084DAC7-4E20-1727-1436-A42609EF1E2D}" dt="2023-01-08T06:02:25.822" v="29"/>
          <ac:picMkLst>
            <pc:docMk/>
            <pc:sldMk cId="3050248158" sldId="296"/>
            <ac:picMk id="180" creationId="{00000000-0000-0000-0000-000000000000}"/>
          </ac:picMkLst>
        </pc:picChg>
      </pc:sldChg>
      <pc:sldChg chg="modSp add replId">
        <pc:chgData name="John Patrick Johnson" userId="S::jpj8711@ads.northwestern.edu::fe18dc51-e5c5-41f0-a67f-64543119935e" providerId="AD" clId="Web-{F084DAC7-4E20-1727-1436-A42609EF1E2D}" dt="2023-01-08T06:15:14.990" v="207" actId="20577"/>
        <pc:sldMkLst>
          <pc:docMk/>
          <pc:sldMk cId="2695303178" sldId="297"/>
        </pc:sldMkLst>
        <pc:spChg chg="mod">
          <ac:chgData name="John Patrick Johnson" userId="S::jpj8711@ads.northwestern.edu::fe18dc51-e5c5-41f0-a67f-64543119935e" providerId="AD" clId="Web-{F084DAC7-4E20-1727-1436-A42609EF1E2D}" dt="2023-01-08T06:15:14.990" v="207" actId="20577"/>
          <ac:spMkLst>
            <pc:docMk/>
            <pc:sldMk cId="2695303178" sldId="297"/>
            <ac:spMk id="3" creationId="{EC9AA3F7-FC6E-575A-F3F6-82A49486401E}"/>
          </ac:spMkLst>
        </pc:spChg>
      </pc:sldChg>
      <pc:sldChg chg="modSp add ord replId">
        <pc:chgData name="John Patrick Johnson" userId="S::jpj8711@ads.northwestern.edu::fe18dc51-e5c5-41f0-a67f-64543119935e" providerId="AD" clId="Web-{F084DAC7-4E20-1727-1436-A42609EF1E2D}" dt="2023-01-08T06:15:39.334" v="211" actId="20577"/>
        <pc:sldMkLst>
          <pc:docMk/>
          <pc:sldMk cId="692865833" sldId="298"/>
        </pc:sldMkLst>
        <pc:spChg chg="mod">
          <ac:chgData name="John Patrick Johnson" userId="S::jpj8711@ads.northwestern.edu::fe18dc51-e5c5-41f0-a67f-64543119935e" providerId="AD" clId="Web-{F084DAC7-4E20-1727-1436-A42609EF1E2D}" dt="2023-01-08T06:15:39.334" v="211" actId="20577"/>
          <ac:spMkLst>
            <pc:docMk/>
            <pc:sldMk cId="692865833" sldId="298"/>
            <ac:spMk id="3" creationId="{EC9AA3F7-FC6E-575A-F3F6-82A49486401E}"/>
          </ac:spMkLst>
        </pc:spChg>
      </pc:sldChg>
    </pc:docChg>
  </pc:docChgLst>
  <pc:docChgLst>
    <pc:chgData name="Ginger Lee Jacobson" userId="S::glj8018@ads.northwestern.edu::3a49910d-c358-4586-b31b-05d58406f615" providerId="AD" clId="Web-{CFC344A4-3EC5-1D49-C277-47D3D021C5F3}"/>
    <pc:docChg chg="modSld">
      <pc:chgData name="Ginger Lee Jacobson" userId="S::glj8018@ads.northwestern.edu::3a49910d-c358-4586-b31b-05d58406f615" providerId="AD" clId="Web-{CFC344A4-3EC5-1D49-C277-47D3D021C5F3}" dt="2023-01-13T15:22:52.934" v="47" actId="20577"/>
      <pc:docMkLst>
        <pc:docMk/>
      </pc:docMkLst>
      <pc:sldChg chg="modSp">
        <pc:chgData name="Ginger Lee Jacobson" userId="S::glj8018@ads.northwestern.edu::3a49910d-c358-4586-b31b-05d58406f615" providerId="AD" clId="Web-{CFC344A4-3EC5-1D49-C277-47D3D021C5F3}" dt="2023-01-13T15:22:04.746" v="44" actId="20577"/>
        <pc:sldMkLst>
          <pc:docMk/>
          <pc:sldMk cId="930816888" sldId="288"/>
        </pc:sldMkLst>
        <pc:spChg chg="mod">
          <ac:chgData name="Ginger Lee Jacobson" userId="S::glj8018@ads.northwestern.edu::3a49910d-c358-4586-b31b-05d58406f615" providerId="AD" clId="Web-{CFC344A4-3EC5-1D49-C277-47D3D021C5F3}" dt="2023-01-13T15:22:04.746" v="44" actId="20577"/>
          <ac:spMkLst>
            <pc:docMk/>
            <pc:sldMk cId="930816888" sldId="288"/>
            <ac:spMk id="3" creationId="{8C3CD767-BA56-33DE-19FB-D9CC2C48F430}"/>
          </ac:spMkLst>
        </pc:spChg>
      </pc:sldChg>
      <pc:sldChg chg="modSp">
        <pc:chgData name="Ginger Lee Jacobson" userId="S::glj8018@ads.northwestern.edu::3a49910d-c358-4586-b31b-05d58406f615" providerId="AD" clId="Web-{CFC344A4-3EC5-1D49-C277-47D3D021C5F3}" dt="2023-01-13T15:20:14.524" v="34" actId="20577"/>
        <pc:sldMkLst>
          <pc:docMk/>
          <pc:sldMk cId="649797171" sldId="309"/>
        </pc:sldMkLst>
        <pc:spChg chg="mod">
          <ac:chgData name="Ginger Lee Jacobson" userId="S::glj8018@ads.northwestern.edu::3a49910d-c358-4586-b31b-05d58406f615" providerId="AD" clId="Web-{CFC344A4-3EC5-1D49-C277-47D3D021C5F3}" dt="2023-01-13T15:20:14.524" v="34" actId="20577"/>
          <ac:spMkLst>
            <pc:docMk/>
            <pc:sldMk cId="649797171" sldId="309"/>
            <ac:spMk id="4" creationId="{E01374D5-3FDC-ACF5-3153-58548A78F130}"/>
          </ac:spMkLst>
        </pc:spChg>
      </pc:sldChg>
      <pc:sldChg chg="modSp">
        <pc:chgData name="Ginger Lee Jacobson" userId="S::glj8018@ads.northwestern.edu::3a49910d-c358-4586-b31b-05d58406f615" providerId="AD" clId="Web-{CFC344A4-3EC5-1D49-C277-47D3D021C5F3}" dt="2023-01-13T15:22:52.934" v="47" actId="20577"/>
        <pc:sldMkLst>
          <pc:docMk/>
          <pc:sldMk cId="1622357749" sldId="310"/>
        </pc:sldMkLst>
        <pc:spChg chg="mod">
          <ac:chgData name="Ginger Lee Jacobson" userId="S::glj8018@ads.northwestern.edu::3a49910d-c358-4586-b31b-05d58406f615" providerId="AD" clId="Web-{CFC344A4-3EC5-1D49-C277-47D3D021C5F3}" dt="2023-01-13T15:22:52.934" v="47" actId="20577"/>
          <ac:spMkLst>
            <pc:docMk/>
            <pc:sldMk cId="1622357749" sldId="310"/>
            <ac:spMk id="2" creationId="{DA76D551-D935-B605-4BA3-8E184C30C903}"/>
          </ac:spMkLst>
        </pc:spChg>
      </pc:sldChg>
    </pc:docChg>
  </pc:docChgLst>
  <pc:docChgLst>
    <pc:chgData name="Ginger Lee Jacobson" userId="S::glj8018@ads.northwestern.edu::3a49910d-c358-4586-b31b-05d58406f615" providerId="AD" clId="Web-{408686E2-2733-9AEC-07CB-C4BA5B3B6039}"/>
    <pc:docChg chg="addSld modSld sldOrd">
      <pc:chgData name="Ginger Lee Jacobson" userId="S::glj8018@ads.northwestern.edu::3a49910d-c358-4586-b31b-05d58406f615" providerId="AD" clId="Web-{408686E2-2733-9AEC-07CB-C4BA5B3B6039}" dt="2023-01-08T23:55:21.086" v="655"/>
      <pc:docMkLst>
        <pc:docMk/>
      </pc:docMkLst>
      <pc:sldChg chg="modSp modNotes">
        <pc:chgData name="Ginger Lee Jacobson" userId="S::glj8018@ads.northwestern.edu::3a49910d-c358-4586-b31b-05d58406f615" providerId="AD" clId="Web-{408686E2-2733-9AEC-07CB-C4BA5B3B6039}" dt="2023-01-08T23:38:16.876" v="487"/>
        <pc:sldMkLst>
          <pc:docMk/>
          <pc:sldMk cId="922581880" sldId="292"/>
        </pc:sldMkLst>
        <pc:spChg chg="mod">
          <ac:chgData name="Ginger Lee Jacobson" userId="S::glj8018@ads.northwestern.edu::3a49910d-c358-4586-b31b-05d58406f615" providerId="AD" clId="Web-{408686E2-2733-9AEC-07CB-C4BA5B3B6039}" dt="2023-01-08T23:34:10.178" v="418" actId="20577"/>
          <ac:spMkLst>
            <pc:docMk/>
            <pc:sldMk cId="922581880" sldId="292"/>
            <ac:spMk id="3" creationId="{B35CBA1D-F2EC-22B1-BC24-1D8C6BAC00F7}"/>
          </ac:spMkLst>
        </pc:spChg>
      </pc:sldChg>
      <pc:sldChg chg="modSp modNotes">
        <pc:chgData name="Ginger Lee Jacobson" userId="S::glj8018@ads.northwestern.edu::3a49910d-c358-4586-b31b-05d58406f615" providerId="AD" clId="Web-{408686E2-2733-9AEC-07CB-C4BA5B3B6039}" dt="2023-01-08T23:18:35.112" v="100" actId="20577"/>
        <pc:sldMkLst>
          <pc:docMk/>
          <pc:sldMk cId="1680070822" sldId="293"/>
        </pc:sldMkLst>
        <pc:spChg chg="mod">
          <ac:chgData name="Ginger Lee Jacobson" userId="S::glj8018@ads.northwestern.edu::3a49910d-c358-4586-b31b-05d58406f615" providerId="AD" clId="Web-{408686E2-2733-9AEC-07CB-C4BA5B3B6039}" dt="2023-01-08T23:18:35.112" v="100" actId="20577"/>
          <ac:spMkLst>
            <pc:docMk/>
            <pc:sldMk cId="1680070822" sldId="293"/>
            <ac:spMk id="3" creationId="{72BA3BD0-066D-3791-B32E-795ACC0C3316}"/>
          </ac:spMkLst>
        </pc:spChg>
      </pc:sldChg>
      <pc:sldChg chg="addSp modSp modNotes">
        <pc:chgData name="Ginger Lee Jacobson" userId="S::glj8018@ads.northwestern.edu::3a49910d-c358-4586-b31b-05d58406f615" providerId="AD" clId="Web-{408686E2-2733-9AEC-07CB-C4BA5B3B6039}" dt="2023-01-08T23:55:21.086" v="655"/>
        <pc:sldMkLst>
          <pc:docMk/>
          <pc:sldMk cId="2221694099" sldId="294"/>
        </pc:sldMkLst>
        <pc:spChg chg="mod">
          <ac:chgData name="Ginger Lee Jacobson" userId="S::glj8018@ads.northwestern.edu::3a49910d-c358-4586-b31b-05d58406f615" providerId="AD" clId="Web-{408686E2-2733-9AEC-07CB-C4BA5B3B6039}" dt="2023-01-06T21:55:47.070" v="16" actId="20577"/>
          <ac:spMkLst>
            <pc:docMk/>
            <pc:sldMk cId="2221694099" sldId="294"/>
            <ac:spMk id="3" creationId="{CF76AAE2-66F4-B3FE-C0AA-1E7B887F59DB}"/>
          </ac:spMkLst>
        </pc:spChg>
        <pc:picChg chg="add mod">
          <ac:chgData name="Ginger Lee Jacobson" userId="S::glj8018@ads.northwestern.edu::3a49910d-c358-4586-b31b-05d58406f615" providerId="AD" clId="Web-{408686E2-2733-9AEC-07CB-C4BA5B3B6039}" dt="2023-01-06T21:56:17.742" v="22" actId="1076"/>
          <ac:picMkLst>
            <pc:docMk/>
            <pc:sldMk cId="2221694099" sldId="294"/>
            <ac:picMk id="6" creationId="{C47F68B0-D9C6-A308-5968-4617FDAD709E}"/>
          </ac:picMkLst>
        </pc:picChg>
      </pc:sldChg>
      <pc:sldChg chg="modSp modNotes">
        <pc:chgData name="Ginger Lee Jacobson" userId="S::glj8018@ads.northwestern.edu::3a49910d-c358-4586-b31b-05d58406f615" providerId="AD" clId="Web-{408686E2-2733-9AEC-07CB-C4BA5B3B6039}" dt="2023-01-08T23:53:46.176" v="636" actId="20577"/>
        <pc:sldMkLst>
          <pc:docMk/>
          <pc:sldMk cId="2441557156" sldId="295"/>
        </pc:sldMkLst>
        <pc:spChg chg="mod">
          <ac:chgData name="Ginger Lee Jacobson" userId="S::glj8018@ads.northwestern.edu::3a49910d-c358-4586-b31b-05d58406f615" providerId="AD" clId="Web-{408686E2-2733-9AEC-07CB-C4BA5B3B6039}" dt="2023-01-08T23:53:46.176" v="636" actId="20577"/>
          <ac:spMkLst>
            <pc:docMk/>
            <pc:sldMk cId="2441557156" sldId="295"/>
            <ac:spMk id="3" creationId="{7CA46D2D-A778-68E1-4EF0-618ADDD3404B}"/>
          </ac:spMkLst>
        </pc:spChg>
      </pc:sldChg>
      <pc:sldChg chg="addSp modSp add ord replId">
        <pc:chgData name="Ginger Lee Jacobson" userId="S::glj8018@ads.northwestern.edu::3a49910d-c358-4586-b31b-05d58406f615" providerId="AD" clId="Web-{408686E2-2733-9AEC-07CB-C4BA5B3B6039}" dt="2023-01-08T23:48:27.180" v="504" actId="14100"/>
        <pc:sldMkLst>
          <pc:docMk/>
          <pc:sldMk cId="1158116147" sldId="299"/>
        </pc:sldMkLst>
        <pc:spChg chg="mod">
          <ac:chgData name="Ginger Lee Jacobson" userId="S::glj8018@ads.northwestern.edu::3a49910d-c358-4586-b31b-05d58406f615" providerId="AD" clId="Web-{408686E2-2733-9AEC-07CB-C4BA5B3B6039}" dt="2023-01-08T23:44:16.499" v="501" actId="20577"/>
          <ac:spMkLst>
            <pc:docMk/>
            <pc:sldMk cId="1158116147" sldId="299"/>
            <ac:spMk id="3" creationId="{72BA3BD0-066D-3791-B32E-795ACC0C3316}"/>
          </ac:spMkLst>
        </pc:spChg>
        <pc:picChg chg="add mod">
          <ac:chgData name="Ginger Lee Jacobson" userId="S::glj8018@ads.northwestern.edu::3a49910d-c358-4586-b31b-05d58406f615" providerId="AD" clId="Web-{408686E2-2733-9AEC-07CB-C4BA5B3B6039}" dt="2023-01-08T23:48:27.180" v="504" actId="14100"/>
          <ac:picMkLst>
            <pc:docMk/>
            <pc:sldMk cId="1158116147" sldId="299"/>
            <ac:picMk id="6" creationId="{F2F6008B-E644-5827-0D52-AB649396FC47}"/>
          </ac:picMkLst>
        </pc:picChg>
      </pc:sldChg>
    </pc:docChg>
  </pc:docChgLst>
  <pc:docChgLst>
    <pc:chgData name="John Patrick Johnson" userId="S::jpj8711@ads.northwestern.edu::fe18dc51-e5c5-41f0-a67f-64543119935e" providerId="AD" clId="Web-{98FCA016-B67A-D48A-07BD-195A9608FD0F}"/>
    <pc:docChg chg="modSld">
      <pc:chgData name="John Patrick Johnson" userId="S::jpj8711@ads.northwestern.edu::fe18dc51-e5c5-41f0-a67f-64543119935e" providerId="AD" clId="Web-{98FCA016-B67A-D48A-07BD-195A9608FD0F}" dt="2022-07-09T03:16:58.496" v="0" actId="20577"/>
      <pc:docMkLst>
        <pc:docMk/>
      </pc:docMkLst>
      <pc:sldChg chg="modSp">
        <pc:chgData name="John Patrick Johnson" userId="S::jpj8711@ads.northwestern.edu::fe18dc51-e5c5-41f0-a67f-64543119935e" providerId="AD" clId="Web-{98FCA016-B67A-D48A-07BD-195A9608FD0F}" dt="2022-07-09T03:16:58.496" v="0" actId="20577"/>
        <pc:sldMkLst>
          <pc:docMk/>
          <pc:sldMk cId="0" sldId="256"/>
        </pc:sldMkLst>
        <pc:spChg chg="mod">
          <ac:chgData name="John Patrick Johnson" userId="S::jpj8711@ads.northwestern.edu::fe18dc51-e5c5-41f0-a67f-64543119935e" providerId="AD" clId="Web-{98FCA016-B67A-D48A-07BD-195A9608FD0F}" dt="2022-07-09T03:16:58.496" v="0" actId="20577"/>
          <ac:spMkLst>
            <pc:docMk/>
            <pc:sldMk cId="0" sldId="256"/>
            <ac:spMk id="49" creationId="{00000000-0000-0000-0000-000000000000}"/>
          </ac:spMkLst>
        </pc:spChg>
      </pc:sldChg>
    </pc:docChg>
  </pc:docChgLst>
  <pc:docChgLst>
    <pc:chgData name="Ginger Lee Jacobson" userId="S::glj8018@ads.northwestern.edu::3a49910d-c358-4586-b31b-05d58406f615" providerId="AD" clId="Web-{A29EF2C3-BCC3-FE84-9E28-8AC5DC878225}"/>
    <pc:docChg chg="addSld modSld sldOrd">
      <pc:chgData name="Ginger Lee Jacobson" userId="S::glj8018@ads.northwestern.edu::3a49910d-c358-4586-b31b-05d58406f615" providerId="AD" clId="Web-{A29EF2C3-BCC3-FE84-9E28-8AC5DC878225}" dt="2023-01-11T21:56:40.632" v="365"/>
      <pc:docMkLst>
        <pc:docMk/>
      </pc:docMkLst>
      <pc:sldChg chg="modSp">
        <pc:chgData name="Ginger Lee Jacobson" userId="S::glj8018@ads.northwestern.edu::3a49910d-c358-4586-b31b-05d58406f615" providerId="AD" clId="Web-{A29EF2C3-BCC3-FE84-9E28-8AC5DC878225}" dt="2023-01-11T21:19:44.332" v="229" actId="20577"/>
        <pc:sldMkLst>
          <pc:docMk/>
          <pc:sldMk cId="0" sldId="280"/>
        </pc:sldMkLst>
        <pc:spChg chg="mod">
          <ac:chgData name="Ginger Lee Jacobson" userId="S::glj8018@ads.northwestern.edu::3a49910d-c358-4586-b31b-05d58406f615" providerId="AD" clId="Web-{A29EF2C3-BCC3-FE84-9E28-8AC5DC878225}" dt="2023-01-11T21:19:44.332" v="229" actId="20577"/>
          <ac:spMkLst>
            <pc:docMk/>
            <pc:sldMk cId="0" sldId="280"/>
            <ac:spMk id="7" creationId="{B1E2236B-464B-AA49-A124-3E054A3AC455}"/>
          </ac:spMkLst>
        </pc:spChg>
      </pc:sldChg>
      <pc:sldChg chg="modSp">
        <pc:chgData name="Ginger Lee Jacobson" userId="S::glj8018@ads.northwestern.edu::3a49910d-c358-4586-b31b-05d58406f615" providerId="AD" clId="Web-{A29EF2C3-BCC3-FE84-9E28-8AC5DC878225}" dt="2023-01-11T21:08:06.645" v="212" actId="20577"/>
        <pc:sldMkLst>
          <pc:docMk/>
          <pc:sldMk cId="4100909272" sldId="290"/>
        </pc:sldMkLst>
        <pc:spChg chg="mod">
          <ac:chgData name="Ginger Lee Jacobson" userId="S::glj8018@ads.northwestern.edu::3a49910d-c358-4586-b31b-05d58406f615" providerId="AD" clId="Web-{A29EF2C3-BCC3-FE84-9E28-8AC5DC878225}" dt="2023-01-11T21:08:06.645" v="212" actId="20577"/>
          <ac:spMkLst>
            <pc:docMk/>
            <pc:sldMk cId="4100909272" sldId="290"/>
            <ac:spMk id="3" creationId="{22E119E0-FC75-671C-AEA4-1161320CAC7A}"/>
          </ac:spMkLst>
        </pc:spChg>
      </pc:sldChg>
      <pc:sldChg chg="modNotes">
        <pc:chgData name="Ginger Lee Jacobson" userId="S::glj8018@ads.northwestern.edu::3a49910d-c358-4586-b31b-05d58406f615" providerId="AD" clId="Web-{A29EF2C3-BCC3-FE84-9E28-8AC5DC878225}" dt="2023-01-11T21:37:56.888" v="315"/>
        <pc:sldMkLst>
          <pc:docMk/>
          <pc:sldMk cId="2952596098" sldId="291"/>
        </pc:sldMkLst>
      </pc:sldChg>
      <pc:sldChg chg="addAnim modAnim">
        <pc:chgData name="Ginger Lee Jacobson" userId="S::glj8018@ads.northwestern.edu::3a49910d-c358-4586-b31b-05d58406f615" providerId="AD" clId="Web-{A29EF2C3-BCC3-FE84-9E28-8AC5DC878225}" dt="2023-01-11T20:36:55.853" v="2"/>
        <pc:sldMkLst>
          <pc:docMk/>
          <pc:sldMk cId="922581880" sldId="292"/>
        </pc:sldMkLst>
      </pc:sldChg>
      <pc:sldChg chg="modSp modNotes">
        <pc:chgData name="Ginger Lee Jacobson" userId="S::glj8018@ads.northwestern.edu::3a49910d-c358-4586-b31b-05d58406f615" providerId="AD" clId="Web-{A29EF2C3-BCC3-FE84-9E28-8AC5DC878225}" dt="2023-01-11T20:39:10.090" v="6"/>
        <pc:sldMkLst>
          <pc:docMk/>
          <pc:sldMk cId="1680070822" sldId="293"/>
        </pc:sldMkLst>
        <pc:spChg chg="mod">
          <ac:chgData name="Ginger Lee Jacobson" userId="S::glj8018@ads.northwestern.edu::3a49910d-c358-4586-b31b-05d58406f615" providerId="AD" clId="Web-{A29EF2C3-BCC3-FE84-9E28-8AC5DC878225}" dt="2023-01-11T20:38:55.403" v="5" actId="20577"/>
          <ac:spMkLst>
            <pc:docMk/>
            <pc:sldMk cId="1680070822" sldId="293"/>
            <ac:spMk id="3" creationId="{72BA3BD0-066D-3791-B32E-795ACC0C3316}"/>
          </ac:spMkLst>
        </pc:spChg>
      </pc:sldChg>
      <pc:sldChg chg="delSp modSp modNotes">
        <pc:chgData name="Ginger Lee Jacobson" userId="S::glj8018@ads.northwestern.edu::3a49910d-c358-4586-b31b-05d58406f615" providerId="AD" clId="Web-{A29EF2C3-BCC3-FE84-9E28-8AC5DC878225}" dt="2023-01-11T21:56:40.632" v="365"/>
        <pc:sldMkLst>
          <pc:docMk/>
          <pc:sldMk cId="2221694099" sldId="294"/>
        </pc:sldMkLst>
        <pc:spChg chg="mod">
          <ac:chgData name="Ginger Lee Jacobson" userId="S::glj8018@ads.northwestern.edu::3a49910d-c358-4586-b31b-05d58406f615" providerId="AD" clId="Web-{A29EF2C3-BCC3-FE84-9E28-8AC5DC878225}" dt="2023-01-11T21:51:25.141" v="353" actId="20577"/>
          <ac:spMkLst>
            <pc:docMk/>
            <pc:sldMk cId="2221694099" sldId="294"/>
            <ac:spMk id="3" creationId="{CF76AAE2-66F4-B3FE-C0AA-1E7B887F59DB}"/>
          </ac:spMkLst>
        </pc:spChg>
        <pc:picChg chg="del">
          <ac:chgData name="Ginger Lee Jacobson" userId="S::glj8018@ads.northwestern.edu::3a49910d-c358-4586-b31b-05d58406f615" providerId="AD" clId="Web-{A29EF2C3-BCC3-FE84-9E28-8AC5DC878225}" dt="2023-01-11T21:48:03.574" v="316"/>
          <ac:picMkLst>
            <pc:docMk/>
            <pc:sldMk cId="2221694099" sldId="294"/>
            <ac:picMk id="6" creationId="{C47F68B0-D9C6-A308-5968-4617FDAD709E}"/>
          </ac:picMkLst>
        </pc:picChg>
      </pc:sldChg>
      <pc:sldChg chg="modSp addAnim delAnim modAnim modNotes">
        <pc:chgData name="Ginger Lee Jacobson" userId="S::glj8018@ads.northwestern.edu::3a49910d-c358-4586-b31b-05d58406f615" providerId="AD" clId="Web-{A29EF2C3-BCC3-FE84-9E28-8AC5DC878225}" dt="2023-01-11T20:45:40.724" v="111" actId="20577"/>
        <pc:sldMkLst>
          <pc:docMk/>
          <pc:sldMk cId="2441557156" sldId="295"/>
        </pc:sldMkLst>
        <pc:spChg chg="mod">
          <ac:chgData name="Ginger Lee Jacobson" userId="S::glj8018@ads.northwestern.edu::3a49910d-c358-4586-b31b-05d58406f615" providerId="AD" clId="Web-{A29EF2C3-BCC3-FE84-9E28-8AC5DC878225}" dt="2023-01-11T20:45:40.724" v="111" actId="20577"/>
          <ac:spMkLst>
            <pc:docMk/>
            <pc:sldMk cId="2441557156" sldId="295"/>
            <ac:spMk id="3" creationId="{7CA46D2D-A778-68E1-4EF0-618ADDD3404B}"/>
          </ac:spMkLst>
        </pc:spChg>
      </pc:sldChg>
      <pc:sldChg chg="addSp modSp">
        <pc:chgData name="Ginger Lee Jacobson" userId="S::glj8018@ads.northwestern.edu::3a49910d-c358-4586-b31b-05d58406f615" providerId="AD" clId="Web-{A29EF2C3-BCC3-FE84-9E28-8AC5DC878225}" dt="2023-01-11T21:12:53.011" v="218" actId="14100"/>
        <pc:sldMkLst>
          <pc:docMk/>
          <pc:sldMk cId="824764711" sldId="300"/>
        </pc:sldMkLst>
        <pc:spChg chg="mod">
          <ac:chgData name="Ginger Lee Jacobson" userId="S::glj8018@ads.northwestern.edu::3a49910d-c358-4586-b31b-05d58406f615" providerId="AD" clId="Web-{A29EF2C3-BCC3-FE84-9E28-8AC5DC878225}" dt="2023-01-11T21:12:14.072" v="214" actId="20577"/>
          <ac:spMkLst>
            <pc:docMk/>
            <pc:sldMk cId="824764711" sldId="300"/>
            <ac:spMk id="3" creationId="{E734A82D-A943-360B-0A2E-BBD555F97DAF}"/>
          </ac:spMkLst>
        </pc:spChg>
        <pc:picChg chg="add mod">
          <ac:chgData name="Ginger Lee Jacobson" userId="S::glj8018@ads.northwestern.edu::3a49910d-c358-4586-b31b-05d58406f615" providerId="AD" clId="Web-{A29EF2C3-BCC3-FE84-9E28-8AC5DC878225}" dt="2023-01-11T21:12:53.011" v="218" actId="14100"/>
          <ac:picMkLst>
            <pc:docMk/>
            <pc:sldMk cId="824764711" sldId="300"/>
            <ac:picMk id="6" creationId="{C5F4DFA5-C7A1-E36A-688D-278A9FFDCD9A}"/>
          </ac:picMkLst>
        </pc:picChg>
      </pc:sldChg>
      <pc:sldChg chg="modSp">
        <pc:chgData name="Ginger Lee Jacobson" userId="S::glj8018@ads.northwestern.edu::3a49910d-c358-4586-b31b-05d58406f615" providerId="AD" clId="Web-{A29EF2C3-BCC3-FE84-9E28-8AC5DC878225}" dt="2023-01-11T21:31:09.223" v="230" actId="20577"/>
        <pc:sldMkLst>
          <pc:docMk/>
          <pc:sldMk cId="649797171" sldId="309"/>
        </pc:sldMkLst>
        <pc:spChg chg="mod">
          <ac:chgData name="Ginger Lee Jacobson" userId="S::glj8018@ads.northwestern.edu::3a49910d-c358-4586-b31b-05d58406f615" providerId="AD" clId="Web-{A29EF2C3-BCC3-FE84-9E28-8AC5DC878225}" dt="2023-01-11T21:31:09.223" v="230" actId="20577"/>
          <ac:spMkLst>
            <pc:docMk/>
            <pc:sldMk cId="649797171" sldId="309"/>
            <ac:spMk id="4" creationId="{E01374D5-3FDC-ACF5-3153-58548A78F130}"/>
          </ac:spMkLst>
        </pc:spChg>
      </pc:sldChg>
      <pc:sldChg chg="modSp new ord">
        <pc:chgData name="Ginger Lee Jacobson" userId="S::glj8018@ads.northwestern.edu::3a49910d-c358-4586-b31b-05d58406f615" providerId="AD" clId="Web-{A29EF2C3-BCC3-FE84-9E28-8AC5DC878225}" dt="2023-01-11T20:50:36.481" v="141" actId="20577"/>
        <pc:sldMkLst>
          <pc:docMk/>
          <pc:sldMk cId="1622357749" sldId="310"/>
        </pc:sldMkLst>
        <pc:spChg chg="mod">
          <ac:chgData name="Ginger Lee Jacobson" userId="S::glj8018@ads.northwestern.edu::3a49910d-c358-4586-b31b-05d58406f615" providerId="AD" clId="Web-{A29EF2C3-BCC3-FE84-9E28-8AC5DC878225}" dt="2023-01-11T20:50:05.058" v="138" actId="20577"/>
          <ac:spMkLst>
            <pc:docMk/>
            <pc:sldMk cId="1622357749" sldId="310"/>
            <ac:spMk id="2" creationId="{DA76D551-D935-B605-4BA3-8E184C30C903}"/>
          </ac:spMkLst>
        </pc:spChg>
        <pc:spChg chg="mod">
          <ac:chgData name="Ginger Lee Jacobson" userId="S::glj8018@ads.northwestern.edu::3a49910d-c358-4586-b31b-05d58406f615" providerId="AD" clId="Web-{A29EF2C3-BCC3-FE84-9E28-8AC5DC878225}" dt="2023-01-11T20:50:36.481" v="141" actId="20577"/>
          <ac:spMkLst>
            <pc:docMk/>
            <pc:sldMk cId="1622357749" sldId="310"/>
            <ac:spMk id="3" creationId="{A4FCEDB0-0C1F-8E75-6EA3-CEA25E8BC792}"/>
          </ac:spMkLst>
        </pc:spChg>
      </pc:sldChg>
      <pc:sldChg chg="add replId modNotes">
        <pc:chgData name="Ginger Lee Jacobson" userId="S::glj8018@ads.northwestern.edu::3a49910d-c358-4586-b31b-05d58406f615" providerId="AD" clId="Web-{A29EF2C3-BCC3-FE84-9E28-8AC5DC878225}" dt="2023-01-11T20:57:03.427" v="145"/>
        <pc:sldMkLst>
          <pc:docMk/>
          <pc:sldMk cId="467008381" sldId="311"/>
        </pc:sldMkLst>
      </pc:sldChg>
    </pc:docChg>
  </pc:docChgLst>
  <pc:docChgLst>
    <pc:chgData name="John Patrick Johnson" userId="S::jpj8711@ads.northwestern.edu::fe18dc51-e5c5-41f0-a67f-64543119935e" providerId="AD" clId="Web-{AE6C6439-0ED1-6924-ACC7-1196F0FEF6C6}"/>
    <pc:docChg chg="addSld modSld">
      <pc:chgData name="John Patrick Johnson" userId="S::jpj8711@ads.northwestern.edu::fe18dc51-e5c5-41f0-a67f-64543119935e" providerId="AD" clId="Web-{AE6C6439-0ED1-6924-ACC7-1196F0FEF6C6}" dt="2023-01-05T18:53:54.867" v="59"/>
      <pc:docMkLst>
        <pc:docMk/>
      </pc:docMkLst>
      <pc:sldChg chg="modSp">
        <pc:chgData name="John Patrick Johnson" userId="S::jpj8711@ads.northwestern.edu::fe18dc51-e5c5-41f0-a67f-64543119935e" providerId="AD" clId="Web-{AE6C6439-0ED1-6924-ACC7-1196F0FEF6C6}" dt="2023-01-05T18:52:27.333" v="31" actId="20577"/>
        <pc:sldMkLst>
          <pc:docMk/>
          <pc:sldMk cId="0" sldId="256"/>
        </pc:sldMkLst>
        <pc:spChg chg="mod">
          <ac:chgData name="John Patrick Johnson" userId="S::jpj8711@ads.northwestern.edu::fe18dc51-e5c5-41f0-a67f-64543119935e" providerId="AD" clId="Web-{AE6C6439-0ED1-6924-ACC7-1196F0FEF6C6}" dt="2023-01-05T18:52:27.333" v="31" actId="20577"/>
          <ac:spMkLst>
            <pc:docMk/>
            <pc:sldMk cId="0" sldId="256"/>
            <ac:spMk id="49" creationId="{00000000-0000-0000-0000-000000000000}"/>
          </ac:spMkLst>
        </pc:spChg>
        <pc:spChg chg="mod">
          <ac:chgData name="John Patrick Johnson" userId="S::jpj8711@ads.northwestern.edu::fe18dc51-e5c5-41f0-a67f-64543119935e" providerId="AD" clId="Web-{AE6C6439-0ED1-6924-ACC7-1196F0FEF6C6}" dt="2023-01-05T18:52:08.004" v="23" actId="20577"/>
          <ac:spMkLst>
            <pc:docMk/>
            <pc:sldMk cId="0" sldId="256"/>
            <ac:spMk id="50" creationId="{00000000-0000-0000-0000-000000000000}"/>
          </ac:spMkLst>
        </pc:spChg>
      </pc:sldChg>
      <pc:sldChg chg="delSp modSp new">
        <pc:chgData name="John Patrick Johnson" userId="S::jpj8711@ads.northwestern.edu::fe18dc51-e5c5-41f0-a67f-64543119935e" providerId="AD" clId="Web-{AE6C6439-0ED1-6924-ACC7-1196F0FEF6C6}" dt="2023-01-05T18:53:54.867" v="59"/>
        <pc:sldMkLst>
          <pc:docMk/>
          <pc:sldMk cId="3056279571" sldId="286"/>
        </pc:sldMkLst>
        <pc:spChg chg="del">
          <ac:chgData name="John Patrick Johnson" userId="S::jpj8711@ads.northwestern.edu::fe18dc51-e5c5-41f0-a67f-64543119935e" providerId="AD" clId="Web-{AE6C6439-0ED1-6924-ACC7-1196F0FEF6C6}" dt="2023-01-05T18:52:37.395" v="32"/>
          <ac:spMkLst>
            <pc:docMk/>
            <pc:sldMk cId="3056279571" sldId="286"/>
            <ac:spMk id="2" creationId="{FF276CD1-01E3-ECCA-65CE-FBF6363F0A72}"/>
          </ac:spMkLst>
        </pc:spChg>
        <pc:spChg chg="mod">
          <ac:chgData name="John Patrick Johnson" userId="S::jpj8711@ads.northwestern.edu::fe18dc51-e5c5-41f0-a67f-64543119935e" providerId="AD" clId="Web-{AE6C6439-0ED1-6924-ACC7-1196F0FEF6C6}" dt="2023-01-05T18:53:54.867" v="59"/>
          <ac:spMkLst>
            <pc:docMk/>
            <pc:sldMk cId="3056279571" sldId="286"/>
            <ac:spMk id="3" creationId="{EC9AA3F7-FC6E-575A-F3F6-82A49486401E}"/>
          </ac:spMkLst>
        </pc:spChg>
      </pc:sldChg>
    </pc:docChg>
  </pc:docChgLst>
  <pc:docChgLst>
    <pc:chgData name="John Patrick Johnson" userId="S::jpj8711@ads.northwestern.edu::fe18dc51-e5c5-41f0-a67f-64543119935e" providerId="AD" clId="Web-{B270706C-2E8A-DAE0-AD05-13A0EC2FCBFE}"/>
    <pc:docChg chg="mod addSld modSld">
      <pc:chgData name="John Patrick Johnson" userId="S::jpj8711@ads.northwestern.edu::fe18dc51-e5c5-41f0-a67f-64543119935e" providerId="AD" clId="Web-{B270706C-2E8A-DAE0-AD05-13A0EC2FCBFE}" dt="2023-01-10T04:12:59.024" v="332" actId="14100"/>
      <pc:docMkLst>
        <pc:docMk/>
      </pc:docMkLst>
      <pc:sldChg chg="modSp">
        <pc:chgData name="John Patrick Johnson" userId="S::jpj8711@ads.northwestern.edu::fe18dc51-e5c5-41f0-a67f-64543119935e" providerId="AD" clId="Web-{B270706C-2E8A-DAE0-AD05-13A0EC2FCBFE}" dt="2023-01-10T01:48:09.435" v="16" actId="20577"/>
        <pc:sldMkLst>
          <pc:docMk/>
          <pc:sldMk cId="0" sldId="263"/>
        </pc:sldMkLst>
        <pc:spChg chg="mod">
          <ac:chgData name="John Patrick Johnson" userId="S::jpj8711@ads.northwestern.edu::fe18dc51-e5c5-41f0-a67f-64543119935e" providerId="AD" clId="Web-{B270706C-2E8A-DAE0-AD05-13A0EC2FCBFE}" dt="2023-01-10T01:48:09.435" v="16" actId="20577"/>
          <ac:spMkLst>
            <pc:docMk/>
            <pc:sldMk cId="0" sldId="263"/>
            <ac:spMk id="113" creationId="{00000000-0000-0000-0000-000000000000}"/>
          </ac:spMkLst>
        </pc:spChg>
      </pc:sldChg>
      <pc:sldChg chg="modSp">
        <pc:chgData name="John Patrick Johnson" userId="S::jpj8711@ads.northwestern.edu::fe18dc51-e5c5-41f0-a67f-64543119935e" providerId="AD" clId="Web-{B270706C-2E8A-DAE0-AD05-13A0EC2FCBFE}" dt="2023-01-10T01:48:24.592" v="34" actId="20577"/>
        <pc:sldMkLst>
          <pc:docMk/>
          <pc:sldMk cId="0" sldId="264"/>
        </pc:sldMkLst>
        <pc:spChg chg="mod">
          <ac:chgData name="John Patrick Johnson" userId="S::jpj8711@ads.northwestern.edu::fe18dc51-e5c5-41f0-a67f-64543119935e" providerId="AD" clId="Web-{B270706C-2E8A-DAE0-AD05-13A0EC2FCBFE}" dt="2023-01-10T01:48:24.592" v="34" actId="20577"/>
          <ac:spMkLst>
            <pc:docMk/>
            <pc:sldMk cId="0" sldId="264"/>
            <ac:spMk id="125" creationId="{00000000-0000-0000-0000-000000000000}"/>
          </ac:spMkLst>
        </pc:spChg>
      </pc:sldChg>
      <pc:sldChg chg="modSp">
        <pc:chgData name="John Patrick Johnson" userId="S::jpj8711@ads.northwestern.edu::fe18dc51-e5c5-41f0-a67f-64543119935e" providerId="AD" clId="Web-{B270706C-2E8A-DAE0-AD05-13A0EC2FCBFE}" dt="2023-01-10T01:48:53.140" v="46" actId="20577"/>
        <pc:sldMkLst>
          <pc:docMk/>
          <pc:sldMk cId="0" sldId="266"/>
        </pc:sldMkLst>
        <pc:spChg chg="mod">
          <ac:chgData name="John Patrick Johnson" userId="S::jpj8711@ads.northwestern.edu::fe18dc51-e5c5-41f0-a67f-64543119935e" providerId="AD" clId="Web-{B270706C-2E8A-DAE0-AD05-13A0EC2FCBFE}" dt="2023-01-10T01:48:53.140" v="46" actId="20577"/>
          <ac:spMkLst>
            <pc:docMk/>
            <pc:sldMk cId="0" sldId="266"/>
            <ac:spMk id="147" creationId="{00000000-0000-0000-0000-000000000000}"/>
          </ac:spMkLst>
        </pc:spChg>
      </pc:sldChg>
      <pc:sldChg chg="modSp">
        <pc:chgData name="John Patrick Johnson" userId="S::jpj8711@ads.northwestern.edu::fe18dc51-e5c5-41f0-a67f-64543119935e" providerId="AD" clId="Web-{B270706C-2E8A-DAE0-AD05-13A0EC2FCBFE}" dt="2023-01-10T01:48:35.889" v="41" actId="20577"/>
        <pc:sldMkLst>
          <pc:docMk/>
          <pc:sldMk cId="0" sldId="274"/>
        </pc:sldMkLst>
        <pc:spChg chg="mod">
          <ac:chgData name="John Patrick Johnson" userId="S::jpj8711@ads.northwestern.edu::fe18dc51-e5c5-41f0-a67f-64543119935e" providerId="AD" clId="Web-{B270706C-2E8A-DAE0-AD05-13A0EC2FCBFE}" dt="2023-01-10T01:48:35.889" v="41" actId="20577"/>
          <ac:spMkLst>
            <pc:docMk/>
            <pc:sldMk cId="0" sldId="274"/>
            <ac:spMk id="224" creationId="{00000000-0000-0000-0000-000000000000}"/>
          </ac:spMkLst>
        </pc:spChg>
      </pc:sldChg>
      <pc:sldChg chg="modSp">
        <pc:chgData name="John Patrick Johnson" userId="S::jpj8711@ads.northwestern.edu::fe18dc51-e5c5-41f0-a67f-64543119935e" providerId="AD" clId="Web-{B270706C-2E8A-DAE0-AD05-13A0EC2FCBFE}" dt="2023-01-10T01:49:15.031" v="47" actId="20577"/>
        <pc:sldMkLst>
          <pc:docMk/>
          <pc:sldMk cId="0" sldId="276"/>
        </pc:sldMkLst>
        <pc:spChg chg="mod">
          <ac:chgData name="John Patrick Johnson" userId="S::jpj8711@ads.northwestern.edu::fe18dc51-e5c5-41f0-a67f-64543119935e" providerId="AD" clId="Web-{B270706C-2E8A-DAE0-AD05-13A0EC2FCBFE}" dt="2023-01-10T01:49:15.031" v="47" actId="20577"/>
          <ac:spMkLst>
            <pc:docMk/>
            <pc:sldMk cId="0" sldId="276"/>
            <ac:spMk id="250" creationId="{00000000-0000-0000-0000-000000000000}"/>
          </ac:spMkLst>
        </pc:spChg>
      </pc:sldChg>
      <pc:sldChg chg="modCm">
        <pc:chgData name="John Patrick Johnson" userId="S::jpj8711@ads.northwestern.edu::fe18dc51-e5c5-41f0-a67f-64543119935e" providerId="AD" clId="Web-{B270706C-2E8A-DAE0-AD05-13A0EC2FCBFE}" dt="2023-01-10T01:35:04.440" v="1"/>
        <pc:sldMkLst>
          <pc:docMk/>
          <pc:sldMk cId="60139911" sldId="287"/>
        </pc:sldMkLst>
      </pc:sldChg>
      <pc:sldChg chg="addSp delSp modSp addAnim modAnim">
        <pc:chgData name="John Patrick Johnson" userId="S::jpj8711@ads.northwestern.edu::fe18dc51-e5c5-41f0-a67f-64543119935e" providerId="AD" clId="Web-{B270706C-2E8A-DAE0-AD05-13A0EC2FCBFE}" dt="2023-01-10T04:12:59.024" v="332" actId="14100"/>
        <pc:sldMkLst>
          <pc:docMk/>
          <pc:sldMk cId="3050248158" sldId="296"/>
        </pc:sldMkLst>
        <pc:spChg chg="del">
          <ac:chgData name="John Patrick Johnson" userId="S::jpj8711@ads.northwestern.edu::fe18dc51-e5c5-41f0-a67f-64543119935e" providerId="AD" clId="Web-{B270706C-2E8A-DAE0-AD05-13A0EC2FCBFE}" dt="2023-01-10T03:29:25.896" v="306"/>
          <ac:spMkLst>
            <pc:docMk/>
            <pc:sldMk cId="3050248158" sldId="296"/>
            <ac:spMk id="3" creationId="{35265433-E491-76BD-2CE4-940E2D2213FE}"/>
          </ac:spMkLst>
        </pc:spChg>
        <pc:spChg chg="mod">
          <ac:chgData name="John Patrick Johnson" userId="S::jpj8711@ads.northwestern.edu::fe18dc51-e5c5-41f0-a67f-64543119935e" providerId="AD" clId="Web-{B270706C-2E8A-DAE0-AD05-13A0EC2FCBFE}" dt="2023-01-10T01:47:56.106" v="9" actId="20577"/>
          <ac:spMkLst>
            <pc:docMk/>
            <pc:sldMk cId="3050248158" sldId="296"/>
            <ac:spMk id="176" creationId="{00000000-0000-0000-0000-000000000000}"/>
          </ac:spMkLst>
        </pc:spChg>
        <pc:picChg chg="add mod">
          <ac:chgData name="John Patrick Johnson" userId="S::jpj8711@ads.northwestern.edu::fe18dc51-e5c5-41f0-a67f-64543119935e" providerId="AD" clId="Web-{B270706C-2E8A-DAE0-AD05-13A0EC2FCBFE}" dt="2023-01-10T04:12:59.024" v="332" actId="14100"/>
          <ac:picMkLst>
            <pc:docMk/>
            <pc:sldMk cId="3050248158" sldId="296"/>
            <ac:picMk id="4" creationId="{3DC87846-D2C9-27E3-BCF5-F54BA0E4016D}"/>
          </ac:picMkLst>
        </pc:picChg>
        <pc:picChg chg="add mod">
          <ac:chgData name="John Patrick Johnson" userId="S::jpj8711@ads.northwestern.edu::fe18dc51-e5c5-41f0-a67f-64543119935e" providerId="AD" clId="Web-{B270706C-2E8A-DAE0-AD05-13A0EC2FCBFE}" dt="2023-01-10T04:12:44.602" v="327" actId="1076"/>
          <ac:picMkLst>
            <pc:docMk/>
            <pc:sldMk cId="3050248158" sldId="296"/>
            <ac:picMk id="5" creationId="{74EB437C-D31C-B442-1FB8-A6B4E1F09824}"/>
          </ac:picMkLst>
        </pc:picChg>
        <pc:picChg chg="add mod">
          <ac:chgData name="John Patrick Johnson" userId="S::jpj8711@ads.northwestern.edu::fe18dc51-e5c5-41f0-a67f-64543119935e" providerId="AD" clId="Web-{B270706C-2E8A-DAE0-AD05-13A0EC2FCBFE}" dt="2023-01-10T04:12:51.743" v="330" actId="1076"/>
          <ac:picMkLst>
            <pc:docMk/>
            <pc:sldMk cId="3050248158" sldId="296"/>
            <ac:picMk id="6" creationId="{19B7845B-0C43-CEC9-8729-8CA6E51BFD48}"/>
          </ac:picMkLst>
        </pc:picChg>
      </pc:sldChg>
      <pc:sldChg chg="addSp modSp add replId">
        <pc:chgData name="John Patrick Johnson" userId="S::jpj8711@ads.northwestern.edu::fe18dc51-e5c5-41f0-a67f-64543119935e" providerId="AD" clId="Web-{B270706C-2E8A-DAE0-AD05-13A0EC2FCBFE}" dt="2023-01-10T01:58:02.395" v="296" actId="20577"/>
        <pc:sldMkLst>
          <pc:docMk/>
          <pc:sldMk cId="3384434737" sldId="302"/>
        </pc:sldMkLst>
        <pc:spChg chg="add mod">
          <ac:chgData name="John Patrick Johnson" userId="S::jpj8711@ads.northwestern.edu::fe18dc51-e5c5-41f0-a67f-64543119935e" providerId="AD" clId="Web-{B270706C-2E8A-DAE0-AD05-13A0EC2FCBFE}" dt="2023-01-10T01:51:58.114" v="132" actId="1076"/>
          <ac:spMkLst>
            <pc:docMk/>
            <pc:sldMk cId="3384434737" sldId="302"/>
            <ac:spMk id="3" creationId="{1DEA14E2-9B87-2779-9679-1E65D42DA871}"/>
          </ac:spMkLst>
        </pc:spChg>
        <pc:spChg chg="add mod">
          <ac:chgData name="John Patrick Johnson" userId="S::jpj8711@ads.northwestern.edu::fe18dc51-e5c5-41f0-a67f-64543119935e" providerId="AD" clId="Web-{B270706C-2E8A-DAE0-AD05-13A0EC2FCBFE}" dt="2023-01-10T01:53:22.495" v="162" actId="14100"/>
          <ac:spMkLst>
            <pc:docMk/>
            <pc:sldMk cId="3384434737" sldId="302"/>
            <ac:spMk id="4" creationId="{063D29AA-7E41-CBE7-D357-097401F95E44}"/>
          </ac:spMkLst>
        </pc:spChg>
        <pc:spChg chg="add mod">
          <ac:chgData name="John Patrick Johnson" userId="S::jpj8711@ads.northwestern.edu::fe18dc51-e5c5-41f0-a67f-64543119935e" providerId="AD" clId="Web-{B270706C-2E8A-DAE0-AD05-13A0EC2FCBFE}" dt="2023-01-10T01:53:25.808" v="163" actId="1076"/>
          <ac:spMkLst>
            <pc:docMk/>
            <pc:sldMk cId="3384434737" sldId="302"/>
            <ac:spMk id="5" creationId="{49E0A197-D99C-2713-25F8-AB174B8DD817}"/>
          </ac:spMkLst>
        </pc:spChg>
        <pc:spChg chg="add mod">
          <ac:chgData name="John Patrick Johnson" userId="S::jpj8711@ads.northwestern.edu::fe18dc51-e5c5-41f0-a67f-64543119935e" providerId="AD" clId="Web-{B270706C-2E8A-DAE0-AD05-13A0EC2FCBFE}" dt="2023-01-10T01:53:35.871" v="166" actId="1076"/>
          <ac:spMkLst>
            <pc:docMk/>
            <pc:sldMk cId="3384434737" sldId="302"/>
            <ac:spMk id="6" creationId="{130E8B59-1BDD-65F6-A73D-482EF1600BBD}"/>
          </ac:spMkLst>
        </pc:spChg>
        <pc:spChg chg="add mod">
          <ac:chgData name="John Patrick Johnson" userId="S::jpj8711@ads.northwestern.edu::fe18dc51-e5c5-41f0-a67f-64543119935e" providerId="AD" clId="Web-{B270706C-2E8A-DAE0-AD05-13A0EC2FCBFE}" dt="2023-01-10T01:53:57.356" v="174" actId="20577"/>
          <ac:spMkLst>
            <pc:docMk/>
            <pc:sldMk cId="3384434737" sldId="302"/>
            <ac:spMk id="7" creationId="{61B625D7-70A0-2BB4-7CBA-829AA3845CA8}"/>
          </ac:spMkLst>
        </pc:spChg>
        <pc:spChg chg="add mod">
          <ac:chgData name="John Patrick Johnson" userId="S::jpj8711@ads.northwestern.edu::fe18dc51-e5c5-41f0-a67f-64543119935e" providerId="AD" clId="Web-{B270706C-2E8A-DAE0-AD05-13A0EC2FCBFE}" dt="2023-01-10T01:54:17.966" v="183" actId="1076"/>
          <ac:spMkLst>
            <pc:docMk/>
            <pc:sldMk cId="3384434737" sldId="302"/>
            <ac:spMk id="8" creationId="{62554386-D1D2-2F72-16D6-61CA770BB98A}"/>
          </ac:spMkLst>
        </pc:spChg>
        <pc:spChg chg="add mod">
          <ac:chgData name="John Patrick Johnson" userId="S::jpj8711@ads.northwestern.edu::fe18dc51-e5c5-41f0-a67f-64543119935e" providerId="AD" clId="Web-{B270706C-2E8A-DAE0-AD05-13A0EC2FCBFE}" dt="2023-01-10T01:54:49.358" v="194" actId="20577"/>
          <ac:spMkLst>
            <pc:docMk/>
            <pc:sldMk cId="3384434737" sldId="302"/>
            <ac:spMk id="9" creationId="{5AA49424-84AB-4327-8F80-BE16279155F2}"/>
          </ac:spMkLst>
        </pc:spChg>
        <pc:spChg chg="add mod">
          <ac:chgData name="John Patrick Johnson" userId="S::jpj8711@ads.northwestern.edu::fe18dc51-e5c5-41f0-a67f-64543119935e" providerId="AD" clId="Web-{B270706C-2E8A-DAE0-AD05-13A0EC2FCBFE}" dt="2023-01-10T01:55:35.328" v="206" actId="20577"/>
          <ac:spMkLst>
            <pc:docMk/>
            <pc:sldMk cId="3384434737" sldId="302"/>
            <ac:spMk id="10" creationId="{1BF92021-EFD4-038A-70CF-985B67EFE37F}"/>
          </ac:spMkLst>
        </pc:spChg>
        <pc:spChg chg="add mod">
          <ac:chgData name="John Patrick Johnson" userId="S::jpj8711@ads.northwestern.edu::fe18dc51-e5c5-41f0-a67f-64543119935e" providerId="AD" clId="Web-{B270706C-2E8A-DAE0-AD05-13A0EC2FCBFE}" dt="2023-01-10T01:56:02.485" v="222" actId="20577"/>
          <ac:spMkLst>
            <pc:docMk/>
            <pc:sldMk cId="3384434737" sldId="302"/>
            <ac:spMk id="11" creationId="{AA30AA58-0EC1-C399-1D86-BC1B9E77144F}"/>
          </ac:spMkLst>
        </pc:spChg>
        <pc:spChg chg="add mod">
          <ac:chgData name="John Patrick Johnson" userId="S::jpj8711@ads.northwestern.edu::fe18dc51-e5c5-41f0-a67f-64543119935e" providerId="AD" clId="Web-{B270706C-2E8A-DAE0-AD05-13A0EC2FCBFE}" dt="2023-01-10T01:56:27.689" v="234" actId="20577"/>
          <ac:spMkLst>
            <pc:docMk/>
            <pc:sldMk cId="3384434737" sldId="302"/>
            <ac:spMk id="12" creationId="{C307562A-249A-2951-57C8-D74E892D69B5}"/>
          </ac:spMkLst>
        </pc:spChg>
        <pc:spChg chg="add mod">
          <ac:chgData name="John Patrick Johnson" userId="S::jpj8711@ads.northwestern.edu::fe18dc51-e5c5-41f0-a67f-64543119935e" providerId="AD" clId="Web-{B270706C-2E8A-DAE0-AD05-13A0EC2FCBFE}" dt="2023-01-10T01:58:02.395" v="296" actId="20577"/>
          <ac:spMkLst>
            <pc:docMk/>
            <pc:sldMk cId="3384434737" sldId="302"/>
            <ac:spMk id="14" creationId="{282BD116-EE04-F733-E291-877731083BDD}"/>
          </ac:spMkLst>
        </pc:spChg>
        <pc:spChg chg="mod">
          <ac:chgData name="John Patrick Johnson" userId="S::jpj8711@ads.northwestern.edu::fe18dc51-e5c5-41f0-a67f-64543119935e" providerId="AD" clId="Web-{B270706C-2E8A-DAE0-AD05-13A0EC2FCBFE}" dt="2023-01-10T01:49:32.547" v="49" actId="20577"/>
          <ac:spMkLst>
            <pc:docMk/>
            <pc:sldMk cId="3384434737" sldId="302"/>
            <ac:spMk id="250" creationId="{00000000-0000-0000-0000-000000000000}"/>
          </ac:spMkLst>
        </pc:spChg>
        <pc:spChg chg="mod">
          <ac:chgData name="John Patrick Johnson" userId="S::jpj8711@ads.northwestern.edu::fe18dc51-e5c5-41f0-a67f-64543119935e" providerId="AD" clId="Web-{B270706C-2E8A-DAE0-AD05-13A0EC2FCBFE}" dt="2023-01-10T01:51:16.426" v="112" actId="20577"/>
          <ac:spMkLst>
            <pc:docMk/>
            <pc:sldMk cId="3384434737" sldId="302"/>
            <ac:spMk id="253" creationId="{00000000-0000-0000-0000-000000000000}"/>
          </ac:spMkLst>
        </pc:spChg>
        <pc:grpChg chg="add mod">
          <ac:chgData name="John Patrick Johnson" userId="S::jpj8711@ads.northwestern.edu::fe18dc51-e5c5-41f0-a67f-64543119935e" providerId="AD" clId="Web-{B270706C-2E8A-DAE0-AD05-13A0EC2FCBFE}" dt="2023-01-10T01:57:07.987" v="236" actId="1076"/>
          <ac:grpSpMkLst>
            <pc:docMk/>
            <pc:sldMk cId="3384434737" sldId="302"/>
            <ac:grpSpMk id="13" creationId="{B917F229-C5E5-25E8-EEF4-7C1CC6BA19C5}"/>
          </ac:grpSpMkLst>
        </pc:grpChg>
      </pc:sldChg>
    </pc:docChg>
  </pc:docChgLst>
  <pc:docChgLst>
    <pc:chgData name="Ginger Lee Jacobson" userId="S::glj8018@ads.northwestern.edu::3a49910d-c358-4586-b31b-05d58406f615" providerId="AD" clId="Web-{5B461979-0560-DDDF-28AF-DB41A86C378B}"/>
    <pc:docChg chg="addSld delSld modSld">
      <pc:chgData name="Ginger Lee Jacobson" userId="S::glj8018@ads.northwestern.edu::3a49910d-c358-4586-b31b-05d58406f615" providerId="AD" clId="Web-{5B461979-0560-DDDF-28AF-DB41A86C378B}" dt="2023-01-11T17:51:10.018" v="186"/>
      <pc:docMkLst>
        <pc:docMk/>
      </pc:docMkLst>
      <pc:sldChg chg="modSp modNotes">
        <pc:chgData name="Ginger Lee Jacobson" userId="S::glj8018@ads.northwestern.edu::3a49910d-c358-4586-b31b-05d58406f615" providerId="AD" clId="Web-{5B461979-0560-DDDF-28AF-DB41A86C378B}" dt="2023-01-11T17:51:10.018" v="186"/>
        <pc:sldMkLst>
          <pc:docMk/>
          <pc:sldMk cId="1467023248" sldId="289"/>
        </pc:sldMkLst>
        <pc:spChg chg="mod">
          <ac:chgData name="Ginger Lee Jacobson" userId="S::glj8018@ads.northwestern.edu::3a49910d-c358-4586-b31b-05d58406f615" providerId="AD" clId="Web-{5B461979-0560-DDDF-28AF-DB41A86C378B}" dt="2023-01-11T17:48:20.138" v="151" actId="20577"/>
          <ac:spMkLst>
            <pc:docMk/>
            <pc:sldMk cId="1467023248" sldId="289"/>
            <ac:spMk id="3" creationId="{E734A82D-A943-360B-0A2E-BBD555F97DAF}"/>
          </ac:spMkLst>
        </pc:spChg>
      </pc:sldChg>
      <pc:sldChg chg="modSp modNotes">
        <pc:chgData name="Ginger Lee Jacobson" userId="S::glj8018@ads.northwestern.edu::3a49910d-c358-4586-b31b-05d58406f615" providerId="AD" clId="Web-{5B461979-0560-DDDF-28AF-DB41A86C378B}" dt="2023-01-11T17:29:43.533" v="106"/>
        <pc:sldMkLst>
          <pc:docMk/>
          <pc:sldMk cId="922581880" sldId="292"/>
        </pc:sldMkLst>
        <pc:spChg chg="mod">
          <ac:chgData name="Ginger Lee Jacobson" userId="S::glj8018@ads.northwestern.edu::3a49910d-c358-4586-b31b-05d58406f615" providerId="AD" clId="Web-{5B461979-0560-DDDF-28AF-DB41A86C378B}" dt="2023-01-11T17:28:52.235" v="102" actId="20577"/>
          <ac:spMkLst>
            <pc:docMk/>
            <pc:sldMk cId="922581880" sldId="292"/>
            <ac:spMk id="3" creationId="{B35CBA1D-F2EC-22B1-BC24-1D8C6BAC00F7}"/>
          </ac:spMkLst>
        </pc:spChg>
      </pc:sldChg>
      <pc:sldChg chg="modSp">
        <pc:chgData name="Ginger Lee Jacobson" userId="S::glj8018@ads.northwestern.edu::3a49910d-c358-4586-b31b-05d58406f615" providerId="AD" clId="Web-{5B461979-0560-DDDF-28AF-DB41A86C378B}" dt="2023-01-11T17:38:51.047" v="149" actId="20577"/>
        <pc:sldMkLst>
          <pc:docMk/>
          <pc:sldMk cId="2441557156" sldId="295"/>
        </pc:sldMkLst>
        <pc:spChg chg="mod">
          <ac:chgData name="Ginger Lee Jacobson" userId="S::glj8018@ads.northwestern.edu::3a49910d-c358-4586-b31b-05d58406f615" providerId="AD" clId="Web-{5B461979-0560-DDDF-28AF-DB41A86C378B}" dt="2023-01-11T17:38:51.047" v="149" actId="20577"/>
          <ac:spMkLst>
            <pc:docMk/>
            <pc:sldMk cId="2441557156" sldId="295"/>
            <ac:spMk id="3" creationId="{7CA46D2D-A778-68E1-4EF0-618ADDD3404B}"/>
          </ac:spMkLst>
        </pc:spChg>
      </pc:sldChg>
      <pc:sldChg chg="modSp modNotes">
        <pc:chgData name="Ginger Lee Jacobson" userId="S::glj8018@ads.northwestern.edu::3a49910d-c358-4586-b31b-05d58406f615" providerId="AD" clId="Web-{5B461979-0560-DDDF-28AF-DB41A86C378B}" dt="2023-01-11T17:32:23.850" v="137"/>
        <pc:sldMkLst>
          <pc:docMk/>
          <pc:sldMk cId="1901255271" sldId="303"/>
        </pc:sldMkLst>
        <pc:picChg chg="mod">
          <ac:chgData name="Ginger Lee Jacobson" userId="S::glj8018@ads.northwestern.edu::3a49910d-c358-4586-b31b-05d58406f615" providerId="AD" clId="Web-{5B461979-0560-DDDF-28AF-DB41A86C378B}" dt="2023-01-11T17:30:57.863" v="118" actId="14100"/>
          <ac:picMkLst>
            <pc:docMk/>
            <pc:sldMk cId="1901255271" sldId="303"/>
            <ac:picMk id="6" creationId="{26C403D9-66B4-6416-2E5E-5BDEC7CA054B}"/>
          </ac:picMkLst>
        </pc:picChg>
      </pc:sldChg>
      <pc:sldChg chg="modNotes">
        <pc:chgData name="Ginger Lee Jacobson" userId="S::glj8018@ads.northwestern.edu::3a49910d-c358-4586-b31b-05d58406f615" providerId="AD" clId="Web-{5B461979-0560-DDDF-28AF-DB41A86C378B}" dt="2023-01-11T17:38:02.717" v="139"/>
        <pc:sldMkLst>
          <pc:docMk/>
          <pc:sldMk cId="1606653251" sldId="307"/>
        </pc:sldMkLst>
      </pc:sldChg>
      <pc:sldChg chg="new del">
        <pc:chgData name="Ginger Lee Jacobson" userId="S::glj8018@ads.northwestern.edu::3a49910d-c358-4586-b31b-05d58406f615" providerId="AD" clId="Web-{5B461979-0560-DDDF-28AF-DB41A86C378B}" dt="2023-01-11T17:24:30.588" v="2"/>
        <pc:sldMkLst>
          <pc:docMk/>
          <pc:sldMk cId="2098893049" sldId="308"/>
        </pc:sldMkLst>
      </pc:sldChg>
      <pc:sldChg chg="modSp add replId modNotes">
        <pc:chgData name="Ginger Lee Jacobson" userId="S::glj8018@ads.northwestern.edu::3a49910d-c358-4586-b31b-05d58406f615" providerId="AD" clId="Web-{5B461979-0560-DDDF-28AF-DB41A86C378B}" dt="2023-01-11T17:30:28.253" v="117" actId="20577"/>
        <pc:sldMkLst>
          <pc:docMk/>
          <pc:sldMk cId="649797171" sldId="309"/>
        </pc:sldMkLst>
        <pc:spChg chg="mod">
          <ac:chgData name="Ginger Lee Jacobson" userId="S::glj8018@ads.northwestern.edu::3a49910d-c358-4586-b31b-05d58406f615" providerId="AD" clId="Web-{5B461979-0560-DDDF-28AF-DB41A86C378B}" dt="2023-01-11T17:30:28.253" v="117" actId="20577"/>
          <ac:spMkLst>
            <pc:docMk/>
            <pc:sldMk cId="649797171" sldId="309"/>
            <ac:spMk id="4" creationId="{E01374D5-3FDC-ACF5-3153-58548A78F130}"/>
          </ac:spMkLst>
        </pc:spChg>
        <pc:spChg chg="mod">
          <ac:chgData name="Ginger Lee Jacobson" userId="S::glj8018@ads.northwestern.edu::3a49910d-c358-4586-b31b-05d58406f615" providerId="AD" clId="Web-{5B461979-0560-DDDF-28AF-DB41A86C378B}" dt="2023-01-11T17:24:42.151" v="11" actId="20577"/>
          <ac:spMkLst>
            <pc:docMk/>
            <pc:sldMk cId="649797171" sldId="309"/>
            <ac:spMk id="250" creationId="{00000000-0000-0000-0000-000000000000}"/>
          </ac:spMkLst>
        </pc:spChg>
      </pc:sldChg>
    </pc:docChg>
  </pc:docChgLst>
  <pc:docChgLst>
    <pc:chgData name="Ginger Lee Jacobson" userId="S::glj8018@ads.northwestern.edu::3a49910d-c358-4586-b31b-05d58406f615" providerId="AD" clId="Web-{1079E6ED-946C-8550-3B7A-BFCD13048C1F}"/>
    <pc:docChg chg="addSld modSld sldOrd">
      <pc:chgData name="Ginger Lee Jacobson" userId="S::glj8018@ads.northwestern.edu::3a49910d-c358-4586-b31b-05d58406f615" providerId="AD" clId="Web-{1079E6ED-946C-8550-3B7A-BFCD13048C1F}" dt="2023-01-06T16:30:19.894" v="1109"/>
      <pc:docMkLst>
        <pc:docMk/>
      </pc:docMkLst>
      <pc:sldChg chg="modSp new modNotes">
        <pc:chgData name="Ginger Lee Jacobson" userId="S::glj8018@ads.northwestern.edu::3a49910d-c358-4586-b31b-05d58406f615" providerId="AD" clId="Web-{1079E6ED-946C-8550-3B7A-BFCD13048C1F}" dt="2023-01-05T20:46:33.335" v="59" actId="20577"/>
        <pc:sldMkLst>
          <pc:docMk/>
          <pc:sldMk cId="60139911" sldId="287"/>
        </pc:sldMkLst>
        <pc:spChg chg="mod">
          <ac:chgData name="Ginger Lee Jacobson" userId="S::glj8018@ads.northwestern.edu::3a49910d-c358-4586-b31b-05d58406f615" providerId="AD" clId="Web-{1079E6ED-946C-8550-3B7A-BFCD13048C1F}" dt="2023-01-05T20:46:33.335" v="59" actId="20577"/>
          <ac:spMkLst>
            <pc:docMk/>
            <pc:sldMk cId="60139911" sldId="287"/>
            <ac:spMk id="2" creationId="{B7862AAB-75C5-01E8-7C83-F7CB14768AFA}"/>
          </ac:spMkLst>
        </pc:spChg>
        <pc:spChg chg="mod">
          <ac:chgData name="Ginger Lee Jacobson" userId="S::glj8018@ads.northwestern.edu::3a49910d-c358-4586-b31b-05d58406f615" providerId="AD" clId="Web-{1079E6ED-946C-8550-3B7A-BFCD13048C1F}" dt="2023-01-05T20:34:47.078" v="39" actId="20577"/>
          <ac:spMkLst>
            <pc:docMk/>
            <pc:sldMk cId="60139911" sldId="287"/>
            <ac:spMk id="3" creationId="{838492E3-91C7-FA09-1EED-65C4220C1E22}"/>
          </ac:spMkLst>
        </pc:spChg>
      </pc:sldChg>
      <pc:sldChg chg="modSp new modNotes">
        <pc:chgData name="Ginger Lee Jacobson" userId="S::glj8018@ads.northwestern.edu::3a49910d-c358-4586-b31b-05d58406f615" providerId="AD" clId="Web-{1079E6ED-946C-8550-3B7A-BFCD13048C1F}" dt="2023-01-05T23:13:03.407" v="604"/>
        <pc:sldMkLst>
          <pc:docMk/>
          <pc:sldMk cId="930816888" sldId="288"/>
        </pc:sldMkLst>
        <pc:spChg chg="mod">
          <ac:chgData name="Ginger Lee Jacobson" userId="S::glj8018@ads.northwestern.edu::3a49910d-c358-4586-b31b-05d58406f615" providerId="AD" clId="Web-{1079E6ED-946C-8550-3B7A-BFCD13048C1F}" dt="2023-01-05T20:48:49.136" v="75" actId="20577"/>
          <ac:spMkLst>
            <pc:docMk/>
            <pc:sldMk cId="930816888" sldId="288"/>
            <ac:spMk id="2" creationId="{7200D950-435E-FB56-2A00-6CC4F00A48DE}"/>
          </ac:spMkLst>
        </pc:spChg>
        <pc:spChg chg="mod">
          <ac:chgData name="Ginger Lee Jacobson" userId="S::glj8018@ads.northwestern.edu::3a49910d-c358-4586-b31b-05d58406f615" providerId="AD" clId="Web-{1079E6ED-946C-8550-3B7A-BFCD13048C1F}" dt="2023-01-05T23:03:22.422" v="425" actId="20577"/>
          <ac:spMkLst>
            <pc:docMk/>
            <pc:sldMk cId="930816888" sldId="288"/>
            <ac:spMk id="3" creationId="{8C3CD767-BA56-33DE-19FB-D9CC2C48F430}"/>
          </ac:spMkLst>
        </pc:spChg>
      </pc:sldChg>
      <pc:sldChg chg="addSp modSp new modNotes">
        <pc:chgData name="Ginger Lee Jacobson" userId="S::glj8018@ads.northwestern.edu::3a49910d-c358-4586-b31b-05d58406f615" providerId="AD" clId="Web-{1079E6ED-946C-8550-3B7A-BFCD13048C1F}" dt="2023-01-05T23:39:05.280" v="981" actId="1076"/>
        <pc:sldMkLst>
          <pc:docMk/>
          <pc:sldMk cId="1467023248" sldId="289"/>
        </pc:sldMkLst>
        <pc:spChg chg="mod">
          <ac:chgData name="Ginger Lee Jacobson" userId="S::glj8018@ads.northwestern.edu::3a49910d-c358-4586-b31b-05d58406f615" providerId="AD" clId="Web-{1079E6ED-946C-8550-3B7A-BFCD13048C1F}" dt="2023-01-05T20:48:45.386" v="74" actId="20577"/>
          <ac:spMkLst>
            <pc:docMk/>
            <pc:sldMk cId="1467023248" sldId="289"/>
            <ac:spMk id="2" creationId="{5BBB0CF6-0E80-6BFD-5D19-EAD971B17967}"/>
          </ac:spMkLst>
        </pc:spChg>
        <pc:spChg chg="mod">
          <ac:chgData name="Ginger Lee Jacobson" userId="S::glj8018@ads.northwestern.edu::3a49910d-c358-4586-b31b-05d58406f615" providerId="AD" clId="Web-{1079E6ED-946C-8550-3B7A-BFCD13048C1F}" dt="2023-01-05T23:39:04.155" v="980" actId="20577"/>
          <ac:spMkLst>
            <pc:docMk/>
            <pc:sldMk cId="1467023248" sldId="289"/>
            <ac:spMk id="3" creationId="{E734A82D-A943-360B-0A2E-BBD555F97DAF}"/>
          </ac:spMkLst>
        </pc:spChg>
        <pc:picChg chg="add mod">
          <ac:chgData name="Ginger Lee Jacobson" userId="S::glj8018@ads.northwestern.edu::3a49910d-c358-4586-b31b-05d58406f615" providerId="AD" clId="Web-{1079E6ED-946C-8550-3B7A-BFCD13048C1F}" dt="2023-01-05T23:39:05.280" v="981" actId="1076"/>
          <ac:picMkLst>
            <pc:docMk/>
            <pc:sldMk cId="1467023248" sldId="289"/>
            <ac:picMk id="6" creationId="{D6008855-D028-2C32-B4D0-7F98676662F6}"/>
          </ac:picMkLst>
        </pc:picChg>
      </pc:sldChg>
      <pc:sldChg chg="modSp new">
        <pc:chgData name="Ginger Lee Jacobson" userId="S::glj8018@ads.northwestern.edu::3a49910d-c358-4586-b31b-05d58406f615" providerId="AD" clId="Web-{1079E6ED-946C-8550-3B7A-BFCD13048C1F}" dt="2023-01-05T20:59:33" v="215" actId="20577"/>
        <pc:sldMkLst>
          <pc:docMk/>
          <pc:sldMk cId="4100909272" sldId="290"/>
        </pc:sldMkLst>
        <pc:spChg chg="mod">
          <ac:chgData name="Ginger Lee Jacobson" userId="S::glj8018@ads.northwestern.edu::3a49910d-c358-4586-b31b-05d58406f615" providerId="AD" clId="Web-{1079E6ED-946C-8550-3B7A-BFCD13048C1F}" dt="2023-01-05T20:59:33" v="215" actId="20577"/>
          <ac:spMkLst>
            <pc:docMk/>
            <pc:sldMk cId="4100909272" sldId="290"/>
            <ac:spMk id="2" creationId="{0E307C9A-3C79-3909-9037-BA0311C4E5FC}"/>
          </ac:spMkLst>
        </pc:spChg>
        <pc:spChg chg="mod">
          <ac:chgData name="Ginger Lee Jacobson" userId="S::glj8018@ads.northwestern.edu::3a49910d-c358-4586-b31b-05d58406f615" providerId="AD" clId="Web-{1079E6ED-946C-8550-3B7A-BFCD13048C1F}" dt="2023-01-05T20:59:26.938" v="211" actId="20577"/>
          <ac:spMkLst>
            <pc:docMk/>
            <pc:sldMk cId="4100909272" sldId="290"/>
            <ac:spMk id="3" creationId="{22E119E0-FC75-671C-AEA4-1161320CAC7A}"/>
          </ac:spMkLst>
        </pc:spChg>
      </pc:sldChg>
      <pc:sldChg chg="modSp new ord modNotes">
        <pc:chgData name="Ginger Lee Jacobson" userId="S::glj8018@ads.northwestern.edu::3a49910d-c358-4586-b31b-05d58406f615" providerId="AD" clId="Web-{1079E6ED-946C-8550-3B7A-BFCD13048C1F}" dt="2023-01-05T23:43:13.630" v="1004" actId="20577"/>
        <pc:sldMkLst>
          <pc:docMk/>
          <pc:sldMk cId="2952596098" sldId="291"/>
        </pc:sldMkLst>
        <pc:spChg chg="mod">
          <ac:chgData name="Ginger Lee Jacobson" userId="S::glj8018@ads.northwestern.edu::3a49910d-c358-4586-b31b-05d58406f615" providerId="AD" clId="Web-{1079E6ED-946C-8550-3B7A-BFCD13048C1F}" dt="2023-01-05T23:43:13.630" v="1004" actId="20577"/>
          <ac:spMkLst>
            <pc:docMk/>
            <pc:sldMk cId="2952596098" sldId="291"/>
            <ac:spMk id="2" creationId="{AD4E5853-F924-21C4-C29C-D9916598A4A0}"/>
          </ac:spMkLst>
        </pc:spChg>
        <pc:spChg chg="mod">
          <ac:chgData name="Ginger Lee Jacobson" userId="S::glj8018@ads.northwestern.edu::3a49910d-c358-4586-b31b-05d58406f615" providerId="AD" clId="Web-{1079E6ED-946C-8550-3B7A-BFCD13048C1F}" dt="2023-01-05T23:23:47.019" v="725" actId="20577"/>
          <ac:spMkLst>
            <pc:docMk/>
            <pc:sldMk cId="2952596098" sldId="291"/>
            <ac:spMk id="3" creationId="{A23D405E-2187-AECB-762D-F922072790B6}"/>
          </ac:spMkLst>
        </pc:spChg>
      </pc:sldChg>
      <pc:sldChg chg="modSp new ord modNotes">
        <pc:chgData name="Ginger Lee Jacobson" userId="S::glj8018@ads.northwestern.edu::3a49910d-c358-4586-b31b-05d58406f615" providerId="AD" clId="Web-{1079E6ED-946C-8550-3B7A-BFCD13048C1F}" dt="2023-01-06T16:26:05.825" v="1104" actId="20577"/>
        <pc:sldMkLst>
          <pc:docMk/>
          <pc:sldMk cId="922581880" sldId="292"/>
        </pc:sldMkLst>
        <pc:spChg chg="mod">
          <ac:chgData name="Ginger Lee Jacobson" userId="S::glj8018@ads.northwestern.edu::3a49910d-c358-4586-b31b-05d58406f615" providerId="AD" clId="Web-{1079E6ED-946C-8550-3B7A-BFCD13048C1F}" dt="2023-01-06T16:26:05.825" v="1104" actId="20577"/>
          <ac:spMkLst>
            <pc:docMk/>
            <pc:sldMk cId="922581880" sldId="292"/>
            <ac:spMk id="2" creationId="{DA3DF1E6-8B5B-523B-4C80-6325DEBFAA77}"/>
          </ac:spMkLst>
        </pc:spChg>
        <pc:spChg chg="mod">
          <ac:chgData name="Ginger Lee Jacobson" userId="S::glj8018@ads.northwestern.edu::3a49910d-c358-4586-b31b-05d58406f615" providerId="AD" clId="Web-{1079E6ED-946C-8550-3B7A-BFCD13048C1F}" dt="2023-01-05T23:43:41.241" v="1010" actId="20577"/>
          <ac:spMkLst>
            <pc:docMk/>
            <pc:sldMk cId="922581880" sldId="292"/>
            <ac:spMk id="3" creationId="{B35CBA1D-F2EC-22B1-BC24-1D8C6BAC00F7}"/>
          </ac:spMkLst>
        </pc:spChg>
      </pc:sldChg>
      <pc:sldChg chg="modSp new modNotes">
        <pc:chgData name="Ginger Lee Jacobson" userId="S::glj8018@ads.northwestern.edu::3a49910d-c358-4586-b31b-05d58406f615" providerId="AD" clId="Web-{1079E6ED-946C-8550-3B7A-BFCD13048C1F}" dt="2023-01-06T16:26:54.295" v="1107"/>
        <pc:sldMkLst>
          <pc:docMk/>
          <pc:sldMk cId="1680070822" sldId="293"/>
        </pc:sldMkLst>
        <pc:spChg chg="mod">
          <ac:chgData name="Ginger Lee Jacobson" userId="S::glj8018@ads.northwestern.edu::3a49910d-c358-4586-b31b-05d58406f615" providerId="AD" clId="Web-{1079E6ED-946C-8550-3B7A-BFCD13048C1F}" dt="2023-01-05T23:46:44.793" v="1028" actId="20577"/>
          <ac:spMkLst>
            <pc:docMk/>
            <pc:sldMk cId="1680070822" sldId="293"/>
            <ac:spMk id="2" creationId="{BCF1C5FD-211D-851F-EC21-4061E73B4C38}"/>
          </ac:spMkLst>
        </pc:spChg>
      </pc:sldChg>
      <pc:sldChg chg="modSp new modNotes">
        <pc:chgData name="Ginger Lee Jacobson" userId="S::glj8018@ads.northwestern.edu::3a49910d-c358-4586-b31b-05d58406f615" providerId="AD" clId="Web-{1079E6ED-946C-8550-3B7A-BFCD13048C1F}" dt="2023-01-06T16:30:19.894" v="1109"/>
        <pc:sldMkLst>
          <pc:docMk/>
          <pc:sldMk cId="2221694099" sldId="294"/>
        </pc:sldMkLst>
        <pc:spChg chg="mod">
          <ac:chgData name="Ginger Lee Jacobson" userId="S::glj8018@ads.northwestern.edu::3a49910d-c358-4586-b31b-05d58406f615" providerId="AD" clId="Web-{1079E6ED-946C-8550-3B7A-BFCD13048C1F}" dt="2023-01-05T23:46:51.090" v="1034" actId="20577"/>
          <ac:spMkLst>
            <pc:docMk/>
            <pc:sldMk cId="2221694099" sldId="294"/>
            <ac:spMk id="2" creationId="{340AD146-D37B-02AD-DF21-4AEAF6920870}"/>
          </ac:spMkLst>
        </pc:spChg>
      </pc:sldChg>
      <pc:sldChg chg="modSp new">
        <pc:chgData name="Ginger Lee Jacobson" userId="S::glj8018@ads.northwestern.edu::3a49910d-c358-4586-b31b-05d58406f615" providerId="AD" clId="Web-{1079E6ED-946C-8550-3B7A-BFCD13048C1F}" dt="2023-01-05T23:50:27.393" v="1087" actId="20577"/>
        <pc:sldMkLst>
          <pc:docMk/>
          <pc:sldMk cId="2441557156" sldId="295"/>
        </pc:sldMkLst>
        <pc:spChg chg="mod">
          <ac:chgData name="Ginger Lee Jacobson" userId="S::glj8018@ads.northwestern.edu::3a49910d-c358-4586-b31b-05d58406f615" providerId="AD" clId="Web-{1079E6ED-946C-8550-3B7A-BFCD13048C1F}" dt="2023-01-05T23:50:27.393" v="1087" actId="20577"/>
          <ac:spMkLst>
            <pc:docMk/>
            <pc:sldMk cId="2441557156" sldId="295"/>
            <ac:spMk id="2" creationId="{3E1E48C5-6E64-DBA4-8C7C-80D9DE50DB23}"/>
          </ac:spMkLst>
        </pc:spChg>
        <pc:spChg chg="mod">
          <ac:chgData name="Ginger Lee Jacobson" userId="S::glj8018@ads.northwestern.edu::3a49910d-c358-4586-b31b-05d58406f615" providerId="AD" clId="Web-{1079E6ED-946C-8550-3B7A-BFCD13048C1F}" dt="2023-01-05T23:49:01.078" v="1049" actId="20577"/>
          <ac:spMkLst>
            <pc:docMk/>
            <pc:sldMk cId="2441557156" sldId="295"/>
            <ac:spMk id="3" creationId="{7CA46D2D-A778-68E1-4EF0-618ADDD3404B}"/>
          </ac:spMkLst>
        </pc:spChg>
      </pc:sldChg>
    </pc:docChg>
  </pc:docChgLst>
  <pc:docChgLst>
    <pc:chgData name="John Patrick Johnson" userId="S::jpj8711@ads.northwestern.edu::fe18dc51-e5c5-41f0-a67f-64543119935e" providerId="AD" clId="Web-{2082941D-0433-84DC-1DEA-DD6F7C31F1C7}"/>
    <pc:docChg chg="modSld">
      <pc:chgData name="John Patrick Johnson" userId="S::jpj8711@ads.northwestern.edu::fe18dc51-e5c5-41f0-a67f-64543119935e" providerId="AD" clId="Web-{2082941D-0433-84DC-1DEA-DD6F7C31F1C7}" dt="2022-06-10T18:31:19.167" v="202" actId="20577"/>
      <pc:docMkLst>
        <pc:docMk/>
      </pc:docMkLst>
      <pc:sldChg chg="modSp">
        <pc:chgData name="John Patrick Johnson" userId="S::jpj8711@ads.northwestern.edu::fe18dc51-e5c5-41f0-a67f-64543119935e" providerId="AD" clId="Web-{2082941D-0433-84DC-1DEA-DD6F7C31F1C7}" dt="2022-06-10T18:24:12.085" v="0" actId="20577"/>
        <pc:sldMkLst>
          <pc:docMk/>
          <pc:sldMk cId="0" sldId="259"/>
        </pc:sldMkLst>
        <pc:spChg chg="mod">
          <ac:chgData name="John Patrick Johnson" userId="S::jpj8711@ads.northwestern.edu::fe18dc51-e5c5-41f0-a67f-64543119935e" providerId="AD" clId="Web-{2082941D-0433-84DC-1DEA-DD6F7C31F1C7}" dt="2022-06-10T18:24:12.085" v="0" actId="20577"/>
          <ac:spMkLst>
            <pc:docMk/>
            <pc:sldMk cId="0" sldId="259"/>
            <ac:spMk id="77" creationId="{00000000-0000-0000-0000-000000000000}"/>
          </ac:spMkLst>
        </pc:spChg>
      </pc:sldChg>
      <pc:sldChg chg="modSp">
        <pc:chgData name="John Patrick Johnson" userId="S::jpj8711@ads.northwestern.edu::fe18dc51-e5c5-41f0-a67f-64543119935e" providerId="AD" clId="Web-{2082941D-0433-84DC-1DEA-DD6F7C31F1C7}" dt="2022-06-10T18:25:13.742" v="17" actId="20577"/>
        <pc:sldMkLst>
          <pc:docMk/>
          <pc:sldMk cId="0" sldId="261"/>
        </pc:sldMkLst>
        <pc:spChg chg="mod">
          <ac:chgData name="John Patrick Johnson" userId="S::jpj8711@ads.northwestern.edu::fe18dc51-e5c5-41f0-a67f-64543119935e" providerId="AD" clId="Web-{2082941D-0433-84DC-1DEA-DD6F7C31F1C7}" dt="2022-06-10T18:24:56.445" v="11" actId="20577"/>
          <ac:spMkLst>
            <pc:docMk/>
            <pc:sldMk cId="0" sldId="261"/>
            <ac:spMk id="94" creationId="{00000000-0000-0000-0000-000000000000}"/>
          </ac:spMkLst>
        </pc:spChg>
        <pc:spChg chg="mod">
          <ac:chgData name="John Patrick Johnson" userId="S::jpj8711@ads.northwestern.edu::fe18dc51-e5c5-41f0-a67f-64543119935e" providerId="AD" clId="Web-{2082941D-0433-84DC-1DEA-DD6F7C31F1C7}" dt="2022-06-10T18:25:13.742" v="17" actId="20577"/>
          <ac:spMkLst>
            <pc:docMk/>
            <pc:sldMk cId="0" sldId="261"/>
            <ac:spMk id="97" creationId="{00000000-0000-0000-0000-000000000000}"/>
          </ac:spMkLst>
        </pc:spChg>
      </pc:sldChg>
      <pc:sldChg chg="modSp">
        <pc:chgData name="John Patrick Johnson" userId="S::jpj8711@ads.northwestern.edu::fe18dc51-e5c5-41f0-a67f-64543119935e" providerId="AD" clId="Web-{2082941D-0433-84DC-1DEA-DD6F7C31F1C7}" dt="2022-06-10T18:31:19.167" v="202" actId="20577"/>
        <pc:sldMkLst>
          <pc:docMk/>
          <pc:sldMk cId="0" sldId="280"/>
        </pc:sldMkLst>
        <pc:spChg chg="mod">
          <ac:chgData name="John Patrick Johnson" userId="S::jpj8711@ads.northwestern.edu::fe18dc51-e5c5-41f0-a67f-64543119935e" providerId="AD" clId="Web-{2082941D-0433-84DC-1DEA-DD6F7C31F1C7}" dt="2022-06-10T18:28:06.291" v="97" actId="20577"/>
          <ac:spMkLst>
            <pc:docMk/>
            <pc:sldMk cId="0" sldId="280"/>
            <ac:spMk id="287" creationId="{00000000-0000-0000-0000-000000000000}"/>
          </ac:spMkLst>
        </pc:spChg>
        <pc:spChg chg="mod">
          <ac:chgData name="John Patrick Johnson" userId="S::jpj8711@ads.northwestern.edu::fe18dc51-e5c5-41f0-a67f-64543119935e" providerId="AD" clId="Web-{2082941D-0433-84DC-1DEA-DD6F7C31F1C7}" dt="2022-06-10T18:31:19.167" v="202" actId="20577"/>
          <ac:spMkLst>
            <pc:docMk/>
            <pc:sldMk cId="0" sldId="280"/>
            <ac:spMk id="290" creationId="{00000000-0000-0000-0000-000000000000}"/>
          </ac:spMkLst>
        </pc:spChg>
      </pc:sldChg>
    </pc:docChg>
  </pc:docChgLst>
  <pc:docChgLst>
    <pc:chgData name="Ginger Lee Jacobson" userId="S::glj8018@ads.northwestern.edu::3a49910d-c358-4586-b31b-05d58406f615" providerId="AD" clId="Web-{D2C64330-2F63-40DC-3363-A3CA14F59ACD}"/>
    <pc:docChg chg="addSld delSld modSld sldOrd">
      <pc:chgData name="Ginger Lee Jacobson" userId="S::glj8018@ads.northwestern.edu::3a49910d-c358-4586-b31b-05d58406f615" providerId="AD" clId="Web-{D2C64330-2F63-40DC-3363-A3CA14F59ACD}" dt="2023-01-12T20:27:06.847" v="2099"/>
      <pc:docMkLst>
        <pc:docMk/>
      </pc:docMkLst>
      <pc:sldChg chg="modSp modNotes">
        <pc:chgData name="Ginger Lee Jacobson" userId="S::glj8018@ads.northwestern.edu::3a49910d-c358-4586-b31b-05d58406f615" providerId="AD" clId="Web-{D2C64330-2F63-40DC-3363-A3CA14F59ACD}" dt="2023-01-12T18:43:48.205" v="126"/>
        <pc:sldMkLst>
          <pc:docMk/>
          <pc:sldMk cId="930816888" sldId="288"/>
        </pc:sldMkLst>
        <pc:spChg chg="mod">
          <ac:chgData name="Ginger Lee Jacobson" userId="S::glj8018@ads.northwestern.edu::3a49910d-c358-4586-b31b-05d58406f615" providerId="AD" clId="Web-{D2C64330-2F63-40DC-3363-A3CA14F59ACD}" dt="2023-01-12T18:43:34.408" v="122" actId="20577"/>
          <ac:spMkLst>
            <pc:docMk/>
            <pc:sldMk cId="930816888" sldId="288"/>
            <ac:spMk id="3" creationId="{8C3CD767-BA56-33DE-19FB-D9CC2C48F430}"/>
          </ac:spMkLst>
        </pc:spChg>
      </pc:sldChg>
      <pc:sldChg chg="modNotes">
        <pc:chgData name="Ginger Lee Jacobson" userId="S::glj8018@ads.northwestern.edu::3a49910d-c358-4586-b31b-05d58406f615" providerId="AD" clId="Web-{D2C64330-2F63-40DC-3363-A3CA14F59ACD}" dt="2023-01-12T20:27:06.847" v="2099"/>
        <pc:sldMkLst>
          <pc:docMk/>
          <pc:sldMk cId="1467023248" sldId="289"/>
        </pc:sldMkLst>
      </pc:sldChg>
      <pc:sldChg chg="mod modShow">
        <pc:chgData name="Ginger Lee Jacobson" userId="S::glj8018@ads.northwestern.edu::3a49910d-c358-4586-b31b-05d58406f615" providerId="AD" clId="Web-{D2C64330-2F63-40DC-3363-A3CA14F59ACD}" dt="2023-01-12T18:47:11.834" v="167"/>
        <pc:sldMkLst>
          <pc:docMk/>
          <pc:sldMk cId="4100909272" sldId="290"/>
        </pc:sldMkLst>
      </pc:sldChg>
      <pc:sldChg chg="addSp delSp modSp addAnim delAnim modAnim modNotes">
        <pc:chgData name="Ginger Lee Jacobson" userId="S::glj8018@ads.northwestern.edu::3a49910d-c358-4586-b31b-05d58406f615" providerId="AD" clId="Web-{D2C64330-2F63-40DC-3363-A3CA14F59ACD}" dt="2023-01-12T18:43:52.409" v="127" actId="20577"/>
        <pc:sldMkLst>
          <pc:docMk/>
          <pc:sldMk cId="2952596098" sldId="291"/>
        </pc:sldMkLst>
        <pc:spChg chg="mod">
          <ac:chgData name="Ginger Lee Jacobson" userId="S::glj8018@ads.northwestern.edu::3a49910d-c358-4586-b31b-05d58406f615" providerId="AD" clId="Web-{D2C64330-2F63-40DC-3363-A3CA14F59ACD}" dt="2023-01-12T18:43:52.409" v="127" actId="20577"/>
          <ac:spMkLst>
            <pc:docMk/>
            <pc:sldMk cId="2952596098" sldId="291"/>
            <ac:spMk id="3" creationId="{A23D405E-2187-AECB-762D-F922072790B6}"/>
          </ac:spMkLst>
        </pc:spChg>
        <pc:picChg chg="add del mod">
          <ac:chgData name="Ginger Lee Jacobson" userId="S::glj8018@ads.northwestern.edu::3a49910d-c358-4586-b31b-05d58406f615" providerId="AD" clId="Web-{D2C64330-2F63-40DC-3363-A3CA14F59ACD}" dt="2023-01-12T18:42:16" v="112"/>
          <ac:picMkLst>
            <pc:docMk/>
            <pc:sldMk cId="2952596098" sldId="291"/>
            <ac:picMk id="6" creationId="{A9834AB3-D0E9-1DBF-E7D7-B88D80E676C6}"/>
          </ac:picMkLst>
        </pc:picChg>
      </pc:sldChg>
      <pc:sldChg chg="modSp">
        <pc:chgData name="Ginger Lee Jacobson" userId="S::glj8018@ads.northwestern.edu::3a49910d-c358-4586-b31b-05d58406f615" providerId="AD" clId="Web-{D2C64330-2F63-40DC-3363-A3CA14F59ACD}" dt="2023-01-12T19:58:04.249" v="2027" actId="20577"/>
        <pc:sldMkLst>
          <pc:docMk/>
          <pc:sldMk cId="1680070822" sldId="293"/>
        </pc:sldMkLst>
        <pc:spChg chg="mod">
          <ac:chgData name="Ginger Lee Jacobson" userId="S::glj8018@ads.northwestern.edu::3a49910d-c358-4586-b31b-05d58406f615" providerId="AD" clId="Web-{D2C64330-2F63-40DC-3363-A3CA14F59ACD}" dt="2023-01-12T19:58:04.249" v="2027" actId="20577"/>
          <ac:spMkLst>
            <pc:docMk/>
            <pc:sldMk cId="1680070822" sldId="293"/>
            <ac:spMk id="3" creationId="{72BA3BD0-066D-3791-B32E-795ACC0C3316}"/>
          </ac:spMkLst>
        </pc:spChg>
      </pc:sldChg>
      <pc:sldChg chg="modSp modNotes">
        <pc:chgData name="Ginger Lee Jacobson" userId="S::glj8018@ads.northwestern.edu::3a49910d-c358-4586-b31b-05d58406f615" providerId="AD" clId="Web-{D2C64330-2F63-40DC-3363-A3CA14F59ACD}" dt="2023-01-12T20:20:45.777" v="2083"/>
        <pc:sldMkLst>
          <pc:docMk/>
          <pc:sldMk cId="1158116147" sldId="299"/>
        </pc:sldMkLst>
        <pc:spChg chg="mod">
          <ac:chgData name="Ginger Lee Jacobson" userId="S::glj8018@ads.northwestern.edu::3a49910d-c358-4586-b31b-05d58406f615" providerId="AD" clId="Web-{D2C64330-2F63-40DC-3363-A3CA14F59ACD}" dt="2023-01-12T19:58:10.828" v="2030" actId="20577"/>
          <ac:spMkLst>
            <pc:docMk/>
            <pc:sldMk cId="1158116147" sldId="299"/>
            <ac:spMk id="3" creationId="{72BA3BD0-066D-3791-B32E-795ACC0C3316}"/>
          </ac:spMkLst>
        </pc:spChg>
        <pc:picChg chg="mod">
          <ac:chgData name="Ginger Lee Jacobson" userId="S::glj8018@ads.northwestern.edu::3a49910d-c358-4586-b31b-05d58406f615" providerId="AD" clId="Web-{D2C64330-2F63-40DC-3363-A3CA14F59ACD}" dt="2023-01-12T19:58:18.203" v="2034" actId="1076"/>
          <ac:picMkLst>
            <pc:docMk/>
            <pc:sldMk cId="1158116147" sldId="299"/>
            <ac:picMk id="6" creationId="{F2F6008B-E644-5827-0D52-AB649396FC47}"/>
          </ac:picMkLst>
        </pc:picChg>
      </pc:sldChg>
      <pc:sldChg chg="del">
        <pc:chgData name="Ginger Lee Jacobson" userId="S::glj8018@ads.northwestern.edu::3a49910d-c358-4586-b31b-05d58406f615" providerId="AD" clId="Web-{D2C64330-2F63-40DC-3363-A3CA14F59ACD}" dt="2023-01-12T20:22:58.780" v="2085"/>
        <pc:sldMkLst>
          <pc:docMk/>
          <pc:sldMk cId="1436500664" sldId="301"/>
        </pc:sldMkLst>
      </pc:sldChg>
      <pc:sldChg chg="del">
        <pc:chgData name="Ginger Lee Jacobson" userId="S::glj8018@ads.northwestern.edu::3a49910d-c358-4586-b31b-05d58406f615" providerId="AD" clId="Web-{D2C64330-2F63-40DC-3363-A3CA14F59ACD}" dt="2023-01-12T20:23:04.218" v="2087"/>
        <pc:sldMkLst>
          <pc:docMk/>
          <pc:sldMk cId="1901255271" sldId="303"/>
        </pc:sldMkLst>
      </pc:sldChg>
      <pc:sldChg chg="del">
        <pc:chgData name="Ginger Lee Jacobson" userId="S::glj8018@ads.northwestern.edu::3a49910d-c358-4586-b31b-05d58406f615" providerId="AD" clId="Web-{D2C64330-2F63-40DC-3363-A3CA14F59ACD}" dt="2023-01-12T20:23:01.733" v="2086"/>
        <pc:sldMkLst>
          <pc:docMk/>
          <pc:sldMk cId="2673347211" sldId="304"/>
        </pc:sldMkLst>
      </pc:sldChg>
      <pc:sldChg chg="addSp delSp modSp">
        <pc:chgData name="Ginger Lee Jacobson" userId="S::glj8018@ads.northwestern.edu::3a49910d-c358-4586-b31b-05d58406f615" providerId="AD" clId="Web-{D2C64330-2F63-40DC-3363-A3CA14F59ACD}" dt="2023-01-12T20:06:09.353" v="2076" actId="20577"/>
        <pc:sldMkLst>
          <pc:docMk/>
          <pc:sldMk cId="3086748698" sldId="306"/>
        </pc:sldMkLst>
        <pc:spChg chg="mod">
          <ac:chgData name="Ginger Lee Jacobson" userId="S::glj8018@ads.northwestern.edu::3a49910d-c358-4586-b31b-05d58406f615" providerId="AD" clId="Web-{D2C64330-2F63-40DC-3363-A3CA14F59ACD}" dt="2023-01-12T20:06:09.353" v="2076" actId="20577"/>
          <ac:spMkLst>
            <pc:docMk/>
            <pc:sldMk cId="3086748698" sldId="306"/>
            <ac:spMk id="3" creationId="{BBE41C27-F9C7-B1FC-E096-6BE010DD536B}"/>
          </ac:spMkLst>
        </pc:spChg>
        <pc:spChg chg="add del mod">
          <ac:chgData name="Ginger Lee Jacobson" userId="S::glj8018@ads.northwestern.edu::3a49910d-c358-4586-b31b-05d58406f615" providerId="AD" clId="Web-{D2C64330-2F63-40DC-3363-A3CA14F59ACD}" dt="2023-01-12T20:04:59.633" v="2067"/>
          <ac:spMkLst>
            <pc:docMk/>
            <pc:sldMk cId="3086748698" sldId="306"/>
            <ac:spMk id="8" creationId="{5F6E69F0-66AB-3CA6-0F19-209A6F479E3A}"/>
          </ac:spMkLst>
        </pc:spChg>
        <pc:picChg chg="del">
          <ac:chgData name="Ginger Lee Jacobson" userId="S::glj8018@ads.northwestern.edu::3a49910d-c358-4586-b31b-05d58406f615" providerId="AD" clId="Web-{D2C64330-2F63-40DC-3363-A3CA14F59ACD}" dt="2023-01-12T20:03:34.381" v="2037"/>
          <ac:picMkLst>
            <pc:docMk/>
            <pc:sldMk cId="3086748698" sldId="306"/>
            <ac:picMk id="6" creationId="{06301A86-CE72-BCF7-075F-E030D18A6055}"/>
          </ac:picMkLst>
        </pc:picChg>
        <pc:picChg chg="add del mod">
          <ac:chgData name="Ginger Lee Jacobson" userId="S::glj8018@ads.northwestern.edu::3a49910d-c358-4586-b31b-05d58406f615" providerId="AD" clId="Web-{D2C64330-2F63-40DC-3363-A3CA14F59ACD}" dt="2023-01-12T20:05:39.931" v="2072" actId="1076"/>
          <ac:picMkLst>
            <pc:docMk/>
            <pc:sldMk cId="3086748698" sldId="306"/>
            <ac:picMk id="7" creationId="{498A974E-AC7E-561B-2D5A-A6DB8C3FE473}"/>
          </ac:picMkLst>
        </pc:picChg>
        <pc:picChg chg="add mod">
          <ac:chgData name="Ginger Lee Jacobson" userId="S::glj8018@ads.northwestern.edu::3a49910d-c358-4586-b31b-05d58406f615" providerId="AD" clId="Web-{D2C64330-2F63-40DC-3363-A3CA14F59ACD}" dt="2023-01-12T20:05:44.524" v="2073" actId="1076"/>
          <ac:picMkLst>
            <pc:docMk/>
            <pc:sldMk cId="3086748698" sldId="306"/>
            <ac:picMk id="9" creationId="{61F9093A-A655-C3CF-BEFB-67F09196813C}"/>
          </ac:picMkLst>
        </pc:picChg>
      </pc:sldChg>
      <pc:sldChg chg="addSp modSp new ord addAnim modAnim modNotes">
        <pc:chgData name="Ginger Lee Jacobson" userId="S::glj8018@ads.northwestern.edu::3a49910d-c358-4586-b31b-05d58406f615" providerId="AD" clId="Web-{D2C64330-2F63-40DC-3363-A3CA14F59ACD}" dt="2023-01-12T19:45:24.765" v="948"/>
        <pc:sldMkLst>
          <pc:docMk/>
          <pc:sldMk cId="217017396" sldId="313"/>
        </pc:sldMkLst>
        <pc:spChg chg="mod">
          <ac:chgData name="Ginger Lee Jacobson" userId="S::glj8018@ads.northwestern.edu::3a49910d-c358-4586-b31b-05d58406f615" providerId="AD" clId="Web-{D2C64330-2F63-40DC-3363-A3CA14F59ACD}" dt="2023-01-12T19:02:44.416" v="570" actId="20577"/>
          <ac:spMkLst>
            <pc:docMk/>
            <pc:sldMk cId="217017396" sldId="313"/>
            <ac:spMk id="2" creationId="{779436BB-B4E7-1FE7-0A53-F9C91A403BFD}"/>
          </ac:spMkLst>
        </pc:spChg>
        <pc:spChg chg="mod">
          <ac:chgData name="Ginger Lee Jacobson" userId="S::glj8018@ads.northwestern.edu::3a49910d-c358-4586-b31b-05d58406f615" providerId="AD" clId="Web-{D2C64330-2F63-40DC-3363-A3CA14F59ACD}" dt="2023-01-12T18:38:15.761" v="101" actId="20577"/>
          <ac:spMkLst>
            <pc:docMk/>
            <pc:sldMk cId="217017396" sldId="313"/>
            <ac:spMk id="3" creationId="{528BB52B-EBAB-08B3-E8EB-2C3D3C1CC1C8}"/>
          </ac:spMkLst>
        </pc:spChg>
        <pc:picChg chg="add mod">
          <ac:chgData name="Ginger Lee Jacobson" userId="S::glj8018@ads.northwestern.edu::3a49910d-c358-4586-b31b-05d58406f615" providerId="AD" clId="Web-{D2C64330-2F63-40DC-3363-A3CA14F59ACD}" dt="2023-01-12T18:38:21.933" v="102" actId="1076"/>
          <ac:picMkLst>
            <pc:docMk/>
            <pc:sldMk cId="217017396" sldId="313"/>
            <ac:picMk id="6" creationId="{92CFAA1B-9919-E13F-AE81-117ACD22946F}"/>
          </ac:picMkLst>
        </pc:picChg>
      </pc:sldChg>
      <pc:sldChg chg="addSp delSp modSp new ord addAnim modAnim modNotes">
        <pc:chgData name="Ginger Lee Jacobson" userId="S::glj8018@ads.northwestern.edu::3a49910d-c358-4586-b31b-05d58406f615" providerId="AD" clId="Web-{D2C64330-2F63-40DC-3363-A3CA14F59ACD}" dt="2023-01-12T19:55:09.558" v="1884"/>
        <pc:sldMkLst>
          <pc:docMk/>
          <pc:sldMk cId="3246919771" sldId="314"/>
        </pc:sldMkLst>
        <pc:spChg chg="mod">
          <ac:chgData name="Ginger Lee Jacobson" userId="S::glj8018@ads.northwestern.edu::3a49910d-c358-4586-b31b-05d58406f615" providerId="AD" clId="Web-{D2C64330-2F63-40DC-3363-A3CA14F59ACD}" dt="2023-01-12T18:51:47.418" v="341" actId="20577"/>
          <ac:spMkLst>
            <pc:docMk/>
            <pc:sldMk cId="3246919771" sldId="314"/>
            <ac:spMk id="2" creationId="{B113C1AA-73D9-335C-9DA9-0F4C88280474}"/>
          </ac:spMkLst>
        </pc:spChg>
        <pc:spChg chg="mod">
          <ac:chgData name="Ginger Lee Jacobson" userId="S::glj8018@ads.northwestern.edu::3a49910d-c358-4586-b31b-05d58406f615" providerId="AD" clId="Web-{D2C64330-2F63-40DC-3363-A3CA14F59ACD}" dt="2023-01-12T19:03:04.776" v="573" actId="14100"/>
          <ac:spMkLst>
            <pc:docMk/>
            <pc:sldMk cId="3246919771" sldId="314"/>
            <ac:spMk id="3" creationId="{6EF827A7-2289-E38E-ED3B-929361C966B8}"/>
          </ac:spMkLst>
        </pc:spChg>
        <pc:picChg chg="add mod">
          <ac:chgData name="Ginger Lee Jacobson" userId="S::glj8018@ads.northwestern.edu::3a49910d-c358-4586-b31b-05d58406f615" providerId="AD" clId="Web-{D2C64330-2F63-40DC-3363-A3CA14F59ACD}" dt="2023-01-12T19:02:56.713" v="572" actId="1076"/>
          <ac:picMkLst>
            <pc:docMk/>
            <pc:sldMk cId="3246919771" sldId="314"/>
            <ac:picMk id="6" creationId="{30A36CAA-12AC-164E-9CF9-F950053EDF3E}"/>
          </ac:picMkLst>
        </pc:picChg>
        <pc:picChg chg="add del mod">
          <ac:chgData name="Ginger Lee Jacobson" userId="S::glj8018@ads.northwestern.edu::3a49910d-c358-4586-b31b-05d58406f615" providerId="AD" clId="Web-{D2C64330-2F63-40DC-3363-A3CA14F59ACD}" dt="2023-01-12T19:02:17.384" v="559"/>
          <ac:picMkLst>
            <pc:docMk/>
            <pc:sldMk cId="3246919771" sldId="314"/>
            <ac:picMk id="7" creationId="{955CF3CC-CAC5-9D37-D48B-7A895FCD583E}"/>
          </ac:picMkLst>
        </pc:picChg>
      </pc:sldChg>
      <pc:sldChg chg="addSp modSp new ord modNotes">
        <pc:chgData name="Ginger Lee Jacobson" userId="S::glj8018@ads.northwestern.edu::3a49910d-c358-4586-b31b-05d58406f615" providerId="AD" clId="Web-{D2C64330-2F63-40DC-3363-A3CA14F59ACD}" dt="2023-01-12T19:43:13.950" v="927"/>
        <pc:sldMkLst>
          <pc:docMk/>
          <pc:sldMk cId="1781169159" sldId="315"/>
        </pc:sldMkLst>
        <pc:spChg chg="mod">
          <ac:chgData name="Ginger Lee Jacobson" userId="S::glj8018@ads.northwestern.edu::3a49910d-c358-4586-b31b-05d58406f615" providerId="AD" clId="Web-{D2C64330-2F63-40DC-3363-A3CA14F59ACD}" dt="2023-01-12T19:02:38.150" v="567" actId="20577"/>
          <ac:spMkLst>
            <pc:docMk/>
            <pc:sldMk cId="1781169159" sldId="315"/>
            <ac:spMk id="2" creationId="{6C8E7D4D-749C-CD9F-3049-B2E20CDA5864}"/>
          </ac:spMkLst>
        </pc:spChg>
        <pc:spChg chg="mod">
          <ac:chgData name="Ginger Lee Jacobson" userId="S::glj8018@ads.northwestern.edu::3a49910d-c358-4586-b31b-05d58406f615" providerId="AD" clId="Web-{D2C64330-2F63-40DC-3363-A3CA14F59ACD}" dt="2023-01-12T19:38:23.725" v="770" actId="20577"/>
          <ac:spMkLst>
            <pc:docMk/>
            <pc:sldMk cId="1781169159" sldId="315"/>
            <ac:spMk id="3" creationId="{32F8CBC3-5F07-ED59-BC75-CCFC39219217}"/>
          </ac:spMkLst>
        </pc:spChg>
        <pc:spChg chg="add mod">
          <ac:chgData name="Ginger Lee Jacobson" userId="S::glj8018@ads.northwestern.edu::3a49910d-c358-4586-b31b-05d58406f615" providerId="AD" clId="Web-{D2C64330-2F63-40DC-3363-A3CA14F59ACD}" dt="2023-01-12T19:38:50.726" v="776" actId="1076"/>
          <ac:spMkLst>
            <pc:docMk/>
            <pc:sldMk cId="1781169159" sldId="315"/>
            <ac:spMk id="7" creationId="{4ECDB805-29BA-C06E-9E3B-84B76CE96F60}"/>
          </ac:spMkLst>
        </pc:spChg>
        <pc:picChg chg="add mod">
          <ac:chgData name="Ginger Lee Jacobson" userId="S::glj8018@ads.northwestern.edu::3a49910d-c358-4586-b31b-05d58406f615" providerId="AD" clId="Web-{D2C64330-2F63-40DC-3363-A3CA14F59ACD}" dt="2023-01-12T19:38:42.226" v="775" actId="1076"/>
          <ac:picMkLst>
            <pc:docMk/>
            <pc:sldMk cId="1781169159" sldId="315"/>
            <ac:picMk id="6" creationId="{3D0BFE3C-73D2-9EFA-FEA4-0F569EF09946}"/>
          </ac:picMkLst>
        </pc:picChg>
      </pc:sldChg>
      <pc:sldChg chg="modSp new">
        <pc:chgData name="Ginger Lee Jacobson" userId="S::glj8018@ads.northwestern.edu::3a49910d-c358-4586-b31b-05d58406f615" providerId="AD" clId="Web-{D2C64330-2F63-40DC-3363-A3CA14F59ACD}" dt="2023-01-12T19:57:19.983" v="1996" actId="20577"/>
        <pc:sldMkLst>
          <pc:docMk/>
          <pc:sldMk cId="114224506" sldId="316"/>
        </pc:sldMkLst>
        <pc:spChg chg="mod">
          <ac:chgData name="Ginger Lee Jacobson" userId="S::glj8018@ads.northwestern.edu::3a49910d-c358-4586-b31b-05d58406f615" providerId="AD" clId="Web-{D2C64330-2F63-40DC-3363-A3CA14F59ACD}" dt="2023-01-12T19:56:18.013" v="1906" actId="20577"/>
          <ac:spMkLst>
            <pc:docMk/>
            <pc:sldMk cId="114224506" sldId="316"/>
            <ac:spMk id="2" creationId="{EB064245-AB47-8D74-7B3B-934FF6FD74C6}"/>
          </ac:spMkLst>
        </pc:spChg>
        <pc:spChg chg="mod">
          <ac:chgData name="Ginger Lee Jacobson" userId="S::glj8018@ads.northwestern.edu::3a49910d-c358-4586-b31b-05d58406f615" providerId="AD" clId="Web-{D2C64330-2F63-40DC-3363-A3CA14F59ACD}" dt="2023-01-12T19:57:19.983" v="1996" actId="20577"/>
          <ac:spMkLst>
            <pc:docMk/>
            <pc:sldMk cId="114224506" sldId="316"/>
            <ac:spMk id="3" creationId="{A272EB3B-24EF-A4CC-1746-099D819109AC}"/>
          </ac:spMkLst>
        </pc:spChg>
      </pc:sldChg>
      <pc:sldChg chg="add del mod replId modShow">
        <pc:chgData name="Ginger Lee Jacobson" userId="S::glj8018@ads.northwestern.edu::3a49910d-c358-4586-b31b-05d58406f615" providerId="AD" clId="Web-{D2C64330-2F63-40DC-3363-A3CA14F59ACD}" dt="2023-01-12T20:22:51.702" v="2084"/>
        <pc:sldMkLst>
          <pc:docMk/>
          <pc:sldMk cId="4293482604" sldId="317"/>
        </pc:sldMkLst>
      </pc:sldChg>
    </pc:docChg>
  </pc:docChgLst>
  <pc:docChgLst>
    <pc:chgData name="Ginger Lee Jacobson" userId="S::glj8018@ads.northwestern.edu::3a49910d-c358-4586-b31b-05d58406f615" providerId="AD" clId="Web-{E56E9AE7-6BFF-978D-732E-10D00211D4EF}"/>
    <pc:docChg chg="addSld delSld modSld sldOrd">
      <pc:chgData name="Ginger Lee Jacobson" userId="S::glj8018@ads.northwestern.edu::3a49910d-c358-4586-b31b-05d58406f615" providerId="AD" clId="Web-{E56E9AE7-6BFF-978D-732E-10D00211D4EF}" dt="2023-01-13T02:44:35.640" v="2415"/>
      <pc:docMkLst>
        <pc:docMk/>
      </pc:docMkLst>
      <pc:sldChg chg="modSp">
        <pc:chgData name="Ginger Lee Jacobson" userId="S::glj8018@ads.northwestern.edu::3a49910d-c358-4586-b31b-05d58406f615" providerId="AD" clId="Web-{E56E9AE7-6BFF-978D-732E-10D00211D4EF}" dt="2023-01-12T21:54:07.142" v="2" actId="20577"/>
        <pc:sldMkLst>
          <pc:docMk/>
          <pc:sldMk cId="837207602" sldId="282"/>
        </pc:sldMkLst>
        <pc:spChg chg="mod">
          <ac:chgData name="Ginger Lee Jacobson" userId="S::glj8018@ads.northwestern.edu::3a49910d-c358-4586-b31b-05d58406f615" providerId="AD" clId="Web-{E56E9AE7-6BFF-978D-732E-10D00211D4EF}" dt="2023-01-12T21:54:07.142" v="2" actId="20577"/>
          <ac:spMkLst>
            <pc:docMk/>
            <pc:sldMk cId="837207602" sldId="282"/>
            <ac:spMk id="4" creationId="{E01374D5-3FDC-ACF5-3153-58548A78F130}"/>
          </ac:spMkLst>
        </pc:spChg>
        <pc:spChg chg="mod">
          <ac:chgData name="Ginger Lee Jacobson" userId="S::glj8018@ads.northwestern.edu::3a49910d-c358-4586-b31b-05d58406f615" providerId="AD" clId="Web-{E56E9AE7-6BFF-978D-732E-10D00211D4EF}" dt="2023-01-12T21:54:01.205" v="0" actId="20577"/>
          <ac:spMkLst>
            <pc:docMk/>
            <pc:sldMk cId="837207602" sldId="282"/>
            <ac:spMk id="250" creationId="{00000000-0000-0000-0000-000000000000}"/>
          </ac:spMkLst>
        </pc:spChg>
      </pc:sldChg>
      <pc:sldChg chg="modSp addAnim modAnim modNotes">
        <pc:chgData name="Ginger Lee Jacobson" userId="S::glj8018@ads.northwestern.edu::3a49910d-c358-4586-b31b-05d58406f615" providerId="AD" clId="Web-{E56E9AE7-6BFF-978D-732E-10D00211D4EF}" dt="2023-01-13T01:19:10.110" v="1362"/>
        <pc:sldMkLst>
          <pc:docMk/>
          <pc:sldMk cId="930816888" sldId="288"/>
        </pc:sldMkLst>
        <pc:spChg chg="mod">
          <ac:chgData name="Ginger Lee Jacobson" userId="S::glj8018@ads.northwestern.edu::3a49910d-c358-4586-b31b-05d58406f615" providerId="AD" clId="Web-{E56E9AE7-6BFF-978D-732E-10D00211D4EF}" dt="2023-01-13T01:18:58.313" v="1360" actId="20577"/>
          <ac:spMkLst>
            <pc:docMk/>
            <pc:sldMk cId="930816888" sldId="288"/>
            <ac:spMk id="3" creationId="{8C3CD767-BA56-33DE-19FB-D9CC2C48F430}"/>
          </ac:spMkLst>
        </pc:spChg>
      </pc:sldChg>
      <pc:sldChg chg="modNotes">
        <pc:chgData name="Ginger Lee Jacobson" userId="S::glj8018@ads.northwestern.edu::3a49910d-c358-4586-b31b-05d58406f615" providerId="AD" clId="Web-{E56E9AE7-6BFF-978D-732E-10D00211D4EF}" dt="2023-01-13T01:12:17.539" v="1324"/>
        <pc:sldMkLst>
          <pc:docMk/>
          <pc:sldMk cId="1467023248" sldId="289"/>
        </pc:sldMkLst>
      </pc:sldChg>
      <pc:sldChg chg="modSp modNotes">
        <pc:chgData name="Ginger Lee Jacobson" userId="S::glj8018@ads.northwestern.edu::3a49910d-c358-4586-b31b-05d58406f615" providerId="AD" clId="Web-{E56E9AE7-6BFF-978D-732E-10D00211D4EF}" dt="2023-01-13T01:36:06.849" v="1693"/>
        <pc:sldMkLst>
          <pc:docMk/>
          <pc:sldMk cId="2952596098" sldId="291"/>
        </pc:sldMkLst>
        <pc:spChg chg="mod">
          <ac:chgData name="Ginger Lee Jacobson" userId="S::glj8018@ads.northwestern.edu::3a49910d-c358-4586-b31b-05d58406f615" providerId="AD" clId="Web-{E56E9AE7-6BFF-978D-732E-10D00211D4EF}" dt="2023-01-13T01:24:34.601" v="1506" actId="20577"/>
          <ac:spMkLst>
            <pc:docMk/>
            <pc:sldMk cId="2952596098" sldId="291"/>
            <ac:spMk id="3" creationId="{A23D405E-2187-AECB-762D-F922072790B6}"/>
          </ac:spMkLst>
        </pc:spChg>
      </pc:sldChg>
      <pc:sldChg chg="modSp">
        <pc:chgData name="Ginger Lee Jacobson" userId="S::glj8018@ads.northwestern.edu::3a49910d-c358-4586-b31b-05d58406f615" providerId="AD" clId="Web-{E56E9AE7-6BFF-978D-732E-10D00211D4EF}" dt="2023-01-13T00:10:14.359" v="653" actId="20577"/>
        <pc:sldMkLst>
          <pc:docMk/>
          <pc:sldMk cId="922581880" sldId="292"/>
        </pc:sldMkLst>
        <pc:spChg chg="mod">
          <ac:chgData name="Ginger Lee Jacobson" userId="S::glj8018@ads.northwestern.edu::3a49910d-c358-4586-b31b-05d58406f615" providerId="AD" clId="Web-{E56E9AE7-6BFF-978D-732E-10D00211D4EF}" dt="2023-01-13T00:10:14.359" v="653" actId="20577"/>
          <ac:spMkLst>
            <pc:docMk/>
            <pc:sldMk cId="922581880" sldId="292"/>
            <ac:spMk id="3" creationId="{B35CBA1D-F2EC-22B1-BC24-1D8C6BAC00F7}"/>
          </ac:spMkLst>
        </pc:spChg>
      </pc:sldChg>
      <pc:sldChg chg="del">
        <pc:chgData name="Ginger Lee Jacobson" userId="S::glj8018@ads.northwestern.edu::3a49910d-c358-4586-b31b-05d58406f615" providerId="AD" clId="Web-{E56E9AE7-6BFF-978D-732E-10D00211D4EF}" dt="2023-01-12T21:54:24.580" v="3"/>
        <pc:sldMkLst>
          <pc:docMk/>
          <pc:sldMk cId="1680070822" sldId="293"/>
        </pc:sldMkLst>
      </pc:sldChg>
      <pc:sldChg chg="addSp modSp addAnim delAnim modAnim modNotes">
        <pc:chgData name="Ginger Lee Jacobson" userId="S::glj8018@ads.northwestern.edu::3a49910d-c358-4586-b31b-05d58406f615" providerId="AD" clId="Web-{E56E9AE7-6BFF-978D-732E-10D00211D4EF}" dt="2023-01-13T02:27:43.154" v="2355"/>
        <pc:sldMkLst>
          <pc:docMk/>
          <pc:sldMk cId="2221694099" sldId="294"/>
        </pc:sldMkLst>
        <pc:spChg chg="mod">
          <ac:chgData name="Ginger Lee Jacobson" userId="S::glj8018@ads.northwestern.edu::3a49910d-c358-4586-b31b-05d58406f615" providerId="AD" clId="Web-{E56E9AE7-6BFF-978D-732E-10D00211D4EF}" dt="2023-01-13T02:25:42.652" v="2349" actId="20577"/>
          <ac:spMkLst>
            <pc:docMk/>
            <pc:sldMk cId="2221694099" sldId="294"/>
            <ac:spMk id="2" creationId="{340AD146-D37B-02AD-DF21-4AEAF6920870}"/>
          </ac:spMkLst>
        </pc:spChg>
        <pc:spChg chg="mod">
          <ac:chgData name="Ginger Lee Jacobson" userId="S::glj8018@ads.northwestern.edu::3a49910d-c358-4586-b31b-05d58406f615" providerId="AD" clId="Web-{E56E9AE7-6BFF-978D-732E-10D00211D4EF}" dt="2023-01-12T22:40:30.897" v="104" actId="20577"/>
          <ac:spMkLst>
            <pc:docMk/>
            <pc:sldMk cId="2221694099" sldId="294"/>
            <ac:spMk id="3" creationId="{CF76AAE2-66F4-B3FE-C0AA-1E7B887F59DB}"/>
          </ac:spMkLst>
        </pc:spChg>
        <pc:picChg chg="add mod">
          <ac:chgData name="Ginger Lee Jacobson" userId="S::glj8018@ads.northwestern.edu::3a49910d-c358-4586-b31b-05d58406f615" providerId="AD" clId="Web-{E56E9AE7-6BFF-978D-732E-10D00211D4EF}" dt="2023-01-13T00:14:53.022" v="757" actId="14100"/>
          <ac:picMkLst>
            <pc:docMk/>
            <pc:sldMk cId="2221694099" sldId="294"/>
            <ac:picMk id="6" creationId="{564FFCC3-7062-AC93-0D32-7B6DD6C88883}"/>
          </ac:picMkLst>
        </pc:picChg>
      </pc:sldChg>
      <pc:sldChg chg="addSp delSp modSp addAnim delAnim modAnim modNotes">
        <pc:chgData name="Ginger Lee Jacobson" userId="S::glj8018@ads.northwestern.edu::3a49910d-c358-4586-b31b-05d58406f615" providerId="AD" clId="Web-{E56E9AE7-6BFF-978D-732E-10D00211D4EF}" dt="2023-01-13T02:17:02.169" v="2336"/>
        <pc:sldMkLst>
          <pc:docMk/>
          <pc:sldMk cId="2441557156" sldId="295"/>
        </pc:sldMkLst>
        <pc:spChg chg="mod">
          <ac:chgData name="Ginger Lee Jacobson" userId="S::glj8018@ads.northwestern.edu::3a49910d-c358-4586-b31b-05d58406f615" providerId="AD" clId="Web-{E56E9AE7-6BFF-978D-732E-10D00211D4EF}" dt="2023-01-12T22:25:01.934" v="31" actId="20577"/>
          <ac:spMkLst>
            <pc:docMk/>
            <pc:sldMk cId="2441557156" sldId="295"/>
            <ac:spMk id="2" creationId="{3E1E48C5-6E64-DBA4-8C7C-80D9DE50DB23}"/>
          </ac:spMkLst>
        </pc:spChg>
        <pc:spChg chg="mod">
          <ac:chgData name="Ginger Lee Jacobson" userId="S::glj8018@ads.northwestern.edu::3a49910d-c358-4586-b31b-05d58406f615" providerId="AD" clId="Web-{E56E9AE7-6BFF-978D-732E-10D00211D4EF}" dt="2023-01-13T02:14:25.979" v="2108" actId="20577"/>
          <ac:spMkLst>
            <pc:docMk/>
            <pc:sldMk cId="2441557156" sldId="295"/>
            <ac:spMk id="3" creationId="{7CA46D2D-A778-68E1-4EF0-618ADDD3404B}"/>
          </ac:spMkLst>
        </pc:spChg>
        <pc:spChg chg="add del">
          <ac:chgData name="Ginger Lee Jacobson" userId="S::glj8018@ads.northwestern.edu::3a49910d-c358-4586-b31b-05d58406f615" providerId="AD" clId="Web-{E56E9AE7-6BFF-978D-732E-10D00211D4EF}" dt="2023-01-13T02:03:45.132" v="2095"/>
          <ac:spMkLst>
            <pc:docMk/>
            <pc:sldMk cId="2441557156" sldId="295"/>
            <ac:spMk id="7" creationId="{4B40C1F3-5170-7A39-06FA-F27512C84BC3}"/>
          </ac:spMkLst>
        </pc:spChg>
        <pc:picChg chg="add mod">
          <ac:chgData name="Ginger Lee Jacobson" userId="S::glj8018@ads.northwestern.edu::3a49910d-c358-4586-b31b-05d58406f615" providerId="AD" clId="Web-{E56E9AE7-6BFF-978D-732E-10D00211D4EF}" dt="2023-01-12T22:38:14.191" v="78" actId="1076"/>
          <ac:picMkLst>
            <pc:docMk/>
            <pc:sldMk cId="2441557156" sldId="295"/>
            <ac:picMk id="6" creationId="{7492CB4E-01A6-093A-6E64-3C12FE1F3624}"/>
          </ac:picMkLst>
        </pc:picChg>
      </pc:sldChg>
      <pc:sldChg chg="addSp delSp modSp addAnim modAnim modNotes">
        <pc:chgData name="Ginger Lee Jacobson" userId="S::glj8018@ads.northwestern.edu::3a49910d-c358-4586-b31b-05d58406f615" providerId="AD" clId="Web-{E56E9AE7-6BFF-978D-732E-10D00211D4EF}" dt="2023-01-13T01:56:17.842" v="2006"/>
        <pc:sldMkLst>
          <pc:docMk/>
          <pc:sldMk cId="1158116147" sldId="299"/>
        </pc:sldMkLst>
        <pc:spChg chg="mod">
          <ac:chgData name="Ginger Lee Jacobson" userId="S::glj8018@ads.northwestern.edu::3a49910d-c358-4586-b31b-05d58406f615" providerId="AD" clId="Web-{E56E9AE7-6BFF-978D-732E-10D00211D4EF}" dt="2023-01-13T01:50:50.117" v="1699" actId="20577"/>
          <ac:spMkLst>
            <pc:docMk/>
            <pc:sldMk cId="1158116147" sldId="299"/>
            <ac:spMk id="3" creationId="{72BA3BD0-066D-3791-B32E-795ACC0C3316}"/>
          </ac:spMkLst>
        </pc:spChg>
        <pc:picChg chg="mod">
          <ac:chgData name="Ginger Lee Jacobson" userId="S::glj8018@ads.northwestern.edu::3a49910d-c358-4586-b31b-05d58406f615" providerId="AD" clId="Web-{E56E9AE7-6BFF-978D-732E-10D00211D4EF}" dt="2023-01-12T22:28:41.909" v="53" actId="1076"/>
          <ac:picMkLst>
            <pc:docMk/>
            <pc:sldMk cId="1158116147" sldId="299"/>
            <ac:picMk id="6" creationId="{F2F6008B-E644-5827-0D52-AB649396FC47}"/>
          </ac:picMkLst>
        </pc:picChg>
        <pc:picChg chg="add del">
          <ac:chgData name="Ginger Lee Jacobson" userId="S::glj8018@ads.northwestern.edu::3a49910d-c358-4586-b31b-05d58406f615" providerId="AD" clId="Web-{E56E9AE7-6BFF-978D-732E-10D00211D4EF}" dt="2023-01-13T00:06:16.321" v="632"/>
          <ac:picMkLst>
            <pc:docMk/>
            <pc:sldMk cId="1158116147" sldId="299"/>
            <ac:picMk id="8" creationId="{61E32D2D-7AD4-C142-A72C-FA3ED628C189}"/>
          </ac:picMkLst>
        </pc:picChg>
      </pc:sldChg>
      <pc:sldChg chg="addSp modSp ord modNotes">
        <pc:chgData name="Ginger Lee Jacobson" userId="S::glj8018@ads.northwestern.edu::3a49910d-c358-4586-b31b-05d58406f615" providerId="AD" clId="Web-{E56E9AE7-6BFF-978D-732E-10D00211D4EF}" dt="2023-01-13T01:14:53.136" v="1348"/>
        <pc:sldMkLst>
          <pc:docMk/>
          <pc:sldMk cId="824764711" sldId="300"/>
        </pc:sldMkLst>
        <pc:spChg chg="mod">
          <ac:chgData name="Ginger Lee Jacobson" userId="S::glj8018@ads.northwestern.edu::3a49910d-c358-4586-b31b-05d58406f615" providerId="AD" clId="Web-{E56E9AE7-6BFF-978D-732E-10D00211D4EF}" dt="2023-01-13T00:03:03.019" v="580" actId="20577"/>
          <ac:spMkLst>
            <pc:docMk/>
            <pc:sldMk cId="824764711" sldId="300"/>
            <ac:spMk id="3" creationId="{E734A82D-A943-360B-0A2E-BBD555F97DAF}"/>
          </ac:spMkLst>
        </pc:spChg>
        <pc:picChg chg="add mod">
          <ac:chgData name="Ginger Lee Jacobson" userId="S::glj8018@ads.northwestern.edu::3a49910d-c358-4586-b31b-05d58406f615" providerId="AD" clId="Web-{E56E9AE7-6BFF-978D-732E-10D00211D4EF}" dt="2023-01-13T00:03:13.863" v="583" actId="1076"/>
          <ac:picMkLst>
            <pc:docMk/>
            <pc:sldMk cId="824764711" sldId="300"/>
            <ac:picMk id="7" creationId="{85041D34-C288-4340-0759-98BD6CFC7DC9}"/>
          </ac:picMkLst>
        </pc:picChg>
      </pc:sldChg>
      <pc:sldChg chg="delSp modSp addAnim modAnim modNotes">
        <pc:chgData name="Ginger Lee Jacobson" userId="S::glj8018@ads.northwestern.edu::3a49910d-c358-4586-b31b-05d58406f615" providerId="AD" clId="Web-{E56E9AE7-6BFF-978D-732E-10D00211D4EF}" dt="2023-01-13T00:18:55.670" v="840"/>
        <pc:sldMkLst>
          <pc:docMk/>
          <pc:sldMk cId="231020705" sldId="305"/>
        </pc:sldMkLst>
        <pc:spChg chg="mod">
          <ac:chgData name="Ginger Lee Jacobson" userId="S::glj8018@ads.northwestern.edu::3a49910d-c358-4586-b31b-05d58406f615" providerId="AD" clId="Web-{E56E9AE7-6BFF-978D-732E-10D00211D4EF}" dt="2023-01-13T00:18:53.482" v="837" actId="20577"/>
          <ac:spMkLst>
            <pc:docMk/>
            <pc:sldMk cId="231020705" sldId="305"/>
            <ac:spMk id="3" creationId="{B7C77041-94D9-0617-23E6-BAACA63EFCA3}"/>
          </ac:spMkLst>
        </pc:spChg>
        <pc:picChg chg="del mod">
          <ac:chgData name="Ginger Lee Jacobson" userId="S::glj8018@ads.northwestern.edu::3a49910d-c358-4586-b31b-05d58406f615" providerId="AD" clId="Web-{E56E9AE7-6BFF-978D-732E-10D00211D4EF}" dt="2023-01-13T00:16:34.931" v="758"/>
          <ac:picMkLst>
            <pc:docMk/>
            <pc:sldMk cId="231020705" sldId="305"/>
            <ac:picMk id="6" creationId="{F45149F6-65EA-4253-DB83-A2E132CB7A0A}"/>
          </ac:picMkLst>
        </pc:picChg>
      </pc:sldChg>
      <pc:sldChg chg="modSp">
        <pc:chgData name="Ginger Lee Jacobson" userId="S::glj8018@ads.northwestern.edu::3a49910d-c358-4586-b31b-05d58406f615" providerId="AD" clId="Web-{E56E9AE7-6BFF-978D-732E-10D00211D4EF}" dt="2023-01-12T22:28:31.815" v="51" actId="20577"/>
        <pc:sldMkLst>
          <pc:docMk/>
          <pc:sldMk cId="3086748698" sldId="306"/>
        </pc:sldMkLst>
        <pc:spChg chg="mod">
          <ac:chgData name="Ginger Lee Jacobson" userId="S::glj8018@ads.northwestern.edu::3a49910d-c358-4586-b31b-05d58406f615" providerId="AD" clId="Web-{E56E9AE7-6BFF-978D-732E-10D00211D4EF}" dt="2023-01-12T22:28:31.815" v="51" actId="20577"/>
          <ac:spMkLst>
            <pc:docMk/>
            <pc:sldMk cId="3086748698" sldId="306"/>
            <ac:spMk id="2" creationId="{FA50B57B-38D5-1976-E317-D398317F2D86}"/>
          </ac:spMkLst>
        </pc:spChg>
      </pc:sldChg>
      <pc:sldChg chg="modNotes">
        <pc:chgData name="Ginger Lee Jacobson" userId="S::glj8018@ads.northwestern.edu::3a49910d-c358-4586-b31b-05d58406f615" providerId="AD" clId="Web-{E56E9AE7-6BFF-978D-732E-10D00211D4EF}" dt="2023-01-13T01:45:09.047" v="1695"/>
        <pc:sldMkLst>
          <pc:docMk/>
          <pc:sldMk cId="1606653251" sldId="307"/>
        </pc:sldMkLst>
      </pc:sldChg>
      <pc:sldChg chg="addSp modSp modNotes">
        <pc:chgData name="Ginger Lee Jacobson" userId="S::glj8018@ads.northwestern.edu::3a49910d-c358-4586-b31b-05d58406f615" providerId="AD" clId="Web-{E56E9AE7-6BFF-978D-732E-10D00211D4EF}" dt="2023-01-13T02:25:07.667" v="2347"/>
        <pc:sldMkLst>
          <pc:docMk/>
          <pc:sldMk cId="1622357749" sldId="310"/>
        </pc:sldMkLst>
        <pc:spChg chg="mod">
          <ac:chgData name="Ginger Lee Jacobson" userId="S::glj8018@ads.northwestern.edu::3a49910d-c358-4586-b31b-05d58406f615" providerId="AD" clId="Web-{E56E9AE7-6BFF-978D-732E-10D00211D4EF}" dt="2023-01-12T22:51:38.119" v="186" actId="1076"/>
          <ac:spMkLst>
            <pc:docMk/>
            <pc:sldMk cId="1622357749" sldId="310"/>
            <ac:spMk id="2" creationId="{DA76D551-D935-B605-4BA3-8E184C30C903}"/>
          </ac:spMkLst>
        </pc:spChg>
        <pc:spChg chg="mod">
          <ac:chgData name="Ginger Lee Jacobson" userId="S::glj8018@ads.northwestern.edu::3a49910d-c358-4586-b31b-05d58406f615" providerId="AD" clId="Web-{E56E9AE7-6BFF-978D-732E-10D00211D4EF}" dt="2023-01-12T22:39:12.927" v="91" actId="20577"/>
          <ac:spMkLst>
            <pc:docMk/>
            <pc:sldMk cId="1622357749" sldId="310"/>
            <ac:spMk id="3" creationId="{A4FCEDB0-0C1F-8E75-6EA3-CEA25E8BC792}"/>
          </ac:spMkLst>
        </pc:spChg>
        <pc:picChg chg="add mod">
          <ac:chgData name="Ginger Lee Jacobson" userId="S::glj8018@ads.northwestern.edu::3a49910d-c358-4586-b31b-05d58406f615" providerId="AD" clId="Web-{E56E9AE7-6BFF-978D-732E-10D00211D4EF}" dt="2023-01-12T22:39:38.630" v="94" actId="1076"/>
          <ac:picMkLst>
            <pc:docMk/>
            <pc:sldMk cId="1622357749" sldId="310"/>
            <ac:picMk id="6" creationId="{3A428789-0094-8359-0885-337A6D18CD71}"/>
          </ac:picMkLst>
        </pc:picChg>
        <pc:picChg chg="add mod">
          <ac:chgData name="Ginger Lee Jacobson" userId="S::glj8018@ads.northwestern.edu::3a49910d-c358-4586-b31b-05d58406f615" providerId="AD" clId="Web-{E56E9AE7-6BFF-978D-732E-10D00211D4EF}" dt="2023-01-12T22:52:20.323" v="188" actId="1076"/>
          <ac:picMkLst>
            <pc:docMk/>
            <pc:sldMk cId="1622357749" sldId="310"/>
            <ac:picMk id="7" creationId="{2E960739-2E84-F58C-3D78-FD379FD327D0}"/>
          </ac:picMkLst>
        </pc:picChg>
      </pc:sldChg>
      <pc:sldChg chg="modNotes">
        <pc:chgData name="Ginger Lee Jacobson" userId="S::glj8018@ads.northwestern.edu::3a49910d-c358-4586-b31b-05d58406f615" providerId="AD" clId="Web-{E56E9AE7-6BFF-978D-732E-10D00211D4EF}" dt="2023-01-13T00:16:51.213" v="764"/>
        <pc:sldMkLst>
          <pc:docMk/>
          <pc:sldMk cId="467008381" sldId="311"/>
        </pc:sldMkLst>
      </pc:sldChg>
      <pc:sldChg chg="modNotes">
        <pc:chgData name="Ginger Lee Jacobson" userId="S::glj8018@ads.northwestern.edu::3a49910d-c358-4586-b31b-05d58406f615" providerId="AD" clId="Web-{E56E9AE7-6BFF-978D-732E-10D00211D4EF}" dt="2023-01-13T02:43:49.952" v="2400"/>
        <pc:sldMkLst>
          <pc:docMk/>
          <pc:sldMk cId="217017396" sldId="313"/>
        </pc:sldMkLst>
      </pc:sldChg>
      <pc:sldChg chg="modSp modNotes">
        <pc:chgData name="Ginger Lee Jacobson" userId="S::glj8018@ads.northwestern.edu::3a49910d-c358-4586-b31b-05d58406f615" providerId="AD" clId="Web-{E56E9AE7-6BFF-978D-732E-10D00211D4EF}" dt="2023-01-13T02:35:19.345" v="2388"/>
        <pc:sldMkLst>
          <pc:docMk/>
          <pc:sldMk cId="3246919771" sldId="314"/>
        </pc:sldMkLst>
        <pc:spChg chg="mod">
          <ac:chgData name="Ginger Lee Jacobson" userId="S::glj8018@ads.northwestern.edu::3a49910d-c358-4586-b31b-05d58406f615" providerId="AD" clId="Web-{E56E9AE7-6BFF-978D-732E-10D00211D4EF}" dt="2023-01-12T23:13:08.294" v="227" actId="20577"/>
          <ac:spMkLst>
            <pc:docMk/>
            <pc:sldMk cId="3246919771" sldId="314"/>
            <ac:spMk id="2" creationId="{B113C1AA-73D9-335C-9DA9-0F4C88280474}"/>
          </ac:spMkLst>
        </pc:spChg>
        <pc:spChg chg="mod">
          <ac:chgData name="Ginger Lee Jacobson" userId="S::glj8018@ads.northwestern.edu::3a49910d-c358-4586-b31b-05d58406f615" providerId="AD" clId="Web-{E56E9AE7-6BFF-978D-732E-10D00211D4EF}" dt="2023-01-12T23:12:53.263" v="223" actId="20577"/>
          <ac:spMkLst>
            <pc:docMk/>
            <pc:sldMk cId="3246919771" sldId="314"/>
            <ac:spMk id="3" creationId="{6EF827A7-2289-E38E-ED3B-929361C966B8}"/>
          </ac:spMkLst>
        </pc:spChg>
      </pc:sldChg>
      <pc:sldChg chg="delSp modSp addAnim modAnim modNotes">
        <pc:chgData name="Ginger Lee Jacobson" userId="S::glj8018@ads.northwestern.edu::3a49910d-c358-4586-b31b-05d58406f615" providerId="AD" clId="Web-{E56E9AE7-6BFF-978D-732E-10D00211D4EF}" dt="2023-01-13T02:44:35.640" v="2415"/>
        <pc:sldMkLst>
          <pc:docMk/>
          <pc:sldMk cId="1781169159" sldId="315"/>
        </pc:sldMkLst>
        <pc:spChg chg="del mod">
          <ac:chgData name="Ginger Lee Jacobson" userId="S::glj8018@ads.northwestern.edu::3a49910d-c358-4586-b31b-05d58406f615" providerId="AD" clId="Web-{E56E9AE7-6BFF-978D-732E-10D00211D4EF}" dt="2023-01-13T00:56:15.143" v="1097"/>
          <ac:spMkLst>
            <pc:docMk/>
            <pc:sldMk cId="1781169159" sldId="315"/>
            <ac:spMk id="7" creationId="{4ECDB805-29BA-C06E-9E3B-84B76CE96F60}"/>
          </ac:spMkLst>
        </pc:spChg>
      </pc:sldChg>
      <pc:sldChg chg="addSp modSp new ord modNotes">
        <pc:chgData name="Ginger Lee Jacobson" userId="S::glj8018@ads.northwestern.edu::3a49910d-c358-4586-b31b-05d58406f615" providerId="AD" clId="Web-{E56E9AE7-6BFF-978D-732E-10D00211D4EF}" dt="2023-01-12T22:30:15.521" v="60"/>
        <pc:sldMkLst>
          <pc:docMk/>
          <pc:sldMk cId="380680441" sldId="317"/>
        </pc:sldMkLst>
        <pc:spChg chg="mod">
          <ac:chgData name="Ginger Lee Jacobson" userId="S::glj8018@ads.northwestern.edu::3a49910d-c358-4586-b31b-05d58406f615" providerId="AD" clId="Web-{E56E9AE7-6BFF-978D-732E-10D00211D4EF}" dt="2023-01-12T22:28:26.971" v="49" actId="20577"/>
          <ac:spMkLst>
            <pc:docMk/>
            <pc:sldMk cId="380680441" sldId="317"/>
            <ac:spMk id="2" creationId="{6AC2FEA9-E339-E7DC-2427-6AF144521865}"/>
          </ac:spMkLst>
        </pc:spChg>
        <pc:picChg chg="add mod">
          <ac:chgData name="Ginger Lee Jacobson" userId="S::glj8018@ads.northwestern.edu::3a49910d-c358-4586-b31b-05d58406f615" providerId="AD" clId="Web-{E56E9AE7-6BFF-978D-732E-10D00211D4EF}" dt="2023-01-12T22:28:03.377" v="37" actId="1076"/>
          <ac:picMkLst>
            <pc:docMk/>
            <pc:sldMk cId="380680441" sldId="317"/>
            <ac:picMk id="6" creationId="{B4F63B30-926F-6E9F-DD20-6F1D70D24255}"/>
          </ac:picMkLst>
        </pc:picChg>
      </pc:sldChg>
      <pc:sldChg chg="modSp add ord replId">
        <pc:chgData name="Ginger Lee Jacobson" userId="S::glj8018@ads.northwestern.edu::3a49910d-c358-4586-b31b-05d58406f615" providerId="AD" clId="Web-{E56E9AE7-6BFF-978D-732E-10D00211D4EF}" dt="2023-01-13T02:23:25.568" v="2344" actId="20577"/>
        <pc:sldMkLst>
          <pc:docMk/>
          <pc:sldMk cId="348769654" sldId="318"/>
        </pc:sldMkLst>
        <pc:spChg chg="mod">
          <ac:chgData name="Ginger Lee Jacobson" userId="S::glj8018@ads.northwestern.edu::3a49910d-c358-4586-b31b-05d58406f615" providerId="AD" clId="Web-{E56E9AE7-6BFF-978D-732E-10D00211D4EF}" dt="2023-01-13T02:23:25.568" v="2344" actId="20577"/>
          <ac:spMkLst>
            <pc:docMk/>
            <pc:sldMk cId="348769654" sldId="318"/>
            <ac:spMk id="3" creationId="{EC9AA3F7-FC6E-575A-F3F6-82A49486401E}"/>
          </ac:spMkLst>
        </pc:spChg>
      </pc:sldChg>
      <pc:sldChg chg="modSp add del ord replId modNotes">
        <pc:chgData name="Ginger Lee Jacobson" userId="S::glj8018@ads.northwestern.edu::3a49910d-c358-4586-b31b-05d58406f615" providerId="AD" clId="Web-{E56E9AE7-6BFF-978D-732E-10D00211D4EF}" dt="2023-01-13T00:08:40.872" v="645"/>
        <pc:sldMkLst>
          <pc:docMk/>
          <pc:sldMk cId="1718279858" sldId="318"/>
        </pc:sldMkLst>
        <pc:spChg chg="mod">
          <ac:chgData name="Ginger Lee Jacobson" userId="S::glj8018@ads.northwestern.edu::3a49910d-c358-4586-b31b-05d58406f615" providerId="AD" clId="Web-{E56E9AE7-6BFF-978D-732E-10D00211D4EF}" dt="2023-01-13T00:07:15.354" v="636" actId="20577"/>
          <ac:spMkLst>
            <pc:docMk/>
            <pc:sldMk cId="1718279858" sldId="318"/>
            <ac:spMk id="3" creationId="{E734A82D-A943-360B-0A2E-BBD555F97DAF}"/>
          </ac:spMkLst>
        </pc:spChg>
      </pc:sldChg>
      <pc:sldChg chg="add del replId">
        <pc:chgData name="Ginger Lee Jacobson" userId="S::glj8018@ads.northwestern.edu::3a49910d-c358-4586-b31b-05d58406f615" providerId="AD" clId="Web-{E56E9AE7-6BFF-978D-732E-10D00211D4EF}" dt="2023-01-13T02:23:03.864" v="2338"/>
        <pc:sldMkLst>
          <pc:docMk/>
          <pc:sldMk cId="2421213757" sldId="318"/>
        </pc:sldMkLst>
      </pc:sldChg>
      <pc:sldChg chg="add del replId">
        <pc:chgData name="Ginger Lee Jacobson" userId="S::glj8018@ads.northwestern.edu::3a49910d-c358-4586-b31b-05d58406f615" providerId="AD" clId="Web-{E56E9AE7-6BFF-978D-732E-10D00211D4EF}" dt="2023-01-13T00:05:32.789" v="627"/>
        <pc:sldMkLst>
          <pc:docMk/>
          <pc:sldMk cId="4210956555" sldId="319"/>
        </pc:sldMkLst>
      </pc:sldChg>
      <pc:sldChg chg="add del replId">
        <pc:chgData name="Ginger Lee Jacobson" userId="S::glj8018@ads.northwestern.edu::3a49910d-c358-4586-b31b-05d58406f615" providerId="AD" clId="Web-{E56E9AE7-6BFF-978D-732E-10D00211D4EF}" dt="2023-01-13T00:05:32.789" v="626"/>
        <pc:sldMkLst>
          <pc:docMk/>
          <pc:sldMk cId="3585142309" sldId="320"/>
        </pc:sldMkLst>
      </pc:sldChg>
      <pc:sldChg chg="add del replId">
        <pc:chgData name="Ginger Lee Jacobson" userId="S::glj8018@ads.northwestern.edu::3a49910d-c358-4586-b31b-05d58406f615" providerId="AD" clId="Web-{E56E9AE7-6BFF-978D-732E-10D00211D4EF}" dt="2023-01-13T00:05:32.789" v="625"/>
        <pc:sldMkLst>
          <pc:docMk/>
          <pc:sldMk cId="3060701722" sldId="321"/>
        </pc:sldMkLst>
      </pc:sldChg>
      <pc:sldChg chg="add del replId">
        <pc:chgData name="Ginger Lee Jacobson" userId="S::glj8018@ads.northwestern.edu::3a49910d-c358-4586-b31b-05d58406f615" providerId="AD" clId="Web-{E56E9AE7-6BFF-978D-732E-10D00211D4EF}" dt="2023-01-13T00:05:32.789" v="624"/>
        <pc:sldMkLst>
          <pc:docMk/>
          <pc:sldMk cId="2840235721" sldId="322"/>
        </pc:sldMkLst>
      </pc:sldChg>
      <pc:sldChg chg="add del replId">
        <pc:chgData name="Ginger Lee Jacobson" userId="S::glj8018@ads.northwestern.edu::3a49910d-c358-4586-b31b-05d58406f615" providerId="AD" clId="Web-{E56E9AE7-6BFF-978D-732E-10D00211D4EF}" dt="2023-01-13T00:05:32.789" v="623"/>
        <pc:sldMkLst>
          <pc:docMk/>
          <pc:sldMk cId="3261146390" sldId="323"/>
        </pc:sldMkLst>
      </pc:sldChg>
      <pc:sldChg chg="add del replId">
        <pc:chgData name="Ginger Lee Jacobson" userId="S::glj8018@ads.northwestern.edu::3a49910d-c358-4586-b31b-05d58406f615" providerId="AD" clId="Web-{E56E9AE7-6BFF-978D-732E-10D00211D4EF}" dt="2023-01-13T00:05:32.789" v="622"/>
        <pc:sldMkLst>
          <pc:docMk/>
          <pc:sldMk cId="1275026656" sldId="324"/>
        </pc:sldMkLst>
      </pc:sldChg>
      <pc:sldChg chg="add del replId">
        <pc:chgData name="Ginger Lee Jacobson" userId="S::glj8018@ads.northwestern.edu::3a49910d-c358-4586-b31b-05d58406f615" providerId="AD" clId="Web-{E56E9AE7-6BFF-978D-732E-10D00211D4EF}" dt="2023-01-13T00:05:32.789" v="621"/>
        <pc:sldMkLst>
          <pc:docMk/>
          <pc:sldMk cId="2071232182" sldId="325"/>
        </pc:sldMkLst>
      </pc:sldChg>
      <pc:sldChg chg="add del replId">
        <pc:chgData name="Ginger Lee Jacobson" userId="S::glj8018@ads.northwestern.edu::3a49910d-c358-4586-b31b-05d58406f615" providerId="AD" clId="Web-{E56E9AE7-6BFF-978D-732E-10D00211D4EF}" dt="2023-01-13T00:05:32.789" v="620"/>
        <pc:sldMkLst>
          <pc:docMk/>
          <pc:sldMk cId="3057719866" sldId="326"/>
        </pc:sldMkLst>
      </pc:sldChg>
      <pc:sldChg chg="add del replId">
        <pc:chgData name="Ginger Lee Jacobson" userId="S::glj8018@ads.northwestern.edu::3a49910d-c358-4586-b31b-05d58406f615" providerId="AD" clId="Web-{E56E9AE7-6BFF-978D-732E-10D00211D4EF}" dt="2023-01-13T00:05:32.789" v="619"/>
        <pc:sldMkLst>
          <pc:docMk/>
          <pc:sldMk cId="19316478" sldId="327"/>
        </pc:sldMkLst>
      </pc:sldChg>
      <pc:sldChg chg="add del replId">
        <pc:chgData name="Ginger Lee Jacobson" userId="S::glj8018@ads.northwestern.edu::3a49910d-c358-4586-b31b-05d58406f615" providerId="AD" clId="Web-{E56E9AE7-6BFF-978D-732E-10D00211D4EF}" dt="2023-01-13T00:05:32.773" v="618"/>
        <pc:sldMkLst>
          <pc:docMk/>
          <pc:sldMk cId="1177653922" sldId="328"/>
        </pc:sldMkLst>
      </pc:sldChg>
      <pc:sldChg chg="add del replId">
        <pc:chgData name="Ginger Lee Jacobson" userId="S::glj8018@ads.northwestern.edu::3a49910d-c358-4586-b31b-05d58406f615" providerId="AD" clId="Web-{E56E9AE7-6BFF-978D-732E-10D00211D4EF}" dt="2023-01-13T00:05:32.773" v="617"/>
        <pc:sldMkLst>
          <pc:docMk/>
          <pc:sldMk cId="553917349" sldId="329"/>
        </pc:sldMkLst>
      </pc:sldChg>
      <pc:sldChg chg="add del replId">
        <pc:chgData name="Ginger Lee Jacobson" userId="S::glj8018@ads.northwestern.edu::3a49910d-c358-4586-b31b-05d58406f615" providerId="AD" clId="Web-{E56E9AE7-6BFF-978D-732E-10D00211D4EF}" dt="2023-01-13T00:05:32.773" v="616"/>
        <pc:sldMkLst>
          <pc:docMk/>
          <pc:sldMk cId="3623262155" sldId="330"/>
        </pc:sldMkLst>
      </pc:sldChg>
      <pc:sldChg chg="add del replId">
        <pc:chgData name="Ginger Lee Jacobson" userId="S::glj8018@ads.northwestern.edu::3a49910d-c358-4586-b31b-05d58406f615" providerId="AD" clId="Web-{E56E9AE7-6BFF-978D-732E-10D00211D4EF}" dt="2023-01-13T00:05:32.773" v="615"/>
        <pc:sldMkLst>
          <pc:docMk/>
          <pc:sldMk cId="3349984866" sldId="331"/>
        </pc:sldMkLst>
      </pc:sldChg>
      <pc:sldChg chg="add del replId">
        <pc:chgData name="Ginger Lee Jacobson" userId="S::glj8018@ads.northwestern.edu::3a49910d-c358-4586-b31b-05d58406f615" providerId="AD" clId="Web-{E56E9AE7-6BFF-978D-732E-10D00211D4EF}" dt="2023-01-13T00:05:32.773" v="614"/>
        <pc:sldMkLst>
          <pc:docMk/>
          <pc:sldMk cId="510502448" sldId="332"/>
        </pc:sldMkLst>
      </pc:sldChg>
      <pc:sldChg chg="add del replId">
        <pc:chgData name="Ginger Lee Jacobson" userId="S::glj8018@ads.northwestern.edu::3a49910d-c358-4586-b31b-05d58406f615" providerId="AD" clId="Web-{E56E9AE7-6BFF-978D-732E-10D00211D4EF}" dt="2023-01-13T00:05:32.773" v="613"/>
        <pc:sldMkLst>
          <pc:docMk/>
          <pc:sldMk cId="3870770819" sldId="333"/>
        </pc:sldMkLst>
      </pc:sldChg>
      <pc:sldChg chg="add del replId">
        <pc:chgData name="Ginger Lee Jacobson" userId="S::glj8018@ads.northwestern.edu::3a49910d-c358-4586-b31b-05d58406f615" providerId="AD" clId="Web-{E56E9AE7-6BFF-978D-732E-10D00211D4EF}" dt="2023-01-13T00:05:32.773" v="612"/>
        <pc:sldMkLst>
          <pc:docMk/>
          <pc:sldMk cId="1175076076" sldId="334"/>
        </pc:sldMkLst>
      </pc:sldChg>
      <pc:sldChg chg="add del replId">
        <pc:chgData name="Ginger Lee Jacobson" userId="S::glj8018@ads.northwestern.edu::3a49910d-c358-4586-b31b-05d58406f615" providerId="AD" clId="Web-{E56E9AE7-6BFF-978D-732E-10D00211D4EF}" dt="2023-01-13T00:05:32.758" v="611"/>
        <pc:sldMkLst>
          <pc:docMk/>
          <pc:sldMk cId="2387197563" sldId="335"/>
        </pc:sldMkLst>
      </pc:sldChg>
      <pc:sldChg chg="add del replId">
        <pc:chgData name="Ginger Lee Jacobson" userId="S::glj8018@ads.northwestern.edu::3a49910d-c358-4586-b31b-05d58406f615" providerId="AD" clId="Web-{E56E9AE7-6BFF-978D-732E-10D00211D4EF}" dt="2023-01-13T00:05:32.758" v="610"/>
        <pc:sldMkLst>
          <pc:docMk/>
          <pc:sldMk cId="1252041695" sldId="336"/>
        </pc:sldMkLst>
      </pc:sldChg>
      <pc:sldChg chg="add del replId">
        <pc:chgData name="Ginger Lee Jacobson" userId="S::glj8018@ads.northwestern.edu::3a49910d-c358-4586-b31b-05d58406f615" providerId="AD" clId="Web-{E56E9AE7-6BFF-978D-732E-10D00211D4EF}" dt="2023-01-13T00:05:32.758" v="609"/>
        <pc:sldMkLst>
          <pc:docMk/>
          <pc:sldMk cId="3691281325" sldId="337"/>
        </pc:sldMkLst>
      </pc:sldChg>
      <pc:sldChg chg="add del replId">
        <pc:chgData name="Ginger Lee Jacobson" userId="S::glj8018@ads.northwestern.edu::3a49910d-c358-4586-b31b-05d58406f615" providerId="AD" clId="Web-{E56E9AE7-6BFF-978D-732E-10D00211D4EF}" dt="2023-01-13T00:05:32.758" v="608"/>
        <pc:sldMkLst>
          <pc:docMk/>
          <pc:sldMk cId="442681610" sldId="338"/>
        </pc:sldMkLst>
      </pc:sldChg>
      <pc:sldChg chg="add del replId">
        <pc:chgData name="Ginger Lee Jacobson" userId="S::glj8018@ads.northwestern.edu::3a49910d-c358-4586-b31b-05d58406f615" providerId="AD" clId="Web-{E56E9AE7-6BFF-978D-732E-10D00211D4EF}" dt="2023-01-13T00:05:32.758" v="607"/>
        <pc:sldMkLst>
          <pc:docMk/>
          <pc:sldMk cId="116177821" sldId="339"/>
        </pc:sldMkLst>
      </pc:sldChg>
      <pc:sldChg chg="add del replId">
        <pc:chgData name="Ginger Lee Jacobson" userId="S::glj8018@ads.northwestern.edu::3a49910d-c358-4586-b31b-05d58406f615" providerId="AD" clId="Web-{E56E9AE7-6BFF-978D-732E-10D00211D4EF}" dt="2023-01-13T00:05:32.758" v="606"/>
        <pc:sldMkLst>
          <pc:docMk/>
          <pc:sldMk cId="3867254972" sldId="340"/>
        </pc:sldMkLst>
      </pc:sldChg>
    </pc:docChg>
  </pc:docChgLst>
  <pc:docChgLst>
    <pc:chgData name="John Patrick Johnson" userId="S::jpj8711@ads.northwestern.edu::fe18dc51-e5c5-41f0-a67f-64543119935e" providerId="AD" clId="Web-{562DAB7D-436C-1602-E72E-908B982172E0}"/>
    <pc:docChg chg="addSld modSld sldOrd">
      <pc:chgData name="John Patrick Johnson" userId="S::jpj8711@ads.northwestern.edu::fe18dc51-e5c5-41f0-a67f-64543119935e" providerId="AD" clId="Web-{562DAB7D-436C-1602-E72E-908B982172E0}" dt="2022-06-28T02:29:01.140" v="29" actId="20577"/>
      <pc:docMkLst>
        <pc:docMk/>
      </pc:docMkLst>
      <pc:sldChg chg="modSp add ord replId">
        <pc:chgData name="John Patrick Johnson" userId="S::jpj8711@ads.northwestern.edu::fe18dc51-e5c5-41f0-a67f-64543119935e" providerId="AD" clId="Web-{562DAB7D-436C-1602-E72E-908B982172E0}" dt="2022-06-28T02:29:01.140" v="29" actId="20577"/>
        <pc:sldMkLst>
          <pc:docMk/>
          <pc:sldMk cId="4134066138" sldId="285"/>
        </pc:sldMkLst>
        <pc:spChg chg="mod">
          <ac:chgData name="John Patrick Johnson" userId="S::jpj8711@ads.northwestern.edu::fe18dc51-e5c5-41f0-a67f-64543119935e" providerId="AD" clId="Web-{562DAB7D-436C-1602-E72E-908B982172E0}" dt="2022-06-28T02:27:47.187" v="6" actId="20577"/>
          <ac:spMkLst>
            <pc:docMk/>
            <pc:sldMk cId="4134066138" sldId="285"/>
            <ac:spMk id="250" creationId="{00000000-0000-0000-0000-000000000000}"/>
          </ac:spMkLst>
        </pc:spChg>
        <pc:spChg chg="mod">
          <ac:chgData name="John Patrick Johnson" userId="S::jpj8711@ads.northwestern.edu::fe18dc51-e5c5-41f0-a67f-64543119935e" providerId="AD" clId="Web-{562DAB7D-436C-1602-E72E-908B982172E0}" dt="2022-06-28T02:29:01.140" v="29" actId="20577"/>
          <ac:spMkLst>
            <pc:docMk/>
            <pc:sldMk cId="4134066138" sldId="285"/>
            <ac:spMk id="253" creationId="{00000000-0000-0000-0000-000000000000}"/>
          </ac:spMkLst>
        </pc:spChg>
      </pc:sldChg>
    </pc:docChg>
  </pc:docChgLst>
  <pc:docChgLst>
    <pc:chgData clId="Web-{A32F9E8B-DABB-46EA-BA82-0D17199FCB6C}"/>
    <pc:docChg chg="modSld">
      <pc:chgData name="" userId="" providerId="" clId="Web-{A32F9E8B-DABB-46EA-BA82-0D17199FCB6C}" dt="2019-11-15T02:21:11.744" v="201" actId="20577"/>
      <pc:docMkLst>
        <pc:docMk/>
      </pc:docMkLst>
      <pc:sldChg chg="modSp">
        <pc:chgData name="" userId="" providerId="" clId="Web-{A32F9E8B-DABB-46EA-BA82-0D17199FCB6C}" dt="2019-11-15T02:20:49.775" v="193" actId="20577"/>
        <pc:sldMkLst>
          <pc:docMk/>
          <pc:sldMk cId="0" sldId="266"/>
        </pc:sldMkLst>
        <pc:spChg chg="mod">
          <ac:chgData name="" userId="" providerId="" clId="Web-{A32F9E8B-DABB-46EA-BA82-0D17199FCB6C}" dt="2019-11-15T02:20:49.775" v="193" actId="20577"/>
          <ac:spMkLst>
            <pc:docMk/>
            <pc:sldMk cId="0" sldId="266"/>
            <ac:spMk id="147" creationId="{00000000-0000-0000-0000-000000000000}"/>
          </ac:spMkLst>
        </pc:spChg>
        <pc:spChg chg="mod">
          <ac:chgData name="" userId="" providerId="" clId="Web-{A32F9E8B-DABB-46EA-BA82-0D17199FCB6C}" dt="2019-11-15T02:20:10.306" v="189" actId="20577"/>
          <ac:spMkLst>
            <pc:docMk/>
            <pc:sldMk cId="0" sldId="266"/>
            <ac:spMk id="151" creationId="{00000000-0000-0000-0000-000000000000}"/>
          </ac:spMkLst>
        </pc:spChg>
        <pc:picChg chg="mod">
          <ac:chgData name="" userId="" providerId="" clId="Web-{A32F9E8B-DABB-46EA-BA82-0D17199FCB6C}" dt="2019-11-15T02:17:39.368" v="137" actId="1076"/>
          <ac:picMkLst>
            <pc:docMk/>
            <pc:sldMk cId="0" sldId="266"/>
            <ac:picMk id="150" creationId="{00000000-0000-0000-0000-000000000000}"/>
          </ac:picMkLst>
        </pc:picChg>
      </pc:sldChg>
      <pc:sldChg chg="modSp">
        <pc:chgData name="" userId="" providerId="" clId="Web-{A32F9E8B-DABB-46EA-BA82-0D17199FCB6C}" dt="2019-11-15T02:21:11.744" v="201" actId="20577"/>
        <pc:sldMkLst>
          <pc:docMk/>
          <pc:sldMk cId="0" sldId="267"/>
        </pc:sldMkLst>
        <pc:spChg chg="mod">
          <ac:chgData name="" userId="" providerId="" clId="Web-{A32F9E8B-DABB-46EA-BA82-0D17199FCB6C}" dt="2019-11-15T02:21:11.744" v="201" actId="20577"/>
          <ac:spMkLst>
            <pc:docMk/>
            <pc:sldMk cId="0" sldId="267"/>
            <ac:spMk id="157" creationId="{00000000-0000-0000-0000-000000000000}"/>
          </ac:spMkLst>
        </pc:spChg>
      </pc:sldChg>
      <pc:sldChg chg="modSp">
        <pc:chgData name="" userId="" providerId="" clId="Web-{A32F9E8B-DABB-46EA-BA82-0D17199FCB6C}" dt="2019-11-15T02:17:24.868" v="135" actId="20577"/>
        <pc:sldMkLst>
          <pc:docMk/>
          <pc:sldMk cId="0" sldId="273"/>
        </pc:sldMkLst>
        <pc:spChg chg="mod">
          <ac:chgData name="" userId="" providerId="" clId="Web-{A32F9E8B-DABB-46EA-BA82-0D17199FCB6C}" dt="2019-11-15T02:17:24.868" v="135" actId="20577"/>
          <ac:spMkLst>
            <pc:docMk/>
            <pc:sldMk cId="0" sldId="273"/>
            <ac:spMk id="218" creationId="{00000000-0000-0000-0000-000000000000}"/>
          </ac:spMkLst>
        </pc:spChg>
      </pc:sldChg>
      <pc:sldChg chg="modSp addAnim delAnim modAnim">
        <pc:chgData name="" userId="" providerId="" clId="Web-{A32F9E8B-DABB-46EA-BA82-0D17199FCB6C}" dt="2019-11-15T02:12:08.712" v="58"/>
        <pc:sldMkLst>
          <pc:docMk/>
          <pc:sldMk cId="0" sldId="280"/>
        </pc:sldMkLst>
        <pc:spChg chg="mod">
          <ac:chgData name="" userId="" providerId="" clId="Web-{A32F9E8B-DABB-46EA-BA82-0D17199FCB6C}" dt="2019-11-15T02:11:48.524" v="55" actId="1076"/>
          <ac:spMkLst>
            <pc:docMk/>
            <pc:sldMk cId="0" sldId="280"/>
            <ac:spMk id="290" creationId="{00000000-0000-0000-0000-000000000000}"/>
          </ac:spMkLst>
        </pc:spChg>
      </pc:sldChg>
    </pc:docChg>
  </pc:docChgLst>
  <pc:docChgLst>
    <pc:chgData name="Ginger Lee Jacobson" userId="S::glj8018@ads.northwestern.edu::3a49910d-c358-4586-b31b-05d58406f615" providerId="AD" clId="Web-{946CF19A-3AC4-E5A6-60D6-F039AAF001F9}"/>
    <pc:docChg chg="mod addSld modSld sldOrd">
      <pc:chgData name="Ginger Lee Jacobson" userId="S::glj8018@ads.northwestern.edu::3a49910d-c358-4586-b31b-05d58406f615" providerId="AD" clId="Web-{946CF19A-3AC4-E5A6-60D6-F039AAF001F9}" dt="2023-01-10T22:25:39.864" v="1208"/>
      <pc:docMkLst>
        <pc:docMk/>
      </pc:docMkLst>
      <pc:sldChg chg="ord addCm modCm">
        <pc:chgData name="Ginger Lee Jacobson" userId="S::glj8018@ads.northwestern.edu::3a49910d-c358-4586-b31b-05d58406f615" providerId="AD" clId="Web-{946CF19A-3AC4-E5A6-60D6-F039AAF001F9}" dt="2023-01-10T17:19:35.603" v="547"/>
        <pc:sldMkLst>
          <pc:docMk/>
          <pc:sldMk cId="60139911" sldId="287"/>
        </pc:sldMkLst>
      </pc:sldChg>
      <pc:sldChg chg="modNotes">
        <pc:chgData name="Ginger Lee Jacobson" userId="S::glj8018@ads.northwestern.edu::3a49910d-c358-4586-b31b-05d58406f615" providerId="AD" clId="Web-{946CF19A-3AC4-E5A6-60D6-F039AAF001F9}" dt="2023-01-10T00:09:28.816" v="517"/>
        <pc:sldMkLst>
          <pc:docMk/>
          <pc:sldMk cId="930816888" sldId="288"/>
        </pc:sldMkLst>
      </pc:sldChg>
      <pc:sldChg chg="modSp ord addAnim modAnim modNotes">
        <pc:chgData name="Ginger Lee Jacobson" userId="S::glj8018@ads.northwestern.edu::3a49910d-c358-4586-b31b-05d58406f615" providerId="AD" clId="Web-{946CF19A-3AC4-E5A6-60D6-F039AAF001F9}" dt="2023-01-10T22:25:39.864" v="1208"/>
        <pc:sldMkLst>
          <pc:docMk/>
          <pc:sldMk cId="1467023248" sldId="289"/>
        </pc:sldMkLst>
        <pc:spChg chg="mod">
          <ac:chgData name="Ginger Lee Jacobson" userId="S::glj8018@ads.northwestern.edu::3a49910d-c358-4586-b31b-05d58406f615" providerId="AD" clId="Web-{946CF19A-3AC4-E5A6-60D6-F039AAF001F9}" dt="2023-01-10T21:17:00.085" v="939" actId="20577"/>
          <ac:spMkLst>
            <pc:docMk/>
            <pc:sldMk cId="1467023248" sldId="289"/>
            <ac:spMk id="3" creationId="{E734A82D-A943-360B-0A2E-BBD555F97DAF}"/>
          </ac:spMkLst>
        </pc:spChg>
        <pc:picChg chg="mod">
          <ac:chgData name="Ginger Lee Jacobson" userId="S::glj8018@ads.northwestern.edu::3a49910d-c358-4586-b31b-05d58406f615" providerId="AD" clId="Web-{946CF19A-3AC4-E5A6-60D6-F039AAF001F9}" dt="2023-01-10T21:00:31.048" v="604" actId="1076"/>
          <ac:picMkLst>
            <pc:docMk/>
            <pc:sldMk cId="1467023248" sldId="289"/>
            <ac:picMk id="6" creationId="{D6008855-D028-2C32-B4D0-7F98676662F6}"/>
          </ac:picMkLst>
        </pc:picChg>
      </pc:sldChg>
      <pc:sldChg chg="modSp">
        <pc:chgData name="Ginger Lee Jacobson" userId="S::glj8018@ads.northwestern.edu::3a49910d-c358-4586-b31b-05d58406f615" providerId="AD" clId="Web-{946CF19A-3AC4-E5A6-60D6-F039AAF001F9}" dt="2023-01-10T18:00:29.328" v="572" actId="20577"/>
        <pc:sldMkLst>
          <pc:docMk/>
          <pc:sldMk cId="2952596098" sldId="291"/>
        </pc:sldMkLst>
        <pc:spChg chg="mod">
          <ac:chgData name="Ginger Lee Jacobson" userId="S::glj8018@ads.northwestern.edu::3a49910d-c358-4586-b31b-05d58406f615" providerId="AD" clId="Web-{946CF19A-3AC4-E5A6-60D6-F039AAF001F9}" dt="2023-01-10T18:00:29.328" v="572" actId="20577"/>
          <ac:spMkLst>
            <pc:docMk/>
            <pc:sldMk cId="2952596098" sldId="291"/>
            <ac:spMk id="2" creationId="{AD4E5853-F924-21C4-C29C-D9916598A4A0}"/>
          </ac:spMkLst>
        </pc:spChg>
      </pc:sldChg>
      <pc:sldChg chg="modNotes">
        <pc:chgData name="Ginger Lee Jacobson" userId="S::glj8018@ads.northwestern.edu::3a49910d-c358-4586-b31b-05d58406f615" providerId="AD" clId="Web-{946CF19A-3AC4-E5A6-60D6-F039AAF001F9}" dt="2023-01-10T21:36:33.926" v="1058"/>
        <pc:sldMkLst>
          <pc:docMk/>
          <pc:sldMk cId="2221694099" sldId="294"/>
        </pc:sldMkLst>
      </pc:sldChg>
      <pc:sldChg chg="modNotes">
        <pc:chgData name="Ginger Lee Jacobson" userId="S::glj8018@ads.northwestern.edu::3a49910d-c358-4586-b31b-05d58406f615" providerId="AD" clId="Web-{946CF19A-3AC4-E5A6-60D6-F039AAF001F9}" dt="2023-01-10T21:58:31.881" v="1085"/>
        <pc:sldMkLst>
          <pc:docMk/>
          <pc:sldMk cId="1158116147" sldId="299"/>
        </pc:sldMkLst>
      </pc:sldChg>
      <pc:sldChg chg="delSp modSp add replId">
        <pc:chgData name="Ginger Lee Jacobson" userId="S::glj8018@ads.northwestern.edu::3a49910d-c358-4586-b31b-05d58406f615" providerId="AD" clId="Web-{946CF19A-3AC4-E5A6-60D6-F039AAF001F9}" dt="2023-01-09T23:38:48.352" v="18" actId="20577"/>
        <pc:sldMkLst>
          <pc:docMk/>
          <pc:sldMk cId="824764711" sldId="300"/>
        </pc:sldMkLst>
        <pc:spChg chg="mod">
          <ac:chgData name="Ginger Lee Jacobson" userId="S::glj8018@ads.northwestern.edu::3a49910d-c358-4586-b31b-05d58406f615" providerId="AD" clId="Web-{946CF19A-3AC4-E5A6-60D6-F039AAF001F9}" dt="2023-01-09T23:38:48.352" v="18" actId="20577"/>
          <ac:spMkLst>
            <pc:docMk/>
            <pc:sldMk cId="824764711" sldId="300"/>
            <ac:spMk id="3" creationId="{E734A82D-A943-360B-0A2E-BBD555F97DAF}"/>
          </ac:spMkLst>
        </pc:spChg>
        <pc:picChg chg="del">
          <ac:chgData name="Ginger Lee Jacobson" userId="S::glj8018@ads.northwestern.edu::3a49910d-c358-4586-b31b-05d58406f615" providerId="AD" clId="Web-{946CF19A-3AC4-E5A6-60D6-F039AAF001F9}" dt="2023-01-09T23:38:42.258" v="16"/>
          <ac:picMkLst>
            <pc:docMk/>
            <pc:sldMk cId="824764711" sldId="300"/>
            <ac:picMk id="6" creationId="{D6008855-D028-2C32-B4D0-7F98676662F6}"/>
          </ac:picMkLst>
        </pc:picChg>
      </pc:sldChg>
      <pc:sldChg chg="addSp modSp new mod modShow modNotes">
        <pc:chgData name="Ginger Lee Jacobson" userId="S::glj8018@ads.northwestern.edu::3a49910d-c358-4586-b31b-05d58406f615" providerId="AD" clId="Web-{946CF19A-3AC4-E5A6-60D6-F039AAF001F9}" dt="2023-01-09T23:57:15.957" v="179"/>
        <pc:sldMkLst>
          <pc:docMk/>
          <pc:sldMk cId="1436500664" sldId="301"/>
        </pc:sldMkLst>
        <pc:spChg chg="mod">
          <ac:chgData name="Ginger Lee Jacobson" userId="S::glj8018@ads.northwestern.edu::3a49910d-c358-4586-b31b-05d58406f615" providerId="AD" clId="Web-{946CF19A-3AC4-E5A6-60D6-F039AAF001F9}" dt="2023-01-09T23:54:00.687" v="141" actId="20577"/>
          <ac:spMkLst>
            <pc:docMk/>
            <pc:sldMk cId="1436500664" sldId="301"/>
            <ac:spMk id="2" creationId="{191E36C7-A5B8-75B2-127D-FAD7E8390BFC}"/>
          </ac:spMkLst>
        </pc:spChg>
        <pc:picChg chg="add mod">
          <ac:chgData name="Ginger Lee Jacobson" userId="S::glj8018@ads.northwestern.edu::3a49910d-c358-4586-b31b-05d58406f615" providerId="AD" clId="Web-{946CF19A-3AC4-E5A6-60D6-F039AAF001F9}" dt="2023-01-09T23:47:40.535" v="84" actId="1076"/>
          <ac:picMkLst>
            <pc:docMk/>
            <pc:sldMk cId="1436500664" sldId="301"/>
            <ac:picMk id="6" creationId="{178D676E-47AD-6FA9-A6E6-344C27A6AE06}"/>
          </ac:picMkLst>
        </pc:picChg>
      </pc:sldChg>
      <pc:sldChg chg="addSp modSp new mod modShow modNotes">
        <pc:chgData name="Ginger Lee Jacobson" userId="S::glj8018@ads.northwestern.edu::3a49910d-c358-4586-b31b-05d58406f615" providerId="AD" clId="Web-{946CF19A-3AC4-E5A6-60D6-F039AAF001F9}" dt="2023-01-10T21:11:04.556" v="921"/>
        <pc:sldMkLst>
          <pc:docMk/>
          <pc:sldMk cId="1901255271" sldId="303"/>
        </pc:sldMkLst>
        <pc:spChg chg="mod">
          <ac:chgData name="Ginger Lee Jacobson" userId="S::glj8018@ads.northwestern.edu::3a49910d-c358-4586-b31b-05d58406f615" providerId="AD" clId="Web-{946CF19A-3AC4-E5A6-60D6-F039AAF001F9}" dt="2023-01-10T21:09:48.366" v="912" actId="20577"/>
          <ac:spMkLst>
            <pc:docMk/>
            <pc:sldMk cId="1901255271" sldId="303"/>
            <ac:spMk id="2" creationId="{591E481A-F48A-B501-69DC-0FD455BE7B67}"/>
          </ac:spMkLst>
        </pc:spChg>
        <pc:picChg chg="add mod">
          <ac:chgData name="Ginger Lee Jacobson" userId="S::glj8018@ads.northwestern.edu::3a49910d-c358-4586-b31b-05d58406f615" providerId="AD" clId="Web-{946CF19A-3AC4-E5A6-60D6-F039AAF001F9}" dt="2023-01-10T21:10:04.351" v="915"/>
          <ac:picMkLst>
            <pc:docMk/>
            <pc:sldMk cId="1901255271" sldId="303"/>
            <ac:picMk id="6" creationId="{26C403D9-66B4-6416-2E5E-5BDEC7CA054B}"/>
          </ac:picMkLst>
        </pc:picChg>
      </pc:sldChg>
      <pc:sldChg chg="modSp new mod modShow modNotes">
        <pc:chgData name="Ginger Lee Jacobson" userId="S::glj8018@ads.northwestern.edu::3a49910d-c358-4586-b31b-05d58406f615" providerId="AD" clId="Web-{946CF19A-3AC4-E5A6-60D6-F039AAF001F9}" dt="2023-01-10T21:23:07.833" v="1013"/>
        <pc:sldMkLst>
          <pc:docMk/>
          <pc:sldMk cId="2673347211" sldId="304"/>
        </pc:sldMkLst>
        <pc:spChg chg="mod">
          <ac:chgData name="Ginger Lee Jacobson" userId="S::glj8018@ads.northwestern.edu::3a49910d-c358-4586-b31b-05d58406f615" providerId="AD" clId="Web-{946CF19A-3AC4-E5A6-60D6-F039AAF001F9}" dt="2023-01-10T21:18:57.996" v="955" actId="20577"/>
          <ac:spMkLst>
            <pc:docMk/>
            <pc:sldMk cId="2673347211" sldId="304"/>
            <ac:spMk id="2" creationId="{0D2572CD-DCEA-5B05-04FF-F98AA9431FC4}"/>
          </ac:spMkLst>
        </pc:spChg>
        <pc:spChg chg="mod">
          <ac:chgData name="Ginger Lee Jacobson" userId="S::glj8018@ads.northwestern.edu::3a49910d-c358-4586-b31b-05d58406f615" providerId="AD" clId="Web-{946CF19A-3AC4-E5A6-60D6-F039AAF001F9}" dt="2023-01-10T21:19:24.075" v="980" actId="20577"/>
          <ac:spMkLst>
            <pc:docMk/>
            <pc:sldMk cId="2673347211" sldId="304"/>
            <ac:spMk id="3" creationId="{4F4C4B9C-A35A-2308-11C7-ABBE3F9A1DB1}"/>
          </ac:spMkLst>
        </pc:spChg>
      </pc:sldChg>
      <pc:sldChg chg="addSp modSp new">
        <pc:chgData name="Ginger Lee Jacobson" userId="S::glj8018@ads.northwestern.edu::3a49910d-c358-4586-b31b-05d58406f615" providerId="AD" clId="Web-{946CF19A-3AC4-E5A6-60D6-F039AAF001F9}" dt="2023-01-10T21:30:53.601" v="1050" actId="20577"/>
        <pc:sldMkLst>
          <pc:docMk/>
          <pc:sldMk cId="231020705" sldId="305"/>
        </pc:sldMkLst>
        <pc:spChg chg="mod">
          <ac:chgData name="Ginger Lee Jacobson" userId="S::glj8018@ads.northwestern.edu::3a49910d-c358-4586-b31b-05d58406f615" providerId="AD" clId="Web-{946CF19A-3AC4-E5A6-60D6-F039AAF001F9}" dt="2023-01-10T21:30:53.601" v="1050" actId="20577"/>
          <ac:spMkLst>
            <pc:docMk/>
            <pc:sldMk cId="231020705" sldId="305"/>
            <ac:spMk id="3" creationId="{B7C77041-94D9-0617-23E6-BAACA63EFCA3}"/>
          </ac:spMkLst>
        </pc:spChg>
        <pc:picChg chg="add mod">
          <ac:chgData name="Ginger Lee Jacobson" userId="S::glj8018@ads.northwestern.edu::3a49910d-c358-4586-b31b-05d58406f615" providerId="AD" clId="Web-{946CF19A-3AC4-E5A6-60D6-F039AAF001F9}" dt="2023-01-10T21:30:00.333" v="1019" actId="1076"/>
          <ac:picMkLst>
            <pc:docMk/>
            <pc:sldMk cId="231020705" sldId="305"/>
            <ac:picMk id="6" creationId="{F45149F6-65EA-4253-DB83-A2E132CB7A0A}"/>
          </ac:picMkLst>
        </pc:picChg>
      </pc:sldChg>
      <pc:sldChg chg="addSp modSp new modNotes">
        <pc:chgData name="Ginger Lee Jacobson" userId="S::glj8018@ads.northwestern.edu::3a49910d-c358-4586-b31b-05d58406f615" providerId="AD" clId="Web-{946CF19A-3AC4-E5A6-60D6-F039AAF001F9}" dt="2023-01-10T21:49:20.298" v="1070"/>
        <pc:sldMkLst>
          <pc:docMk/>
          <pc:sldMk cId="3086748698" sldId="306"/>
        </pc:sldMkLst>
        <pc:picChg chg="add mod">
          <ac:chgData name="Ginger Lee Jacobson" userId="S::glj8018@ads.northwestern.edu::3a49910d-c358-4586-b31b-05d58406f615" providerId="AD" clId="Web-{946CF19A-3AC4-E5A6-60D6-F039AAF001F9}" dt="2023-01-10T21:36:58.833" v="1064" actId="1076"/>
          <ac:picMkLst>
            <pc:docMk/>
            <pc:sldMk cId="3086748698" sldId="306"/>
            <ac:picMk id="6" creationId="{06301A86-CE72-BCF7-075F-E030D18A6055}"/>
          </ac:picMkLst>
        </pc:picChg>
      </pc:sldChg>
      <pc:sldChg chg="addSp modSp new modNotes">
        <pc:chgData name="Ginger Lee Jacobson" userId="S::glj8018@ads.northwestern.edu::3a49910d-c358-4586-b31b-05d58406f615" providerId="AD" clId="Web-{946CF19A-3AC4-E5A6-60D6-F039AAF001F9}" dt="2023-01-10T22:01:20.434" v="1088"/>
        <pc:sldMkLst>
          <pc:docMk/>
          <pc:sldMk cId="1606653251" sldId="307"/>
        </pc:sldMkLst>
        <pc:picChg chg="add mod">
          <ac:chgData name="Ginger Lee Jacobson" userId="S::glj8018@ads.northwestern.edu::3a49910d-c358-4586-b31b-05d58406f615" providerId="AD" clId="Web-{946CF19A-3AC4-E5A6-60D6-F039AAF001F9}" dt="2023-01-10T21:50:57.083" v="1077" actId="14100"/>
          <ac:picMkLst>
            <pc:docMk/>
            <pc:sldMk cId="1606653251" sldId="307"/>
            <ac:picMk id="6" creationId="{1DC936D0-F424-A6BF-02BD-F8B64A2E7D98}"/>
          </ac:picMkLst>
        </pc:picChg>
      </pc:sldChg>
    </pc:docChg>
  </pc:docChgLst>
  <pc:docChgLst>
    <pc:chgData name="John Patrick Johnson" userId="S::jpj8711@ads.northwestern.edu::fe18dc51-e5c5-41f0-a67f-64543119935e" providerId="AD" clId="Web-{7BF889F4-D4B8-7017-D4B4-EF72E124E6BB}"/>
    <pc:docChg chg="delSld modSld sldOrd">
      <pc:chgData name="John Patrick Johnson" userId="S::jpj8711@ads.northwestern.edu::fe18dc51-e5c5-41f0-a67f-64543119935e" providerId="AD" clId="Web-{7BF889F4-D4B8-7017-D4B4-EF72E124E6BB}" dt="2023-01-08T01:31:37.742" v="680"/>
      <pc:docMkLst>
        <pc:docMk/>
      </pc:docMkLst>
      <pc:sldChg chg="modSp">
        <pc:chgData name="John Patrick Johnson" userId="S::jpj8711@ads.northwestern.edu::fe18dc51-e5c5-41f0-a67f-64543119935e" providerId="AD" clId="Web-{7BF889F4-D4B8-7017-D4B4-EF72E124E6BB}" dt="2023-01-07T20:29:35.821" v="35" actId="20577"/>
        <pc:sldMkLst>
          <pc:docMk/>
          <pc:sldMk cId="0" sldId="256"/>
        </pc:sldMkLst>
        <pc:spChg chg="mod">
          <ac:chgData name="John Patrick Johnson" userId="S::jpj8711@ads.northwestern.edu::fe18dc51-e5c5-41f0-a67f-64543119935e" providerId="AD" clId="Web-{7BF889F4-D4B8-7017-D4B4-EF72E124E6BB}" dt="2023-01-07T20:29:35.821" v="35" actId="20577"/>
          <ac:spMkLst>
            <pc:docMk/>
            <pc:sldMk cId="0" sldId="256"/>
            <ac:spMk id="49" creationId="{00000000-0000-0000-0000-000000000000}"/>
          </ac:spMkLst>
        </pc:spChg>
      </pc:sldChg>
      <pc:sldChg chg="modSp ord">
        <pc:chgData name="John Patrick Johnson" userId="S::jpj8711@ads.northwestern.edu::fe18dc51-e5c5-41f0-a67f-64543119935e" providerId="AD" clId="Web-{7BF889F4-D4B8-7017-D4B4-EF72E124E6BB}" dt="2023-01-07T21:06:32.578" v="235" actId="20577"/>
        <pc:sldMkLst>
          <pc:docMk/>
          <pc:sldMk cId="0" sldId="259"/>
        </pc:sldMkLst>
        <pc:spChg chg="mod">
          <ac:chgData name="John Patrick Johnson" userId="S::jpj8711@ads.northwestern.edu::fe18dc51-e5c5-41f0-a67f-64543119935e" providerId="AD" clId="Web-{7BF889F4-D4B8-7017-D4B4-EF72E124E6BB}" dt="2023-01-07T21:06:32.578" v="235" actId="20577"/>
          <ac:spMkLst>
            <pc:docMk/>
            <pc:sldMk cId="0" sldId="259"/>
            <ac:spMk id="3" creationId="{E1491D88-C395-4672-BC8D-661A338098A2}"/>
          </ac:spMkLst>
        </pc:spChg>
        <pc:spChg chg="mod">
          <ac:chgData name="John Patrick Johnson" userId="S::jpj8711@ads.northwestern.edu::fe18dc51-e5c5-41f0-a67f-64543119935e" providerId="AD" clId="Web-{7BF889F4-D4B8-7017-D4B4-EF72E124E6BB}" dt="2023-01-07T21:06:19.921" v="231" actId="14100"/>
          <ac:spMkLst>
            <pc:docMk/>
            <pc:sldMk cId="0" sldId="259"/>
            <ac:spMk id="77" creationId="{00000000-0000-0000-0000-000000000000}"/>
          </ac:spMkLst>
        </pc:spChg>
      </pc:sldChg>
      <pc:sldChg chg="modSp ord">
        <pc:chgData name="John Patrick Johnson" userId="S::jpj8711@ads.northwestern.edu::fe18dc51-e5c5-41f0-a67f-64543119935e" providerId="AD" clId="Web-{7BF889F4-D4B8-7017-D4B4-EF72E124E6BB}" dt="2023-01-07T21:11:34.086" v="415" actId="20577"/>
        <pc:sldMkLst>
          <pc:docMk/>
          <pc:sldMk cId="0" sldId="261"/>
        </pc:sldMkLst>
        <pc:spChg chg="mod">
          <ac:chgData name="John Patrick Johnson" userId="S::jpj8711@ads.northwestern.edu::fe18dc51-e5c5-41f0-a67f-64543119935e" providerId="AD" clId="Web-{7BF889F4-D4B8-7017-D4B4-EF72E124E6BB}" dt="2023-01-07T21:11:34.086" v="415" actId="20577"/>
          <ac:spMkLst>
            <pc:docMk/>
            <pc:sldMk cId="0" sldId="261"/>
            <ac:spMk id="97" creationId="{00000000-0000-0000-0000-000000000000}"/>
          </ac:spMkLst>
        </pc:spChg>
      </pc:sldChg>
      <pc:sldChg chg="modSp ord">
        <pc:chgData name="John Patrick Johnson" userId="S::jpj8711@ads.northwestern.edu::fe18dc51-e5c5-41f0-a67f-64543119935e" providerId="AD" clId="Web-{7BF889F4-D4B8-7017-D4B4-EF72E124E6BB}" dt="2023-01-08T01:31:24.507" v="679" actId="20577"/>
        <pc:sldMkLst>
          <pc:docMk/>
          <pc:sldMk cId="0" sldId="262"/>
        </pc:sldMkLst>
        <pc:spChg chg="mod">
          <ac:chgData name="John Patrick Johnson" userId="S::jpj8711@ads.northwestern.edu::fe18dc51-e5c5-41f0-a67f-64543119935e" providerId="AD" clId="Web-{7BF889F4-D4B8-7017-D4B4-EF72E124E6BB}" dt="2023-01-08T01:31:24.507" v="679" actId="20577"/>
          <ac:spMkLst>
            <pc:docMk/>
            <pc:sldMk cId="0" sldId="262"/>
            <ac:spMk id="103" creationId="{00000000-0000-0000-0000-000000000000}"/>
          </ac:spMkLst>
        </pc:spChg>
      </pc:sldChg>
      <pc:sldChg chg="addSp delSp modSp ord addAnim modAnim">
        <pc:chgData name="John Patrick Johnson" userId="S::jpj8711@ads.northwestern.edu::fe18dc51-e5c5-41f0-a67f-64543119935e" providerId="AD" clId="Web-{7BF889F4-D4B8-7017-D4B4-EF72E124E6BB}" dt="2023-01-07T22:05:10.455" v="652"/>
        <pc:sldMkLst>
          <pc:docMk/>
          <pc:sldMk cId="0" sldId="280"/>
        </pc:sldMkLst>
        <pc:spChg chg="add mod">
          <ac:chgData name="John Patrick Johnson" userId="S::jpj8711@ads.northwestern.edu::fe18dc51-e5c5-41f0-a67f-64543119935e" providerId="AD" clId="Web-{7BF889F4-D4B8-7017-D4B4-EF72E124E6BB}" dt="2023-01-07T22:03:16.749" v="633" actId="14100"/>
          <ac:spMkLst>
            <pc:docMk/>
            <pc:sldMk cId="0" sldId="280"/>
            <ac:spMk id="5" creationId="{B64D9B12-D05E-D196-1CEC-9C9E33B9CC0F}"/>
          </ac:spMkLst>
        </pc:spChg>
        <pc:spChg chg="add mod">
          <ac:chgData name="John Patrick Johnson" userId="S::jpj8711@ads.northwestern.edu::fe18dc51-e5c5-41f0-a67f-64543119935e" providerId="AD" clId="Web-{7BF889F4-D4B8-7017-D4B4-EF72E124E6BB}" dt="2023-01-07T22:04:44.782" v="645" actId="20577"/>
          <ac:spMkLst>
            <pc:docMk/>
            <pc:sldMk cId="0" sldId="280"/>
            <ac:spMk id="7" creationId="{B1E2236B-464B-AA49-A124-3E054A3AC455}"/>
          </ac:spMkLst>
        </pc:spChg>
        <pc:spChg chg="mod">
          <ac:chgData name="John Patrick Johnson" userId="S::jpj8711@ads.northwestern.edu::fe18dc51-e5c5-41f0-a67f-64543119935e" providerId="AD" clId="Web-{7BF889F4-D4B8-7017-D4B4-EF72E124E6BB}" dt="2023-01-07T22:02:38.170" v="620" actId="14100"/>
          <ac:spMkLst>
            <pc:docMk/>
            <pc:sldMk cId="0" sldId="280"/>
            <ac:spMk id="290" creationId="{00000000-0000-0000-0000-000000000000}"/>
          </ac:spMkLst>
        </pc:spChg>
        <pc:picChg chg="del mod">
          <ac:chgData name="John Patrick Johnson" userId="S::jpj8711@ads.northwestern.edu::fe18dc51-e5c5-41f0-a67f-64543119935e" providerId="AD" clId="Web-{7BF889F4-D4B8-7017-D4B4-EF72E124E6BB}" dt="2023-01-07T22:05:10.455" v="652"/>
          <ac:picMkLst>
            <pc:docMk/>
            <pc:sldMk cId="0" sldId="280"/>
            <ac:picMk id="3" creationId="{11A58728-FE18-8B7B-F0DE-2722E887D8BF}"/>
          </ac:picMkLst>
        </pc:picChg>
        <pc:picChg chg="add mod">
          <ac:chgData name="John Patrick Johnson" userId="S::jpj8711@ads.northwestern.edu::fe18dc51-e5c5-41f0-a67f-64543119935e" providerId="AD" clId="Web-{7BF889F4-D4B8-7017-D4B4-EF72E124E6BB}" dt="2023-01-07T22:05:05.861" v="649" actId="1076"/>
          <ac:picMkLst>
            <pc:docMk/>
            <pc:sldMk cId="0" sldId="280"/>
            <ac:picMk id="8" creationId="{3982F08A-63A5-51F7-67BC-B202A343FBFF}"/>
          </ac:picMkLst>
        </pc:picChg>
      </pc:sldChg>
      <pc:sldChg chg="addSp delSp modSp ord">
        <pc:chgData name="John Patrick Johnson" userId="S::jpj8711@ads.northwestern.edu::fe18dc51-e5c5-41f0-a67f-64543119935e" providerId="AD" clId="Web-{7BF889F4-D4B8-7017-D4B4-EF72E124E6BB}" dt="2023-01-07T21:03:16.137" v="158" actId="20577"/>
        <pc:sldMkLst>
          <pc:docMk/>
          <pc:sldMk cId="837207602" sldId="282"/>
        </pc:sldMkLst>
        <pc:spChg chg="del">
          <ac:chgData name="John Patrick Johnson" userId="S::jpj8711@ads.northwestern.edu::fe18dc51-e5c5-41f0-a67f-64543119935e" providerId="AD" clId="Web-{7BF889F4-D4B8-7017-D4B4-EF72E124E6BB}" dt="2023-01-07T20:54:59.597" v="130"/>
          <ac:spMkLst>
            <pc:docMk/>
            <pc:sldMk cId="837207602" sldId="282"/>
            <ac:spMk id="3" creationId="{52588039-4CD5-A745-394E-9E48A5A8FD86}"/>
          </ac:spMkLst>
        </pc:spChg>
        <pc:spChg chg="add mod">
          <ac:chgData name="John Patrick Johnson" userId="S::jpj8711@ads.northwestern.edu::fe18dc51-e5c5-41f0-a67f-64543119935e" providerId="AD" clId="Web-{7BF889F4-D4B8-7017-D4B4-EF72E124E6BB}" dt="2023-01-07T21:03:16.137" v="158" actId="20577"/>
          <ac:spMkLst>
            <pc:docMk/>
            <pc:sldMk cId="837207602" sldId="282"/>
            <ac:spMk id="4" creationId="{E01374D5-3FDC-ACF5-3153-58548A78F130}"/>
          </ac:spMkLst>
        </pc:spChg>
        <pc:spChg chg="del">
          <ac:chgData name="John Patrick Johnson" userId="S::jpj8711@ads.northwestern.edu::fe18dc51-e5c5-41f0-a67f-64543119935e" providerId="AD" clId="Web-{7BF889F4-D4B8-7017-D4B4-EF72E124E6BB}" dt="2023-01-07T20:55:01.019" v="131"/>
          <ac:spMkLst>
            <pc:docMk/>
            <pc:sldMk cId="837207602" sldId="282"/>
            <ac:spMk id="9" creationId="{62565879-8A2E-EBF5-A9DD-54B47D47CBC4}"/>
          </ac:spMkLst>
        </pc:spChg>
        <pc:spChg chg="del">
          <ac:chgData name="John Patrick Johnson" userId="S::jpj8711@ads.northwestern.edu::fe18dc51-e5c5-41f0-a67f-64543119935e" providerId="AD" clId="Web-{7BF889F4-D4B8-7017-D4B4-EF72E124E6BB}" dt="2023-01-07T20:55:02.269" v="132"/>
          <ac:spMkLst>
            <pc:docMk/>
            <pc:sldMk cId="837207602" sldId="282"/>
            <ac:spMk id="10" creationId="{296C0996-A7E3-346C-DB01-05F03B03BF90}"/>
          </ac:spMkLst>
        </pc:spChg>
      </pc:sldChg>
      <pc:sldChg chg="del">
        <pc:chgData name="John Patrick Johnson" userId="S::jpj8711@ads.northwestern.edu::fe18dc51-e5c5-41f0-a67f-64543119935e" providerId="AD" clId="Web-{7BF889F4-D4B8-7017-D4B4-EF72E124E6BB}" dt="2023-01-08T01:31:37.742" v="680"/>
        <pc:sldMkLst>
          <pc:docMk/>
          <pc:sldMk cId="2491928269" sldId="283"/>
        </pc:sldMkLst>
      </pc:sldChg>
    </pc:docChg>
  </pc:docChgLst>
  <pc:docChgLst>
    <pc:chgData name="Ginger Lee Jacobson" userId="S::glj8018@ads.northwestern.edu::3a49910d-c358-4586-b31b-05d58406f615" providerId="AD" clId="Web-{B47E2B0F-F16B-73A3-28E6-F2C241DB97E1}"/>
    <pc:docChg chg="addSld modSld">
      <pc:chgData name="Ginger Lee Jacobson" userId="S::glj8018@ads.northwestern.edu::3a49910d-c358-4586-b31b-05d58406f615" providerId="AD" clId="Web-{B47E2B0F-F16B-73A3-28E6-F2C241DB97E1}" dt="2023-01-12T05:52:10.637" v="186"/>
      <pc:docMkLst>
        <pc:docMk/>
      </pc:docMkLst>
      <pc:sldChg chg="modSp modNotes">
        <pc:chgData name="Ginger Lee Jacobson" userId="S::glj8018@ads.northwestern.edu::3a49910d-c358-4586-b31b-05d58406f615" providerId="AD" clId="Web-{B47E2B0F-F16B-73A3-28E6-F2C241DB97E1}" dt="2023-01-12T05:44:20.186" v="42"/>
        <pc:sldMkLst>
          <pc:docMk/>
          <pc:sldMk cId="2952596098" sldId="291"/>
        </pc:sldMkLst>
        <pc:spChg chg="mod">
          <ac:chgData name="Ginger Lee Jacobson" userId="S::glj8018@ads.northwestern.edu::3a49910d-c358-4586-b31b-05d58406f615" providerId="AD" clId="Web-{B47E2B0F-F16B-73A3-28E6-F2C241DB97E1}" dt="2023-01-12T05:39:15.648" v="12" actId="20577"/>
          <ac:spMkLst>
            <pc:docMk/>
            <pc:sldMk cId="2952596098" sldId="291"/>
            <ac:spMk id="3" creationId="{A23D405E-2187-AECB-762D-F922072790B6}"/>
          </ac:spMkLst>
        </pc:spChg>
      </pc:sldChg>
      <pc:sldChg chg="modNotes">
        <pc:chgData name="Ginger Lee Jacobson" userId="S::glj8018@ads.northwestern.edu::3a49910d-c358-4586-b31b-05d58406f615" providerId="AD" clId="Web-{B47E2B0F-F16B-73A3-28E6-F2C241DB97E1}" dt="2023-01-12T05:50:28.791" v="121"/>
        <pc:sldMkLst>
          <pc:docMk/>
          <pc:sldMk cId="649797171" sldId="309"/>
        </pc:sldMkLst>
      </pc:sldChg>
      <pc:sldChg chg="addSp modSp new modNotes">
        <pc:chgData name="Ginger Lee Jacobson" userId="S::glj8018@ads.northwestern.edu::3a49910d-c358-4586-b31b-05d58406f615" providerId="AD" clId="Web-{B47E2B0F-F16B-73A3-28E6-F2C241DB97E1}" dt="2023-01-12T05:52:10.637" v="186"/>
        <pc:sldMkLst>
          <pc:docMk/>
          <pc:sldMk cId="2190516894" sldId="312"/>
        </pc:sldMkLst>
        <pc:spChg chg="mod">
          <ac:chgData name="Ginger Lee Jacobson" userId="S::glj8018@ads.northwestern.edu::3a49910d-c358-4586-b31b-05d58406f615" providerId="AD" clId="Web-{B47E2B0F-F16B-73A3-28E6-F2C241DB97E1}" dt="2023-01-12T05:48:51.254" v="62" actId="20577"/>
          <ac:spMkLst>
            <pc:docMk/>
            <pc:sldMk cId="2190516894" sldId="312"/>
            <ac:spMk id="2" creationId="{9506D5F4-8710-DC0C-739F-EA4019D14FB1}"/>
          </ac:spMkLst>
        </pc:spChg>
        <pc:spChg chg="mod">
          <ac:chgData name="Ginger Lee Jacobson" userId="S::glj8018@ads.northwestern.edu::3a49910d-c358-4586-b31b-05d58406f615" providerId="AD" clId="Web-{B47E2B0F-F16B-73A3-28E6-F2C241DB97E1}" dt="2023-01-12T05:49:49.571" v="117" actId="20577"/>
          <ac:spMkLst>
            <pc:docMk/>
            <pc:sldMk cId="2190516894" sldId="312"/>
            <ac:spMk id="3" creationId="{B0B8F26E-8A9E-444F-A860-441342628F7C}"/>
          </ac:spMkLst>
        </pc:spChg>
        <pc:picChg chg="add mod">
          <ac:chgData name="Ginger Lee Jacobson" userId="S::glj8018@ads.northwestern.edu::3a49910d-c358-4586-b31b-05d58406f615" providerId="AD" clId="Web-{B47E2B0F-F16B-73A3-28E6-F2C241DB97E1}" dt="2023-01-12T05:49:51.946" v="118" actId="1076"/>
          <ac:picMkLst>
            <pc:docMk/>
            <pc:sldMk cId="2190516894" sldId="312"/>
            <ac:picMk id="6" creationId="{64D7D454-BFCE-F152-736D-5240354CEFCF}"/>
          </ac:picMkLst>
        </pc:picChg>
      </pc:sldChg>
    </pc:docChg>
  </pc:docChgLst>
  <pc:docChgLst>
    <pc:chgData name="John Patrick Johnson" userId="S::jpj8711@ads.northwestern.edu::fe18dc51-e5c5-41f0-a67f-64543119935e" providerId="AD" clId="Web-{09EF029B-4AC4-340A-4DB6-2BD0E238DACC}"/>
    <pc:docChg chg="modSld">
      <pc:chgData name="John Patrick Johnson" userId="S::jpj8711@ads.northwestern.edu::fe18dc51-e5c5-41f0-a67f-64543119935e" providerId="AD" clId="Web-{09EF029B-4AC4-340A-4DB6-2BD0E238DACC}" dt="2023-01-13T03:16:31.914" v="47"/>
      <pc:docMkLst>
        <pc:docMk/>
      </pc:docMkLst>
      <pc:sldChg chg="modNotes">
        <pc:chgData name="John Patrick Johnson" userId="S::jpj8711@ads.northwestern.edu::fe18dc51-e5c5-41f0-a67f-64543119935e" providerId="AD" clId="Web-{09EF029B-4AC4-340A-4DB6-2BD0E238DACC}" dt="2023-01-13T03:13:56.597" v="0"/>
        <pc:sldMkLst>
          <pc:docMk/>
          <pc:sldMk cId="0" sldId="256"/>
        </pc:sldMkLst>
      </pc:sldChg>
      <pc:sldChg chg="modNotes">
        <pc:chgData name="John Patrick Johnson" userId="S::jpj8711@ads.northwestern.edu::fe18dc51-e5c5-41f0-a67f-64543119935e" providerId="AD" clId="Web-{09EF029B-4AC4-340A-4DB6-2BD0E238DACC}" dt="2023-01-13T03:14:12.191" v="4"/>
        <pc:sldMkLst>
          <pc:docMk/>
          <pc:sldMk cId="0" sldId="259"/>
        </pc:sldMkLst>
      </pc:sldChg>
      <pc:sldChg chg="modNotes">
        <pc:chgData name="John Patrick Johnson" userId="S::jpj8711@ads.northwestern.edu::fe18dc51-e5c5-41f0-a67f-64543119935e" providerId="AD" clId="Web-{09EF029B-4AC4-340A-4DB6-2BD0E238DACC}" dt="2023-01-13T03:14:17.176" v="5"/>
        <pc:sldMkLst>
          <pc:docMk/>
          <pc:sldMk cId="0" sldId="261"/>
        </pc:sldMkLst>
      </pc:sldChg>
      <pc:sldChg chg="modNotes">
        <pc:chgData name="John Patrick Johnson" userId="S::jpj8711@ads.northwestern.edu::fe18dc51-e5c5-41f0-a67f-64543119935e" providerId="AD" clId="Web-{09EF029B-4AC4-340A-4DB6-2BD0E238DACC}" dt="2023-01-13T03:14:24.004" v="7"/>
        <pc:sldMkLst>
          <pc:docMk/>
          <pc:sldMk cId="0" sldId="262"/>
        </pc:sldMkLst>
      </pc:sldChg>
      <pc:sldChg chg="modNotes">
        <pc:chgData name="John Patrick Johnson" userId="S::jpj8711@ads.northwestern.edu::fe18dc51-e5c5-41f0-a67f-64543119935e" providerId="AD" clId="Web-{09EF029B-4AC4-340A-4DB6-2BD0E238DACC}" dt="2023-01-13T03:14:36.911" v="11"/>
        <pc:sldMkLst>
          <pc:docMk/>
          <pc:sldMk cId="0" sldId="263"/>
        </pc:sldMkLst>
      </pc:sldChg>
      <pc:sldChg chg="modNotes">
        <pc:chgData name="John Patrick Johnson" userId="S::jpj8711@ads.northwestern.edu::fe18dc51-e5c5-41f0-a67f-64543119935e" providerId="AD" clId="Web-{09EF029B-4AC4-340A-4DB6-2BD0E238DACC}" dt="2023-01-13T03:14:39.833" v="12"/>
        <pc:sldMkLst>
          <pc:docMk/>
          <pc:sldMk cId="0" sldId="264"/>
        </pc:sldMkLst>
      </pc:sldChg>
      <pc:sldChg chg="modNotes">
        <pc:chgData name="John Patrick Johnson" userId="S::jpj8711@ads.northwestern.edu::fe18dc51-e5c5-41f0-a67f-64543119935e" providerId="AD" clId="Web-{09EF029B-4AC4-340A-4DB6-2BD0E238DACC}" dt="2023-01-13T03:14:50.864" v="16"/>
        <pc:sldMkLst>
          <pc:docMk/>
          <pc:sldMk cId="0" sldId="266"/>
        </pc:sldMkLst>
      </pc:sldChg>
      <pc:sldChg chg="modNotes">
        <pc:chgData name="John Patrick Johnson" userId="S::jpj8711@ads.northwestern.edu::fe18dc51-e5c5-41f0-a67f-64543119935e" providerId="AD" clId="Web-{09EF029B-4AC4-340A-4DB6-2BD0E238DACC}" dt="2023-01-13T03:14:27.020" v="8"/>
        <pc:sldMkLst>
          <pc:docMk/>
          <pc:sldMk cId="0" sldId="268"/>
        </pc:sldMkLst>
      </pc:sldChg>
      <pc:sldChg chg="modNotes">
        <pc:chgData name="John Patrick Johnson" userId="S::jpj8711@ads.northwestern.edu::fe18dc51-e5c5-41f0-a67f-64543119935e" providerId="AD" clId="Web-{09EF029B-4AC4-340A-4DB6-2BD0E238DACC}" dt="2023-01-13T03:14:30.239" v="9"/>
        <pc:sldMkLst>
          <pc:docMk/>
          <pc:sldMk cId="0" sldId="269"/>
        </pc:sldMkLst>
      </pc:sldChg>
      <pc:sldChg chg="modNotes">
        <pc:chgData name="John Patrick Johnson" userId="S::jpj8711@ads.northwestern.edu::fe18dc51-e5c5-41f0-a67f-64543119935e" providerId="AD" clId="Web-{09EF029B-4AC4-340A-4DB6-2BD0E238DACC}" dt="2023-01-13T03:14:45.755" v="14"/>
        <pc:sldMkLst>
          <pc:docMk/>
          <pc:sldMk cId="0" sldId="272"/>
        </pc:sldMkLst>
      </pc:sldChg>
      <pc:sldChg chg="modNotes">
        <pc:chgData name="John Patrick Johnson" userId="S::jpj8711@ads.northwestern.edu::fe18dc51-e5c5-41f0-a67f-64543119935e" providerId="AD" clId="Web-{09EF029B-4AC4-340A-4DB6-2BD0E238DACC}" dt="2023-01-13T03:14:42.676" v="13"/>
        <pc:sldMkLst>
          <pc:docMk/>
          <pc:sldMk cId="0" sldId="274"/>
        </pc:sldMkLst>
      </pc:sldChg>
      <pc:sldChg chg="modNotes">
        <pc:chgData name="John Patrick Johnson" userId="S::jpj8711@ads.northwestern.edu::fe18dc51-e5c5-41f0-a67f-64543119935e" providerId="AD" clId="Web-{09EF029B-4AC4-340A-4DB6-2BD0E238DACC}" dt="2023-01-13T03:14:53.395" v="17"/>
        <pc:sldMkLst>
          <pc:docMk/>
          <pc:sldMk cId="0" sldId="276"/>
        </pc:sldMkLst>
      </pc:sldChg>
      <pc:sldChg chg="modNotes">
        <pc:chgData name="John Patrick Johnson" userId="S::jpj8711@ads.northwestern.edu::fe18dc51-e5c5-41f0-a67f-64543119935e" providerId="AD" clId="Web-{09EF029B-4AC4-340A-4DB6-2BD0E238DACC}" dt="2023-01-13T03:14:20.723" v="6"/>
        <pc:sldMkLst>
          <pc:docMk/>
          <pc:sldMk cId="0" sldId="280"/>
        </pc:sldMkLst>
      </pc:sldChg>
      <pc:sldChg chg="modNotes">
        <pc:chgData name="John Patrick Johnson" userId="S::jpj8711@ads.northwestern.edu::fe18dc51-e5c5-41f0-a67f-64543119935e" providerId="AD" clId="Web-{09EF029B-4AC4-340A-4DB6-2BD0E238DACC}" dt="2023-01-13T03:14:08.269" v="3"/>
        <pc:sldMkLst>
          <pc:docMk/>
          <pc:sldMk cId="837207602" sldId="282"/>
        </pc:sldMkLst>
      </pc:sldChg>
      <pc:sldChg chg="modNotes">
        <pc:chgData name="John Patrick Johnson" userId="S::jpj8711@ads.northwestern.edu::fe18dc51-e5c5-41f0-a67f-64543119935e" providerId="AD" clId="Web-{09EF029B-4AC4-340A-4DB6-2BD0E238DACC}" dt="2023-01-13T03:14:48.552" v="15"/>
        <pc:sldMkLst>
          <pc:docMk/>
          <pc:sldMk cId="679406833" sldId="284"/>
        </pc:sldMkLst>
      </pc:sldChg>
      <pc:sldChg chg="modNotes">
        <pc:chgData name="John Patrick Johnson" userId="S::jpj8711@ads.northwestern.edu::fe18dc51-e5c5-41f0-a67f-64543119935e" providerId="AD" clId="Web-{09EF029B-4AC4-340A-4DB6-2BD0E238DACC}" dt="2023-01-13T03:14:59.068" v="19"/>
        <pc:sldMkLst>
          <pc:docMk/>
          <pc:sldMk cId="4134066138" sldId="285"/>
        </pc:sldMkLst>
      </pc:sldChg>
      <pc:sldChg chg="modNotes">
        <pc:chgData name="John Patrick Johnson" userId="S::jpj8711@ads.northwestern.edu::fe18dc51-e5c5-41f0-a67f-64543119935e" providerId="AD" clId="Web-{09EF029B-4AC4-340A-4DB6-2BD0E238DACC}" dt="2023-01-13T03:14:01.066" v="2"/>
        <pc:sldMkLst>
          <pc:docMk/>
          <pc:sldMk cId="60139911" sldId="287"/>
        </pc:sldMkLst>
      </pc:sldChg>
      <pc:sldChg chg="modNotes">
        <pc:chgData name="John Patrick Johnson" userId="S::jpj8711@ads.northwestern.edu::fe18dc51-e5c5-41f0-a67f-64543119935e" providerId="AD" clId="Web-{09EF029B-4AC4-340A-4DB6-2BD0E238DACC}" dt="2023-01-13T03:15:16.865" v="27"/>
        <pc:sldMkLst>
          <pc:docMk/>
          <pc:sldMk cId="930816888" sldId="288"/>
        </pc:sldMkLst>
      </pc:sldChg>
      <pc:sldChg chg="modNotes">
        <pc:chgData name="John Patrick Johnson" userId="S::jpj8711@ads.northwestern.edu::fe18dc51-e5c5-41f0-a67f-64543119935e" providerId="AD" clId="Web-{09EF029B-4AC4-340A-4DB6-2BD0E238DACC}" dt="2023-01-13T03:15:07.068" v="21"/>
        <pc:sldMkLst>
          <pc:docMk/>
          <pc:sldMk cId="1467023248" sldId="289"/>
        </pc:sldMkLst>
      </pc:sldChg>
      <pc:sldChg chg="modNotes">
        <pc:chgData name="John Patrick Johnson" userId="S::jpj8711@ads.northwestern.edu::fe18dc51-e5c5-41f0-a67f-64543119935e" providerId="AD" clId="Web-{09EF029B-4AC4-340A-4DB6-2BD0E238DACC}" dt="2023-01-13T03:15:22.349" v="29"/>
        <pc:sldMkLst>
          <pc:docMk/>
          <pc:sldMk cId="2952596098" sldId="291"/>
        </pc:sldMkLst>
      </pc:sldChg>
      <pc:sldChg chg="modNotes">
        <pc:chgData name="John Patrick Johnson" userId="S::jpj8711@ads.northwestern.edu::fe18dc51-e5c5-41f0-a67f-64543119935e" providerId="AD" clId="Web-{09EF029B-4AC4-340A-4DB6-2BD0E238DACC}" dt="2023-01-13T03:15:26.396" v="30"/>
        <pc:sldMkLst>
          <pc:docMk/>
          <pc:sldMk cId="922581880" sldId="292"/>
        </pc:sldMkLst>
      </pc:sldChg>
      <pc:sldChg chg="modNotes">
        <pc:chgData name="John Patrick Johnson" userId="S::jpj8711@ads.northwestern.edu::fe18dc51-e5c5-41f0-a67f-64543119935e" providerId="AD" clId="Web-{09EF029B-4AC4-340A-4DB6-2BD0E238DACC}" dt="2023-01-13T03:16:12.444" v="42"/>
        <pc:sldMkLst>
          <pc:docMk/>
          <pc:sldMk cId="2221694099" sldId="294"/>
        </pc:sldMkLst>
      </pc:sldChg>
      <pc:sldChg chg="modNotes">
        <pc:chgData name="John Patrick Johnson" userId="S::jpj8711@ads.northwestern.edu::fe18dc51-e5c5-41f0-a67f-64543119935e" providerId="AD" clId="Web-{09EF029B-4AC4-340A-4DB6-2BD0E238DACC}" dt="2023-01-13T03:15:59.522" v="39"/>
        <pc:sldMkLst>
          <pc:docMk/>
          <pc:sldMk cId="2441557156" sldId="295"/>
        </pc:sldMkLst>
      </pc:sldChg>
      <pc:sldChg chg="modNotes">
        <pc:chgData name="John Patrick Johnson" userId="S::jpj8711@ads.northwestern.edu::fe18dc51-e5c5-41f0-a67f-64543119935e" providerId="AD" clId="Web-{09EF029B-4AC4-340A-4DB6-2BD0E238DACC}" dt="2023-01-13T03:14:33.567" v="10"/>
        <pc:sldMkLst>
          <pc:docMk/>
          <pc:sldMk cId="3050248158" sldId="296"/>
        </pc:sldMkLst>
      </pc:sldChg>
      <pc:sldChg chg="modNotes">
        <pc:chgData name="John Patrick Johnson" userId="S::jpj8711@ads.northwestern.edu::fe18dc51-e5c5-41f0-a67f-64543119935e" providerId="AD" clId="Web-{09EF029B-4AC4-340A-4DB6-2BD0E238DACC}" dt="2023-01-13T03:15:48.319" v="35"/>
        <pc:sldMkLst>
          <pc:docMk/>
          <pc:sldMk cId="1158116147" sldId="299"/>
        </pc:sldMkLst>
      </pc:sldChg>
      <pc:sldChg chg="modNotes">
        <pc:chgData name="John Patrick Johnson" userId="S::jpj8711@ads.northwestern.edu::fe18dc51-e5c5-41f0-a67f-64543119935e" providerId="AD" clId="Web-{09EF029B-4AC4-340A-4DB6-2BD0E238DACC}" dt="2023-01-13T03:15:10.599" v="23"/>
        <pc:sldMkLst>
          <pc:docMk/>
          <pc:sldMk cId="824764711" sldId="300"/>
        </pc:sldMkLst>
      </pc:sldChg>
      <pc:sldChg chg="modNotes">
        <pc:chgData name="John Patrick Johnson" userId="S::jpj8711@ads.northwestern.edu::fe18dc51-e5c5-41f0-a67f-64543119935e" providerId="AD" clId="Web-{09EF029B-4AC4-340A-4DB6-2BD0E238DACC}" dt="2023-01-13T03:14:56.021" v="18"/>
        <pc:sldMkLst>
          <pc:docMk/>
          <pc:sldMk cId="3384434737" sldId="302"/>
        </pc:sldMkLst>
      </pc:sldChg>
      <pc:sldChg chg="modNotes">
        <pc:chgData name="John Patrick Johnson" userId="S::jpj8711@ads.northwestern.edu::fe18dc51-e5c5-41f0-a67f-64543119935e" providerId="AD" clId="Web-{09EF029B-4AC4-340A-4DB6-2BD0E238DACC}" dt="2023-01-13T03:16:18.554" v="44"/>
        <pc:sldMkLst>
          <pc:docMk/>
          <pc:sldMk cId="231020705" sldId="305"/>
        </pc:sldMkLst>
      </pc:sldChg>
      <pc:sldChg chg="modNotes">
        <pc:chgData name="John Patrick Johnson" userId="S::jpj8711@ads.northwestern.edu::fe18dc51-e5c5-41f0-a67f-64543119935e" providerId="AD" clId="Web-{09EF029B-4AC4-340A-4DB6-2BD0E238DACC}" dt="2023-01-13T03:15:51.991" v="37"/>
        <pc:sldMkLst>
          <pc:docMk/>
          <pc:sldMk cId="3086748698" sldId="306"/>
        </pc:sldMkLst>
      </pc:sldChg>
      <pc:sldChg chg="modNotes">
        <pc:chgData name="John Patrick Johnson" userId="S::jpj8711@ads.northwestern.edu::fe18dc51-e5c5-41f0-a67f-64543119935e" providerId="AD" clId="Web-{09EF029B-4AC4-340A-4DB6-2BD0E238DACC}" dt="2023-01-13T03:15:45.022" v="34"/>
        <pc:sldMkLst>
          <pc:docMk/>
          <pc:sldMk cId="1606653251" sldId="307"/>
        </pc:sldMkLst>
      </pc:sldChg>
      <pc:sldChg chg="modNotes">
        <pc:chgData name="John Patrick Johnson" userId="S::jpj8711@ads.northwestern.edu::fe18dc51-e5c5-41f0-a67f-64543119935e" providerId="AD" clId="Web-{09EF029B-4AC4-340A-4DB6-2BD0E238DACC}" dt="2023-01-13T03:16:04.975" v="40"/>
        <pc:sldMkLst>
          <pc:docMk/>
          <pc:sldMk cId="1622357749" sldId="310"/>
        </pc:sldMkLst>
      </pc:sldChg>
      <pc:sldChg chg="modNotes">
        <pc:chgData name="John Patrick Johnson" userId="S::jpj8711@ads.northwestern.edu::fe18dc51-e5c5-41f0-a67f-64543119935e" providerId="AD" clId="Web-{09EF029B-4AC4-340A-4DB6-2BD0E238DACC}" dt="2023-01-13T03:16:15.663" v="43"/>
        <pc:sldMkLst>
          <pc:docMk/>
          <pc:sldMk cId="467008381" sldId="311"/>
        </pc:sldMkLst>
      </pc:sldChg>
      <pc:sldChg chg="modNotes">
        <pc:chgData name="John Patrick Johnson" userId="S::jpj8711@ads.northwestern.edu::fe18dc51-e5c5-41f0-a67f-64543119935e" providerId="AD" clId="Web-{09EF029B-4AC4-340A-4DB6-2BD0E238DACC}" dt="2023-01-13T03:15:29.553" v="31"/>
        <pc:sldMkLst>
          <pc:docMk/>
          <pc:sldMk cId="2190516894" sldId="312"/>
        </pc:sldMkLst>
      </pc:sldChg>
      <pc:sldChg chg="modNotes">
        <pc:chgData name="John Patrick Johnson" userId="S::jpj8711@ads.northwestern.edu::fe18dc51-e5c5-41f0-a67f-64543119935e" providerId="AD" clId="Web-{09EF029B-4AC4-340A-4DB6-2BD0E238DACC}" dt="2023-01-13T03:16:31.914" v="47"/>
        <pc:sldMkLst>
          <pc:docMk/>
          <pc:sldMk cId="217017396" sldId="313"/>
        </pc:sldMkLst>
      </pc:sldChg>
      <pc:sldChg chg="modNotes">
        <pc:chgData name="John Patrick Johnson" userId="S::jpj8711@ads.northwestern.edu::fe18dc51-e5c5-41f0-a67f-64543119935e" providerId="AD" clId="Web-{09EF029B-4AC4-340A-4DB6-2BD0E238DACC}" dt="2023-01-13T03:16:21.960" v="45"/>
        <pc:sldMkLst>
          <pc:docMk/>
          <pc:sldMk cId="3246919771" sldId="314"/>
        </pc:sldMkLst>
      </pc:sldChg>
      <pc:sldChg chg="modNotes">
        <pc:chgData name="John Patrick Johnson" userId="S::jpj8711@ads.northwestern.edu::fe18dc51-e5c5-41f0-a67f-64543119935e" providerId="AD" clId="Web-{09EF029B-4AC4-340A-4DB6-2BD0E238DACC}" dt="2023-01-13T03:16:27.117" v="46"/>
        <pc:sldMkLst>
          <pc:docMk/>
          <pc:sldMk cId="1781169159" sldId="315"/>
        </pc:sldMkLst>
      </pc:sldChg>
      <pc:sldChg chg="modNotes">
        <pc:chgData name="John Patrick Johnson" userId="S::jpj8711@ads.northwestern.edu::fe18dc51-e5c5-41f0-a67f-64543119935e" providerId="AD" clId="Web-{09EF029B-4AC4-340A-4DB6-2BD0E238DACC}" dt="2023-01-13T03:15:54.553" v="38"/>
        <pc:sldMkLst>
          <pc:docMk/>
          <pc:sldMk cId="380680441" sldId="317"/>
        </pc:sldMkLst>
      </pc:sldChg>
    </pc:docChg>
  </pc:docChgLst>
  <pc:docChgLst>
    <pc:chgData name="John Patrick Johnson" userId="S::jpj8711@ads.northwestern.edu::fe18dc51-e5c5-41f0-a67f-64543119935e" providerId="AD" clId="Web-{214CD2D6-61C4-2C24-7F1E-A1F969B61D7D}"/>
    <pc:docChg chg="modSld">
      <pc:chgData name="John Patrick Johnson" userId="S::jpj8711@ads.northwestern.edu::fe18dc51-e5c5-41f0-a67f-64543119935e" providerId="AD" clId="Web-{214CD2D6-61C4-2C24-7F1E-A1F969B61D7D}" dt="2023-01-12T23:25:11.096" v="256"/>
      <pc:docMkLst>
        <pc:docMk/>
      </pc:docMkLst>
      <pc:sldChg chg="modSp">
        <pc:chgData name="John Patrick Johnson" userId="S::jpj8711@ads.northwestern.edu::fe18dc51-e5c5-41f0-a67f-64543119935e" providerId="AD" clId="Web-{214CD2D6-61C4-2C24-7F1E-A1F969B61D7D}" dt="2023-01-12T23:17:51.454" v="36" actId="20577"/>
        <pc:sldMkLst>
          <pc:docMk/>
          <pc:sldMk cId="0" sldId="259"/>
        </pc:sldMkLst>
        <pc:spChg chg="mod">
          <ac:chgData name="John Patrick Johnson" userId="S::jpj8711@ads.northwestern.edu::fe18dc51-e5c5-41f0-a67f-64543119935e" providerId="AD" clId="Web-{214CD2D6-61C4-2C24-7F1E-A1F969B61D7D}" dt="2023-01-12T23:17:51.454" v="36" actId="20577"/>
          <ac:spMkLst>
            <pc:docMk/>
            <pc:sldMk cId="0" sldId="259"/>
            <ac:spMk id="3" creationId="{E1491D88-C395-4672-BC8D-661A338098A2}"/>
          </ac:spMkLst>
        </pc:spChg>
        <pc:spChg chg="mod">
          <ac:chgData name="John Patrick Johnson" userId="S::jpj8711@ads.northwestern.edu::fe18dc51-e5c5-41f0-a67f-64543119935e" providerId="AD" clId="Web-{214CD2D6-61C4-2C24-7F1E-A1F969B61D7D}" dt="2023-01-12T23:17:46.470" v="32" actId="20577"/>
          <ac:spMkLst>
            <pc:docMk/>
            <pc:sldMk cId="0" sldId="259"/>
            <ac:spMk id="77" creationId="{00000000-0000-0000-0000-000000000000}"/>
          </ac:spMkLst>
        </pc:spChg>
      </pc:sldChg>
      <pc:sldChg chg="addSp delSp modSp addAnim modAnim">
        <pc:chgData name="John Patrick Johnson" userId="S::jpj8711@ads.northwestern.edu::fe18dc51-e5c5-41f0-a67f-64543119935e" providerId="AD" clId="Web-{214CD2D6-61C4-2C24-7F1E-A1F969B61D7D}" dt="2023-01-12T23:25:11.096" v="256"/>
        <pc:sldMkLst>
          <pc:docMk/>
          <pc:sldMk cId="0" sldId="261"/>
        </pc:sldMkLst>
        <pc:spChg chg="add del mod">
          <ac:chgData name="John Patrick Johnson" userId="S::jpj8711@ads.northwestern.edu::fe18dc51-e5c5-41f0-a67f-64543119935e" providerId="AD" clId="Web-{214CD2D6-61C4-2C24-7F1E-A1F969B61D7D}" dt="2023-01-12T23:25:11.096" v="256"/>
          <ac:spMkLst>
            <pc:docMk/>
            <pc:sldMk cId="0" sldId="261"/>
            <ac:spMk id="3" creationId="{2E23BE12-A1B4-8932-935E-46DB9E244ED6}"/>
          </ac:spMkLst>
        </pc:spChg>
        <pc:spChg chg="add del mod">
          <ac:chgData name="John Patrick Johnson" userId="S::jpj8711@ads.northwestern.edu::fe18dc51-e5c5-41f0-a67f-64543119935e" providerId="AD" clId="Web-{214CD2D6-61C4-2C24-7F1E-A1F969B61D7D}" dt="2023-01-12T23:25:07.831" v="255"/>
          <ac:spMkLst>
            <pc:docMk/>
            <pc:sldMk cId="0" sldId="261"/>
            <ac:spMk id="4" creationId="{9D31B274-DE0F-3A8B-30A4-7F6AA07D8EEC}"/>
          </ac:spMkLst>
        </pc:spChg>
        <pc:spChg chg="add mod">
          <ac:chgData name="John Patrick Johnson" userId="S::jpj8711@ads.northwestern.edu::fe18dc51-e5c5-41f0-a67f-64543119935e" providerId="AD" clId="Web-{214CD2D6-61C4-2C24-7F1E-A1F969B61D7D}" dt="2023-01-12T23:24:37.550" v="251" actId="14100"/>
          <ac:spMkLst>
            <pc:docMk/>
            <pc:sldMk cId="0" sldId="261"/>
            <ac:spMk id="5" creationId="{38968ADF-FF17-60E6-D348-34F438B576FC}"/>
          </ac:spMkLst>
        </pc:spChg>
        <pc:spChg chg="mod">
          <ac:chgData name="John Patrick Johnson" userId="S::jpj8711@ads.northwestern.edu::fe18dc51-e5c5-41f0-a67f-64543119935e" providerId="AD" clId="Web-{214CD2D6-61C4-2C24-7F1E-A1F969B61D7D}" dt="2023-01-12T23:22:52.503" v="182" actId="20577"/>
          <ac:spMkLst>
            <pc:docMk/>
            <pc:sldMk cId="0" sldId="261"/>
            <ac:spMk id="97" creationId="{00000000-0000-0000-0000-000000000000}"/>
          </ac:spMkLst>
        </pc:spChg>
      </pc:sldChg>
      <pc:sldChg chg="modSp">
        <pc:chgData name="John Patrick Johnson" userId="S::jpj8711@ads.northwestern.edu::fe18dc51-e5c5-41f0-a67f-64543119935e" providerId="AD" clId="Web-{214CD2D6-61C4-2C24-7F1E-A1F969B61D7D}" dt="2023-01-12T23:17:09.032" v="30" actId="1076"/>
        <pc:sldMkLst>
          <pc:docMk/>
          <pc:sldMk cId="837207602" sldId="282"/>
        </pc:sldMkLst>
        <pc:spChg chg="mod">
          <ac:chgData name="John Patrick Johnson" userId="S::jpj8711@ads.northwestern.edu::fe18dc51-e5c5-41f0-a67f-64543119935e" providerId="AD" clId="Web-{214CD2D6-61C4-2C24-7F1E-A1F969B61D7D}" dt="2023-01-12T23:17:09.032" v="30" actId="1076"/>
          <ac:spMkLst>
            <pc:docMk/>
            <pc:sldMk cId="837207602" sldId="282"/>
            <ac:spMk id="4" creationId="{E01374D5-3FDC-ACF5-3153-58548A78F130}"/>
          </ac:spMkLst>
        </pc:spChg>
      </pc:sldChg>
    </pc:docChg>
  </pc:docChgLst>
  <pc:docChgLst>
    <pc:chgData name="Ginger Lee Jacobson" userId="S::glj8018@ads.northwestern.edu::3a49910d-c358-4586-b31b-05d58406f615" providerId="AD" clId="Web-{E628F8E8-3B2C-D39A-E93B-CEA5452B556E}"/>
    <pc:docChg chg="modSld sldOrd">
      <pc:chgData name="Ginger Lee Jacobson" userId="S::glj8018@ads.northwestern.edu::3a49910d-c358-4586-b31b-05d58406f615" providerId="AD" clId="Web-{E628F8E8-3B2C-D39A-E93B-CEA5452B556E}" dt="2023-01-11T18:34:43.784" v="575" actId="20577"/>
      <pc:docMkLst>
        <pc:docMk/>
      </pc:docMkLst>
      <pc:sldChg chg="modNotes">
        <pc:chgData name="Ginger Lee Jacobson" userId="S::glj8018@ads.northwestern.edu::3a49910d-c358-4586-b31b-05d58406f615" providerId="AD" clId="Web-{E628F8E8-3B2C-D39A-E93B-CEA5452B556E}" dt="2023-01-11T17:59:57.243" v="305"/>
        <pc:sldMkLst>
          <pc:docMk/>
          <pc:sldMk cId="1467023248" sldId="289"/>
        </pc:sldMkLst>
      </pc:sldChg>
      <pc:sldChg chg="modNotes">
        <pc:chgData name="Ginger Lee Jacobson" userId="S::glj8018@ads.northwestern.edu::3a49910d-c358-4586-b31b-05d58406f615" providerId="AD" clId="Web-{E628F8E8-3B2C-D39A-E93B-CEA5452B556E}" dt="2023-01-11T18:23:59.572" v="441"/>
        <pc:sldMkLst>
          <pc:docMk/>
          <pc:sldMk cId="922581880" sldId="292"/>
        </pc:sldMkLst>
      </pc:sldChg>
      <pc:sldChg chg="modSp ord modNotes">
        <pc:chgData name="Ginger Lee Jacobson" userId="S::glj8018@ads.northwestern.edu::3a49910d-c358-4586-b31b-05d58406f615" providerId="AD" clId="Web-{E628F8E8-3B2C-D39A-E93B-CEA5452B556E}" dt="2023-01-11T18:33:08.246" v="548"/>
        <pc:sldMkLst>
          <pc:docMk/>
          <pc:sldMk cId="1680070822" sldId="293"/>
        </pc:sldMkLst>
        <pc:spChg chg="mod">
          <ac:chgData name="Ginger Lee Jacobson" userId="S::glj8018@ads.northwestern.edu::3a49910d-c358-4586-b31b-05d58406f615" providerId="AD" clId="Web-{E628F8E8-3B2C-D39A-E93B-CEA5452B556E}" dt="2023-01-11T18:30:39.143" v="539" actId="20577"/>
          <ac:spMkLst>
            <pc:docMk/>
            <pc:sldMk cId="1680070822" sldId="293"/>
            <ac:spMk id="3" creationId="{72BA3BD0-066D-3791-B32E-795ACC0C3316}"/>
          </ac:spMkLst>
        </pc:spChg>
      </pc:sldChg>
      <pc:sldChg chg="modNotes">
        <pc:chgData name="Ginger Lee Jacobson" userId="S::glj8018@ads.northwestern.edu::3a49910d-c358-4586-b31b-05d58406f615" providerId="AD" clId="Web-{E628F8E8-3B2C-D39A-E93B-CEA5452B556E}" dt="2023-01-11T18:26:32.566" v="445"/>
        <pc:sldMkLst>
          <pc:docMk/>
          <pc:sldMk cId="1158116147" sldId="299"/>
        </pc:sldMkLst>
      </pc:sldChg>
      <pc:sldChg chg="modSp">
        <pc:chgData name="Ginger Lee Jacobson" userId="S::glj8018@ads.northwestern.edu::3a49910d-c358-4586-b31b-05d58406f615" providerId="AD" clId="Web-{E628F8E8-3B2C-D39A-E93B-CEA5452B556E}" dt="2023-01-11T18:34:43.784" v="575" actId="20577"/>
        <pc:sldMkLst>
          <pc:docMk/>
          <pc:sldMk cId="231020705" sldId="305"/>
        </pc:sldMkLst>
        <pc:spChg chg="mod">
          <ac:chgData name="Ginger Lee Jacobson" userId="S::glj8018@ads.northwestern.edu::3a49910d-c358-4586-b31b-05d58406f615" providerId="AD" clId="Web-{E628F8E8-3B2C-D39A-E93B-CEA5452B556E}" dt="2023-01-11T18:34:43.784" v="575" actId="20577"/>
          <ac:spMkLst>
            <pc:docMk/>
            <pc:sldMk cId="231020705" sldId="305"/>
            <ac:spMk id="2" creationId="{AC02EA40-F70B-4369-0979-BCE87BA9D872}"/>
          </ac:spMkLst>
        </pc:spChg>
      </pc:sldChg>
      <pc:sldChg chg="modSp modNotes">
        <pc:chgData name="Ginger Lee Jacobson" userId="S::glj8018@ads.northwestern.edu::3a49910d-c358-4586-b31b-05d58406f615" providerId="AD" clId="Web-{E628F8E8-3B2C-D39A-E93B-CEA5452B556E}" dt="2023-01-11T18:33:57.015" v="574"/>
        <pc:sldMkLst>
          <pc:docMk/>
          <pc:sldMk cId="3086748698" sldId="306"/>
        </pc:sldMkLst>
        <pc:spChg chg="mod">
          <ac:chgData name="Ginger Lee Jacobson" userId="S::glj8018@ads.northwestern.edu::3a49910d-c358-4586-b31b-05d58406f615" providerId="AD" clId="Web-{E628F8E8-3B2C-D39A-E93B-CEA5452B556E}" dt="2023-01-11T18:27:12.724" v="485" actId="20577"/>
          <ac:spMkLst>
            <pc:docMk/>
            <pc:sldMk cId="3086748698" sldId="306"/>
            <ac:spMk id="2" creationId="{FA50B57B-38D5-1976-E317-D398317F2D86}"/>
          </ac:spMkLst>
        </pc:spChg>
      </pc:sldChg>
      <pc:sldChg chg="modNotes">
        <pc:chgData name="Ginger Lee Jacobson" userId="S::glj8018@ads.northwestern.edu::3a49910d-c358-4586-b31b-05d58406f615" providerId="AD" clId="Web-{E628F8E8-3B2C-D39A-E93B-CEA5452B556E}" dt="2023-01-11T18:26:46.566" v="481"/>
        <pc:sldMkLst>
          <pc:docMk/>
          <pc:sldMk cId="1606653251" sldId="307"/>
        </pc:sldMkLst>
      </pc:sldChg>
    </pc:docChg>
  </pc:docChgLst>
  <pc:docChgLst>
    <pc:chgData name="John Patrick Johnson" userId="S::jpj8711@ads.northwestern.edu::fe18dc51-e5c5-41f0-a67f-64543119935e" providerId="AD" clId="Web-{C0D6B327-BF2E-1EC4-C4D4-83B34B46966D}"/>
    <pc:docChg chg="addSld delSld modSld sldOrd">
      <pc:chgData name="John Patrick Johnson" userId="S::jpj8711@ads.northwestern.edu::fe18dc51-e5c5-41f0-a67f-64543119935e" providerId="AD" clId="Web-{C0D6B327-BF2E-1EC4-C4D4-83B34B46966D}" dt="2022-06-01T13:21:39.492" v="1890" actId="20577"/>
      <pc:docMkLst>
        <pc:docMk/>
      </pc:docMkLst>
      <pc:sldChg chg="modSp">
        <pc:chgData name="John Patrick Johnson" userId="S::jpj8711@ads.northwestern.edu::fe18dc51-e5c5-41f0-a67f-64543119935e" providerId="AD" clId="Web-{C0D6B327-BF2E-1EC4-C4D4-83B34B46966D}" dt="2022-06-01T03:31:52.071" v="1449" actId="20577"/>
        <pc:sldMkLst>
          <pc:docMk/>
          <pc:sldMk cId="0" sldId="256"/>
        </pc:sldMkLst>
        <pc:spChg chg="mod">
          <ac:chgData name="John Patrick Johnson" userId="S::jpj8711@ads.northwestern.edu::fe18dc51-e5c5-41f0-a67f-64543119935e" providerId="AD" clId="Web-{C0D6B327-BF2E-1EC4-C4D4-83B34B46966D}" dt="2022-06-01T03:31:52.071" v="1449" actId="20577"/>
          <ac:spMkLst>
            <pc:docMk/>
            <pc:sldMk cId="0" sldId="256"/>
            <ac:spMk id="49" creationId="{00000000-0000-0000-0000-000000000000}"/>
          </ac:spMkLst>
        </pc:spChg>
        <pc:spChg chg="mod">
          <ac:chgData name="John Patrick Johnson" userId="S::jpj8711@ads.northwestern.edu::fe18dc51-e5c5-41f0-a67f-64543119935e" providerId="AD" clId="Web-{C0D6B327-BF2E-1EC4-C4D4-83B34B46966D}" dt="2022-06-01T02:26:27.258" v="5" actId="20577"/>
          <ac:spMkLst>
            <pc:docMk/>
            <pc:sldMk cId="0" sldId="256"/>
            <ac:spMk id="50" creationId="{00000000-0000-0000-0000-000000000000}"/>
          </ac:spMkLst>
        </pc:spChg>
      </pc:sldChg>
      <pc:sldChg chg="delSp modSp delAnim">
        <pc:chgData name="John Patrick Johnson" userId="S::jpj8711@ads.northwestern.edu::fe18dc51-e5c5-41f0-a67f-64543119935e" providerId="AD" clId="Web-{C0D6B327-BF2E-1EC4-C4D4-83B34B46966D}" dt="2022-06-01T02:28:18.211" v="44" actId="20577"/>
        <pc:sldMkLst>
          <pc:docMk/>
          <pc:sldMk cId="0" sldId="259"/>
        </pc:sldMkLst>
        <pc:spChg chg="mod">
          <ac:chgData name="John Patrick Johnson" userId="S::jpj8711@ads.northwestern.edu::fe18dc51-e5c5-41f0-a67f-64543119935e" providerId="AD" clId="Web-{C0D6B327-BF2E-1EC4-C4D4-83B34B46966D}" dt="2022-06-01T02:28:18.211" v="44" actId="20577"/>
          <ac:spMkLst>
            <pc:docMk/>
            <pc:sldMk cId="0" sldId="259"/>
            <ac:spMk id="74" creationId="{00000000-0000-0000-0000-000000000000}"/>
          </ac:spMkLst>
        </pc:spChg>
        <pc:picChg chg="del">
          <ac:chgData name="John Patrick Johnson" userId="S::jpj8711@ads.northwestern.edu::fe18dc51-e5c5-41f0-a67f-64543119935e" providerId="AD" clId="Web-{C0D6B327-BF2E-1EC4-C4D4-83B34B46966D}" dt="2022-06-01T02:26:55.055" v="6"/>
          <ac:picMkLst>
            <pc:docMk/>
            <pc:sldMk cId="0" sldId="259"/>
            <ac:picMk id="78" creationId="{00000000-0000-0000-0000-000000000000}"/>
          </ac:picMkLst>
        </pc:picChg>
      </pc:sldChg>
      <pc:sldChg chg="modSp">
        <pc:chgData name="John Patrick Johnson" userId="S::jpj8711@ads.northwestern.edu::fe18dc51-e5c5-41f0-a67f-64543119935e" providerId="AD" clId="Web-{C0D6B327-BF2E-1EC4-C4D4-83B34B46966D}" dt="2022-06-01T02:34:12.194" v="219" actId="20577"/>
        <pc:sldMkLst>
          <pc:docMk/>
          <pc:sldMk cId="0" sldId="261"/>
        </pc:sldMkLst>
        <pc:spChg chg="mod">
          <ac:chgData name="John Patrick Johnson" userId="S::jpj8711@ads.northwestern.edu::fe18dc51-e5c5-41f0-a67f-64543119935e" providerId="AD" clId="Web-{C0D6B327-BF2E-1EC4-C4D4-83B34B46966D}" dt="2022-06-01T02:29:28.851" v="68" actId="20577"/>
          <ac:spMkLst>
            <pc:docMk/>
            <pc:sldMk cId="0" sldId="261"/>
            <ac:spMk id="94" creationId="{00000000-0000-0000-0000-000000000000}"/>
          </ac:spMkLst>
        </pc:spChg>
        <pc:spChg chg="mod">
          <ac:chgData name="John Patrick Johnson" userId="S::jpj8711@ads.northwestern.edu::fe18dc51-e5c5-41f0-a67f-64543119935e" providerId="AD" clId="Web-{C0D6B327-BF2E-1EC4-C4D4-83B34B46966D}" dt="2022-06-01T02:34:12.194" v="219" actId="20577"/>
          <ac:spMkLst>
            <pc:docMk/>
            <pc:sldMk cId="0" sldId="261"/>
            <ac:spMk id="97" creationId="{00000000-0000-0000-0000-000000000000}"/>
          </ac:spMkLst>
        </pc:spChg>
      </pc:sldChg>
      <pc:sldChg chg="delSp modSp add del delAnim">
        <pc:chgData name="John Patrick Johnson" userId="S::jpj8711@ads.northwestern.edu::fe18dc51-e5c5-41f0-a67f-64543119935e" providerId="AD" clId="Web-{C0D6B327-BF2E-1EC4-C4D4-83B34B46966D}" dt="2022-06-01T13:17:59.759" v="1802" actId="20577"/>
        <pc:sldMkLst>
          <pc:docMk/>
          <pc:sldMk cId="0" sldId="262"/>
        </pc:sldMkLst>
        <pc:spChg chg="mod">
          <ac:chgData name="John Patrick Johnson" userId="S::jpj8711@ads.northwestern.edu::fe18dc51-e5c5-41f0-a67f-64543119935e" providerId="AD" clId="Web-{C0D6B327-BF2E-1EC4-C4D4-83B34B46966D}" dt="2022-06-01T02:38:30.349" v="310" actId="20577"/>
          <ac:spMkLst>
            <pc:docMk/>
            <pc:sldMk cId="0" sldId="262"/>
            <ac:spMk id="103" creationId="{00000000-0000-0000-0000-000000000000}"/>
          </ac:spMkLst>
        </pc:spChg>
        <pc:spChg chg="mod">
          <ac:chgData name="John Patrick Johnson" userId="S::jpj8711@ads.northwestern.edu::fe18dc51-e5c5-41f0-a67f-64543119935e" providerId="AD" clId="Web-{C0D6B327-BF2E-1EC4-C4D4-83B34B46966D}" dt="2022-06-01T13:17:59.759" v="1802" actId="20577"/>
          <ac:spMkLst>
            <pc:docMk/>
            <pc:sldMk cId="0" sldId="262"/>
            <ac:spMk id="106" creationId="{00000000-0000-0000-0000-000000000000}"/>
          </ac:spMkLst>
        </pc:spChg>
        <pc:picChg chg="del">
          <ac:chgData name="John Patrick Johnson" userId="S::jpj8711@ads.northwestern.edu::fe18dc51-e5c5-41f0-a67f-64543119935e" providerId="AD" clId="Web-{C0D6B327-BF2E-1EC4-C4D4-83B34B46966D}" dt="2022-06-01T02:38:33.912" v="311"/>
          <ac:picMkLst>
            <pc:docMk/>
            <pc:sldMk cId="0" sldId="262"/>
            <ac:picMk id="107" creationId="{00000000-0000-0000-0000-000000000000}"/>
          </ac:picMkLst>
        </pc:picChg>
      </pc:sldChg>
      <pc:sldChg chg="modSp">
        <pc:chgData name="John Patrick Johnson" userId="S::jpj8711@ads.northwestern.edu::fe18dc51-e5c5-41f0-a67f-64543119935e" providerId="AD" clId="Web-{C0D6B327-BF2E-1EC4-C4D4-83B34B46966D}" dt="2022-06-01T02:42:44.630" v="403" actId="20577"/>
        <pc:sldMkLst>
          <pc:docMk/>
          <pc:sldMk cId="0" sldId="263"/>
        </pc:sldMkLst>
        <pc:spChg chg="mod">
          <ac:chgData name="John Patrick Johnson" userId="S::jpj8711@ads.northwestern.edu::fe18dc51-e5c5-41f0-a67f-64543119935e" providerId="AD" clId="Web-{C0D6B327-BF2E-1EC4-C4D4-83B34B46966D}" dt="2022-06-01T02:42:11.692" v="372" actId="20577"/>
          <ac:spMkLst>
            <pc:docMk/>
            <pc:sldMk cId="0" sldId="263"/>
            <ac:spMk id="113" creationId="{00000000-0000-0000-0000-000000000000}"/>
          </ac:spMkLst>
        </pc:spChg>
        <pc:spChg chg="mod">
          <ac:chgData name="John Patrick Johnson" userId="S::jpj8711@ads.northwestern.edu::fe18dc51-e5c5-41f0-a67f-64543119935e" providerId="AD" clId="Web-{C0D6B327-BF2E-1EC4-C4D4-83B34B46966D}" dt="2022-06-01T02:42:44.630" v="403" actId="20577"/>
          <ac:spMkLst>
            <pc:docMk/>
            <pc:sldMk cId="0" sldId="263"/>
            <ac:spMk id="116" creationId="{00000000-0000-0000-0000-000000000000}"/>
          </ac:spMkLst>
        </pc:spChg>
      </pc:sldChg>
      <pc:sldChg chg="del">
        <pc:chgData name="John Patrick Johnson" userId="S::jpj8711@ads.northwestern.edu::fe18dc51-e5c5-41f0-a67f-64543119935e" providerId="AD" clId="Web-{C0D6B327-BF2E-1EC4-C4D4-83B34B46966D}" dt="2022-06-01T02:41:34.567" v="368"/>
        <pc:sldMkLst>
          <pc:docMk/>
          <pc:sldMk cId="0" sldId="265"/>
        </pc:sldMkLst>
      </pc:sldChg>
      <pc:sldChg chg="modSp">
        <pc:chgData name="John Patrick Johnson" userId="S::jpj8711@ads.northwestern.edu::fe18dc51-e5c5-41f0-a67f-64543119935e" providerId="AD" clId="Web-{C0D6B327-BF2E-1EC4-C4D4-83B34B46966D}" dt="2022-06-01T02:50:26.957" v="590" actId="20577"/>
        <pc:sldMkLst>
          <pc:docMk/>
          <pc:sldMk cId="0" sldId="266"/>
        </pc:sldMkLst>
        <pc:spChg chg="mod">
          <ac:chgData name="John Patrick Johnson" userId="S::jpj8711@ads.northwestern.edu::fe18dc51-e5c5-41f0-a67f-64543119935e" providerId="AD" clId="Web-{C0D6B327-BF2E-1EC4-C4D4-83B34B46966D}" dt="2022-06-01T02:50:26.957" v="590" actId="20577"/>
          <ac:spMkLst>
            <pc:docMk/>
            <pc:sldMk cId="0" sldId="266"/>
            <ac:spMk id="151" creationId="{00000000-0000-0000-0000-000000000000}"/>
          </ac:spMkLst>
        </pc:spChg>
      </pc:sldChg>
      <pc:sldChg chg="addSp delSp modSp ord addAnim delAnim">
        <pc:chgData name="John Patrick Johnson" userId="S::jpj8711@ads.northwestern.edu::fe18dc51-e5c5-41f0-a67f-64543119935e" providerId="AD" clId="Web-{C0D6B327-BF2E-1EC4-C4D4-83B34B46966D}" dt="2022-06-01T13:19:26.758" v="1807"/>
        <pc:sldMkLst>
          <pc:docMk/>
          <pc:sldMk cId="0" sldId="268"/>
        </pc:sldMkLst>
        <pc:spChg chg="mod">
          <ac:chgData name="John Patrick Johnson" userId="S::jpj8711@ads.northwestern.edu::fe18dc51-e5c5-41f0-a67f-64543119935e" providerId="AD" clId="Web-{C0D6B327-BF2E-1EC4-C4D4-83B34B46966D}" dt="2022-06-01T03:18:42.825" v="1112" actId="20577"/>
          <ac:spMkLst>
            <pc:docMk/>
            <pc:sldMk cId="0" sldId="268"/>
            <ac:spMk id="4" creationId="{00000000-0000-0000-0000-000000000000}"/>
          </ac:spMkLst>
        </pc:spChg>
        <pc:spChg chg="add del mod">
          <ac:chgData name="John Patrick Johnson" userId="S::jpj8711@ads.northwestern.edu::fe18dc51-e5c5-41f0-a67f-64543119935e" providerId="AD" clId="Web-{C0D6B327-BF2E-1EC4-C4D4-83B34B46966D}" dt="2022-06-01T03:12:32.013" v="985"/>
          <ac:spMkLst>
            <pc:docMk/>
            <pc:sldMk cId="0" sldId="268"/>
            <ac:spMk id="6" creationId="{6EB2BF68-0666-68D7-212A-7FD9C83A7850}"/>
          </ac:spMkLst>
        </pc:spChg>
        <pc:spChg chg="add mod">
          <ac:chgData name="John Patrick Johnson" userId="S::jpj8711@ads.northwestern.edu::fe18dc51-e5c5-41f0-a67f-64543119935e" providerId="AD" clId="Web-{C0D6B327-BF2E-1EC4-C4D4-83B34B46966D}" dt="2022-06-01T03:18:45.528" v="1113" actId="1076"/>
          <ac:spMkLst>
            <pc:docMk/>
            <pc:sldMk cId="0" sldId="268"/>
            <ac:spMk id="8" creationId="{B1E6CF50-387D-7542-57FA-51B635A52475}"/>
          </ac:spMkLst>
        </pc:spChg>
        <pc:spChg chg="add del">
          <ac:chgData name="John Patrick Johnson" userId="S::jpj8711@ads.northwestern.edu::fe18dc51-e5c5-41f0-a67f-64543119935e" providerId="AD" clId="Web-{C0D6B327-BF2E-1EC4-C4D4-83B34B46966D}" dt="2022-06-01T03:19:01.949" v="1115"/>
          <ac:spMkLst>
            <pc:docMk/>
            <pc:sldMk cId="0" sldId="268"/>
            <ac:spMk id="9" creationId="{450F678F-46C9-5163-7C26-C5145BB4774F}"/>
          </ac:spMkLst>
        </pc:spChg>
        <pc:spChg chg="add del">
          <ac:chgData name="John Patrick Johnson" userId="S::jpj8711@ads.northwestern.edu::fe18dc51-e5c5-41f0-a67f-64543119935e" providerId="AD" clId="Web-{C0D6B327-BF2E-1EC4-C4D4-83B34B46966D}" dt="2022-06-01T03:19:11.949" v="1117"/>
          <ac:spMkLst>
            <pc:docMk/>
            <pc:sldMk cId="0" sldId="268"/>
            <ac:spMk id="10" creationId="{450F678F-46C9-5163-7C26-C5145BB4774F}"/>
          </ac:spMkLst>
        </pc:spChg>
        <pc:spChg chg="add mod">
          <ac:chgData name="John Patrick Johnson" userId="S::jpj8711@ads.northwestern.edu::fe18dc51-e5c5-41f0-a67f-64543119935e" providerId="AD" clId="Web-{C0D6B327-BF2E-1EC4-C4D4-83B34B46966D}" dt="2022-06-01T03:19:41.590" v="1137" actId="20577"/>
          <ac:spMkLst>
            <pc:docMk/>
            <pc:sldMk cId="0" sldId="268"/>
            <ac:spMk id="12" creationId="{7F77E056-C577-DCD6-E10F-B619C64CA4E0}"/>
          </ac:spMkLst>
        </pc:spChg>
        <pc:spChg chg="mod">
          <ac:chgData name="John Patrick Johnson" userId="S::jpj8711@ads.northwestern.edu::fe18dc51-e5c5-41f0-a67f-64543119935e" providerId="AD" clId="Web-{C0D6B327-BF2E-1EC4-C4D4-83B34B46966D}" dt="2022-06-01T02:58:07.579" v="723" actId="20577"/>
          <ac:spMkLst>
            <pc:docMk/>
            <pc:sldMk cId="0" sldId="268"/>
            <ac:spMk id="166" creationId="{00000000-0000-0000-0000-000000000000}"/>
          </ac:spMkLst>
        </pc:spChg>
        <pc:picChg chg="mod">
          <ac:chgData name="John Patrick Johnson" userId="S::jpj8711@ads.northwestern.edu::fe18dc51-e5c5-41f0-a67f-64543119935e" providerId="AD" clId="Web-{C0D6B327-BF2E-1EC4-C4D4-83B34B46966D}" dt="2022-06-01T03:18:14.700" v="1102" actId="14100"/>
          <ac:picMkLst>
            <pc:docMk/>
            <pc:sldMk cId="0" sldId="268"/>
            <ac:picMk id="3" creationId="{00000000-0000-0000-0000-000000000000}"/>
          </ac:picMkLst>
        </pc:picChg>
      </pc:sldChg>
      <pc:sldChg chg="modSp ord">
        <pc:chgData name="John Patrick Johnson" userId="S::jpj8711@ads.northwestern.edu::fe18dc51-e5c5-41f0-a67f-64543119935e" providerId="AD" clId="Web-{C0D6B327-BF2E-1EC4-C4D4-83B34B46966D}" dt="2022-06-01T13:19:29.602" v="1808"/>
        <pc:sldMkLst>
          <pc:docMk/>
          <pc:sldMk cId="0" sldId="269"/>
        </pc:sldMkLst>
        <pc:spChg chg="mod">
          <ac:chgData name="John Patrick Johnson" userId="S::jpj8711@ads.northwestern.edu::fe18dc51-e5c5-41f0-a67f-64543119935e" providerId="AD" clId="Web-{C0D6B327-BF2E-1EC4-C4D4-83B34B46966D}" dt="2022-06-01T02:57:53.532" v="721" actId="20577"/>
          <ac:spMkLst>
            <pc:docMk/>
            <pc:sldMk cId="0" sldId="269"/>
            <ac:spMk id="176" creationId="{00000000-0000-0000-0000-000000000000}"/>
          </ac:spMkLst>
        </pc:spChg>
        <pc:spChg chg="mod">
          <ac:chgData name="John Patrick Johnson" userId="S::jpj8711@ads.northwestern.edu::fe18dc51-e5c5-41f0-a67f-64543119935e" providerId="AD" clId="Web-{C0D6B327-BF2E-1EC4-C4D4-83B34B46966D}" dt="2022-06-01T03:16:37.247" v="1088" actId="20577"/>
          <ac:spMkLst>
            <pc:docMk/>
            <pc:sldMk cId="0" sldId="269"/>
            <ac:spMk id="179" creationId="{00000000-0000-0000-0000-000000000000}"/>
          </ac:spMkLst>
        </pc:spChg>
      </pc:sldChg>
      <pc:sldChg chg="modSp">
        <pc:chgData name="John Patrick Johnson" userId="S::jpj8711@ads.northwestern.edu::fe18dc51-e5c5-41f0-a67f-64543119935e" providerId="AD" clId="Web-{C0D6B327-BF2E-1EC4-C4D4-83B34B46966D}" dt="2022-06-01T13:21:39.492" v="1890" actId="20577"/>
        <pc:sldMkLst>
          <pc:docMk/>
          <pc:sldMk cId="0" sldId="272"/>
        </pc:sldMkLst>
        <pc:spChg chg="mod">
          <ac:chgData name="John Patrick Johnson" userId="S::jpj8711@ads.northwestern.edu::fe18dc51-e5c5-41f0-a67f-64543119935e" providerId="AD" clId="Web-{C0D6B327-BF2E-1EC4-C4D4-83B34B46966D}" dt="2022-06-01T13:21:39.492" v="1890" actId="20577"/>
          <ac:spMkLst>
            <pc:docMk/>
            <pc:sldMk cId="0" sldId="272"/>
            <ac:spMk id="5" creationId="{D530A949-24AC-48CD-B587-1D34E28B4FBC}"/>
          </ac:spMkLst>
        </pc:spChg>
        <pc:spChg chg="mod">
          <ac:chgData name="John Patrick Johnson" userId="S::jpj8711@ads.northwestern.edu::fe18dc51-e5c5-41f0-a67f-64543119935e" providerId="AD" clId="Web-{C0D6B327-BF2E-1EC4-C4D4-83B34B46966D}" dt="2022-06-01T13:20:03.118" v="1812" actId="20577"/>
          <ac:spMkLst>
            <pc:docMk/>
            <pc:sldMk cId="0" sldId="272"/>
            <ac:spMk id="206" creationId="{00000000-0000-0000-0000-000000000000}"/>
          </ac:spMkLst>
        </pc:spChg>
      </pc:sldChg>
      <pc:sldChg chg="ord">
        <pc:chgData name="John Patrick Johnson" userId="S::jpj8711@ads.northwestern.edu::fe18dc51-e5c5-41f0-a67f-64543119935e" providerId="AD" clId="Web-{C0D6B327-BF2E-1EC4-C4D4-83B34B46966D}" dt="2022-06-01T02:41:41.880" v="369"/>
        <pc:sldMkLst>
          <pc:docMk/>
          <pc:sldMk cId="0" sldId="274"/>
        </pc:sldMkLst>
      </pc:sldChg>
      <pc:sldChg chg="modSp">
        <pc:chgData name="John Patrick Johnson" userId="S::jpj8711@ads.northwestern.edu::fe18dc51-e5c5-41f0-a67f-64543119935e" providerId="AD" clId="Web-{C0D6B327-BF2E-1EC4-C4D4-83B34B46966D}" dt="2022-06-01T03:26:12.385" v="1269" actId="20577"/>
        <pc:sldMkLst>
          <pc:docMk/>
          <pc:sldMk cId="0" sldId="276"/>
        </pc:sldMkLst>
        <pc:spChg chg="mod">
          <ac:chgData name="John Patrick Johnson" userId="S::jpj8711@ads.northwestern.edu::fe18dc51-e5c5-41f0-a67f-64543119935e" providerId="AD" clId="Web-{C0D6B327-BF2E-1EC4-C4D4-83B34B46966D}" dt="2022-06-01T03:24:29.448" v="1194" actId="20577"/>
          <ac:spMkLst>
            <pc:docMk/>
            <pc:sldMk cId="0" sldId="276"/>
            <ac:spMk id="250" creationId="{00000000-0000-0000-0000-000000000000}"/>
          </ac:spMkLst>
        </pc:spChg>
        <pc:spChg chg="mod">
          <ac:chgData name="John Patrick Johnson" userId="S::jpj8711@ads.northwestern.edu::fe18dc51-e5c5-41f0-a67f-64543119935e" providerId="AD" clId="Web-{C0D6B327-BF2E-1EC4-C4D4-83B34B46966D}" dt="2022-06-01T03:26:12.385" v="1269" actId="20577"/>
          <ac:spMkLst>
            <pc:docMk/>
            <pc:sldMk cId="0" sldId="276"/>
            <ac:spMk id="253" creationId="{00000000-0000-0000-0000-000000000000}"/>
          </ac:spMkLst>
        </pc:spChg>
      </pc:sldChg>
      <pc:sldChg chg="addSp modSp">
        <pc:chgData name="John Patrick Johnson" userId="S::jpj8711@ads.northwestern.edu::fe18dc51-e5c5-41f0-a67f-64543119935e" providerId="AD" clId="Web-{C0D6B327-BF2E-1EC4-C4D4-83B34B46966D}" dt="2022-06-01T02:36:30.022" v="276" actId="20577"/>
        <pc:sldMkLst>
          <pc:docMk/>
          <pc:sldMk cId="0" sldId="280"/>
        </pc:sldMkLst>
        <pc:spChg chg="mod">
          <ac:chgData name="John Patrick Johnson" userId="S::jpj8711@ads.northwestern.edu::fe18dc51-e5c5-41f0-a67f-64543119935e" providerId="AD" clId="Web-{C0D6B327-BF2E-1EC4-C4D4-83B34B46966D}" dt="2022-06-01T02:27:35.164" v="27" actId="20577"/>
          <ac:spMkLst>
            <pc:docMk/>
            <pc:sldMk cId="0" sldId="280"/>
            <ac:spMk id="287" creationId="{00000000-0000-0000-0000-000000000000}"/>
          </ac:spMkLst>
        </pc:spChg>
        <pc:spChg chg="mod">
          <ac:chgData name="John Patrick Johnson" userId="S::jpj8711@ads.northwestern.edu::fe18dc51-e5c5-41f0-a67f-64543119935e" providerId="AD" clId="Web-{C0D6B327-BF2E-1EC4-C4D4-83B34B46966D}" dt="2022-06-01T02:36:30.022" v="276" actId="20577"/>
          <ac:spMkLst>
            <pc:docMk/>
            <pc:sldMk cId="0" sldId="280"/>
            <ac:spMk id="290" creationId="{00000000-0000-0000-0000-000000000000}"/>
          </ac:spMkLst>
        </pc:spChg>
        <pc:picChg chg="add mod">
          <ac:chgData name="John Patrick Johnson" userId="S::jpj8711@ads.northwestern.edu::fe18dc51-e5c5-41f0-a67f-64543119935e" providerId="AD" clId="Web-{C0D6B327-BF2E-1EC4-C4D4-83B34B46966D}" dt="2022-06-01T02:27:12.227" v="9" actId="1076"/>
          <ac:picMkLst>
            <pc:docMk/>
            <pc:sldMk cId="0" sldId="280"/>
            <ac:picMk id="3" creationId="{11A58728-FE18-8B7B-F0DE-2722E887D8BF}"/>
          </ac:picMkLst>
        </pc:picChg>
      </pc:sldChg>
      <pc:sldChg chg="addSp delSp modSp ord">
        <pc:chgData name="John Patrick Johnson" userId="S::jpj8711@ads.northwestern.edu::fe18dc51-e5c5-41f0-a67f-64543119935e" providerId="AD" clId="Web-{C0D6B327-BF2E-1EC4-C4D4-83B34B46966D}" dt="2022-06-01T13:19:41.508" v="1809"/>
        <pc:sldMkLst>
          <pc:docMk/>
          <pc:sldMk cId="1528208654" sldId="281"/>
        </pc:sldMkLst>
        <pc:spChg chg="add mod">
          <ac:chgData name="John Patrick Johnson" userId="S::jpj8711@ads.northwestern.edu::fe18dc51-e5c5-41f0-a67f-64543119935e" providerId="AD" clId="Web-{C0D6B327-BF2E-1EC4-C4D4-83B34B46966D}" dt="2022-06-01T02:57:24.064" v="713" actId="1076"/>
          <ac:spMkLst>
            <pc:docMk/>
            <pc:sldMk cId="1528208654" sldId="281"/>
            <ac:spMk id="5" creationId="{BE2F5B8D-A270-D216-55C3-243456594D03}"/>
          </ac:spMkLst>
        </pc:spChg>
        <pc:spChg chg="mod">
          <ac:chgData name="John Patrick Johnson" userId="S::jpj8711@ads.northwestern.edu::fe18dc51-e5c5-41f0-a67f-64543119935e" providerId="AD" clId="Web-{C0D6B327-BF2E-1EC4-C4D4-83B34B46966D}" dt="2022-06-01T13:19:01.993" v="1805" actId="20577"/>
          <ac:spMkLst>
            <pc:docMk/>
            <pc:sldMk cId="1528208654" sldId="281"/>
            <ac:spMk id="186" creationId="{00000000-0000-0000-0000-000000000000}"/>
          </ac:spMkLst>
        </pc:spChg>
        <pc:picChg chg="del">
          <ac:chgData name="John Patrick Johnson" userId="S::jpj8711@ads.northwestern.edu::fe18dc51-e5c5-41f0-a67f-64543119935e" providerId="AD" clId="Web-{C0D6B327-BF2E-1EC4-C4D4-83B34B46966D}" dt="2022-06-01T02:53:34.534" v="591"/>
          <ac:picMkLst>
            <pc:docMk/>
            <pc:sldMk cId="1528208654" sldId="281"/>
            <ac:picMk id="3" creationId="{7864658F-7BC4-4B78-8FE5-9D728E78507F}"/>
          </ac:picMkLst>
        </pc:picChg>
        <pc:picChg chg="add mod">
          <ac:chgData name="John Patrick Johnson" userId="S::jpj8711@ads.northwestern.edu::fe18dc51-e5c5-41f0-a67f-64543119935e" providerId="AD" clId="Web-{C0D6B327-BF2E-1EC4-C4D4-83B34B46966D}" dt="2022-06-01T02:56:38.595" v="676" actId="1076"/>
          <ac:picMkLst>
            <pc:docMk/>
            <pc:sldMk cId="1528208654" sldId="281"/>
            <ac:picMk id="4" creationId="{72E39C7F-D1D4-ED64-0613-6CAE0A8B08A8}"/>
          </ac:picMkLst>
        </pc:picChg>
      </pc:sldChg>
      <pc:sldChg chg="addSp delSp modSp ord">
        <pc:chgData name="John Patrick Johnson" userId="S::jpj8711@ads.northwestern.edu::fe18dc51-e5c5-41f0-a67f-64543119935e" providerId="AD" clId="Web-{C0D6B327-BF2E-1EC4-C4D4-83B34B46966D}" dt="2022-06-01T06:25:33.898" v="1793" actId="20577"/>
        <pc:sldMkLst>
          <pc:docMk/>
          <pc:sldMk cId="837207602" sldId="282"/>
        </pc:sldMkLst>
        <pc:spChg chg="add mod">
          <ac:chgData name="John Patrick Johnson" userId="S::jpj8711@ads.northwestern.edu::fe18dc51-e5c5-41f0-a67f-64543119935e" providerId="AD" clId="Web-{C0D6B327-BF2E-1EC4-C4D4-83B34B46966D}" dt="2022-06-01T06:25:33.898" v="1793" actId="20577"/>
          <ac:spMkLst>
            <pc:docMk/>
            <pc:sldMk cId="837207602" sldId="282"/>
            <ac:spMk id="3" creationId="{52588039-4CD5-A745-394E-9E48A5A8FD86}"/>
          </ac:spMkLst>
        </pc:spChg>
        <pc:spChg chg="add del">
          <ac:chgData name="John Patrick Johnson" userId="S::jpj8711@ads.northwestern.edu::fe18dc51-e5c5-41f0-a67f-64543119935e" providerId="AD" clId="Web-{C0D6B327-BF2E-1EC4-C4D4-83B34B46966D}" dt="2022-06-01T03:34:47.414" v="1561"/>
          <ac:spMkLst>
            <pc:docMk/>
            <pc:sldMk cId="837207602" sldId="282"/>
            <ac:spMk id="6" creationId="{666D8669-9B01-BC8C-F3FD-9E41B5F5206A}"/>
          </ac:spMkLst>
        </pc:spChg>
        <pc:spChg chg="add del">
          <ac:chgData name="John Patrick Johnson" userId="S::jpj8711@ads.northwestern.edu::fe18dc51-e5c5-41f0-a67f-64543119935e" providerId="AD" clId="Web-{C0D6B327-BF2E-1EC4-C4D4-83B34B46966D}" dt="2022-06-01T03:34:53.368" v="1563"/>
          <ac:spMkLst>
            <pc:docMk/>
            <pc:sldMk cId="837207602" sldId="282"/>
            <ac:spMk id="8" creationId="{97F25CB9-9132-58FD-51D0-49C0BFABF25B}"/>
          </ac:spMkLst>
        </pc:spChg>
        <pc:spChg chg="add mod">
          <ac:chgData name="John Patrick Johnson" userId="S::jpj8711@ads.northwestern.edu::fe18dc51-e5c5-41f0-a67f-64543119935e" providerId="AD" clId="Web-{C0D6B327-BF2E-1EC4-C4D4-83B34B46966D}" dt="2022-06-01T03:40:32.272" v="1674" actId="20577"/>
          <ac:spMkLst>
            <pc:docMk/>
            <pc:sldMk cId="837207602" sldId="282"/>
            <ac:spMk id="9" creationId="{62565879-8A2E-EBF5-A9DD-54B47D47CBC4}"/>
          </ac:spMkLst>
        </pc:spChg>
        <pc:spChg chg="add mod">
          <ac:chgData name="John Patrick Johnson" userId="S::jpj8711@ads.northwestern.edu::fe18dc51-e5c5-41f0-a67f-64543119935e" providerId="AD" clId="Web-{C0D6B327-BF2E-1EC4-C4D4-83B34B46966D}" dt="2022-06-01T03:43:52.162" v="1700" actId="20577"/>
          <ac:spMkLst>
            <pc:docMk/>
            <pc:sldMk cId="837207602" sldId="282"/>
            <ac:spMk id="10" creationId="{296C0996-A7E3-346C-DB01-05F03B03BF90}"/>
          </ac:spMkLst>
        </pc:spChg>
        <pc:spChg chg="add mod">
          <ac:chgData name="John Patrick Johnson" userId="S::jpj8711@ads.northwestern.edu::fe18dc51-e5c5-41f0-a67f-64543119935e" providerId="AD" clId="Web-{C0D6B327-BF2E-1EC4-C4D4-83B34B46966D}" dt="2022-06-01T03:45:13.146" v="1727" actId="20577"/>
          <ac:spMkLst>
            <pc:docMk/>
            <pc:sldMk cId="837207602" sldId="282"/>
            <ac:spMk id="11" creationId="{A1339F41-7577-E7F6-8916-A0D3053CEEEE}"/>
          </ac:spMkLst>
        </pc:spChg>
        <pc:spChg chg="add mod">
          <ac:chgData name="John Patrick Johnson" userId="S::jpj8711@ads.northwestern.edu::fe18dc51-e5c5-41f0-a67f-64543119935e" providerId="AD" clId="Web-{C0D6B327-BF2E-1EC4-C4D4-83B34B46966D}" dt="2022-06-01T03:47:59.583" v="1780" actId="20577"/>
          <ac:spMkLst>
            <pc:docMk/>
            <pc:sldMk cId="837207602" sldId="282"/>
            <ac:spMk id="12" creationId="{B195C3E0-8603-751F-CEC4-E67817945A60}"/>
          </ac:spMkLst>
        </pc:spChg>
        <pc:spChg chg="add mod">
          <ac:chgData name="John Patrick Johnson" userId="S::jpj8711@ads.northwestern.edu::fe18dc51-e5c5-41f0-a67f-64543119935e" providerId="AD" clId="Web-{C0D6B327-BF2E-1EC4-C4D4-83B34B46966D}" dt="2022-06-01T03:48:51.224" v="1790" actId="20577"/>
          <ac:spMkLst>
            <pc:docMk/>
            <pc:sldMk cId="837207602" sldId="282"/>
            <ac:spMk id="13" creationId="{4C380D0C-F3C0-6BCB-683A-D06B15F59CA7}"/>
          </ac:spMkLst>
        </pc:spChg>
        <pc:spChg chg="mod">
          <ac:chgData name="John Patrick Johnson" userId="S::jpj8711@ads.northwestern.edu::fe18dc51-e5c5-41f0-a67f-64543119935e" providerId="AD" clId="Web-{C0D6B327-BF2E-1EC4-C4D4-83B34B46966D}" dt="2022-06-01T03:32:23.509" v="1480" actId="20577"/>
          <ac:spMkLst>
            <pc:docMk/>
            <pc:sldMk cId="837207602" sldId="282"/>
            <ac:spMk id="250" creationId="{00000000-0000-0000-0000-000000000000}"/>
          </ac:spMkLst>
        </pc:spChg>
        <pc:graphicFrameChg chg="del mod modGraphic">
          <ac:chgData name="John Patrick Johnson" userId="S::jpj8711@ads.northwestern.edu::fe18dc51-e5c5-41f0-a67f-64543119935e" providerId="AD" clId="Web-{C0D6B327-BF2E-1EC4-C4D4-83B34B46966D}" dt="2022-06-01T03:32:31.931" v="1483"/>
          <ac:graphicFrameMkLst>
            <pc:docMk/>
            <pc:sldMk cId="837207602" sldId="282"/>
            <ac:graphicFrameMk id="5" creationId="{285B998A-5C00-439B-BE1E-F29A5600755F}"/>
          </ac:graphicFrameMkLst>
        </pc:graphicFrameChg>
      </pc:sldChg>
    </pc:docChg>
  </pc:docChgLst>
  <pc:docChgLst>
    <pc:chgData clId="Web-{ABC40ABF-CC0A-4585-9AB1-0C4661091F47}"/>
    <pc:docChg chg="addSld delSld modSld">
      <pc:chgData name="" userId="" providerId="" clId="Web-{ABC40ABF-CC0A-4585-9AB1-0C4661091F47}" dt="2020-01-17T02:05:46.718" v="74" actId="20577"/>
      <pc:docMkLst>
        <pc:docMk/>
      </pc:docMkLst>
      <pc:sldChg chg="delSp modSp addAnim delAnim modAnim">
        <pc:chgData name="" userId="" providerId="" clId="Web-{ABC40ABF-CC0A-4585-9AB1-0C4661091F47}" dt="2020-01-17T02:05:06.732" v="56"/>
        <pc:sldMkLst>
          <pc:docMk/>
          <pc:sldMk cId="0" sldId="266"/>
        </pc:sldMkLst>
        <pc:spChg chg="mod">
          <ac:chgData name="" userId="" providerId="" clId="Web-{ABC40ABF-CC0A-4585-9AB1-0C4661091F47}" dt="2020-01-17T02:02:38.560" v="29" actId="20577"/>
          <ac:spMkLst>
            <pc:docMk/>
            <pc:sldMk cId="0" sldId="266"/>
            <ac:spMk id="147" creationId="{00000000-0000-0000-0000-000000000000}"/>
          </ac:spMkLst>
        </pc:spChg>
        <pc:spChg chg="mod">
          <ac:chgData name="" userId="" providerId="" clId="Web-{ABC40ABF-CC0A-4585-9AB1-0C4661091F47}" dt="2020-01-17T02:04:59.341" v="55" actId="14100"/>
          <ac:spMkLst>
            <pc:docMk/>
            <pc:sldMk cId="0" sldId="266"/>
            <ac:spMk id="151" creationId="{00000000-0000-0000-0000-000000000000}"/>
          </ac:spMkLst>
        </pc:spChg>
        <pc:picChg chg="del">
          <ac:chgData name="" userId="" providerId="" clId="Web-{ABC40ABF-CC0A-4585-9AB1-0C4661091F47}" dt="2020-01-17T02:02:25.013" v="25"/>
          <ac:picMkLst>
            <pc:docMk/>
            <pc:sldMk cId="0" sldId="266"/>
            <ac:picMk id="150" creationId="{00000000-0000-0000-0000-000000000000}"/>
          </ac:picMkLst>
        </pc:picChg>
      </pc:sldChg>
      <pc:sldChg chg="del">
        <pc:chgData name="" userId="" providerId="" clId="Web-{ABC40ABF-CC0A-4585-9AB1-0C4661091F47}" dt="2020-01-17T02:05:12.076" v="57"/>
        <pc:sldMkLst>
          <pc:docMk/>
          <pc:sldMk cId="0" sldId="267"/>
        </pc:sldMkLst>
      </pc:sldChg>
      <pc:sldChg chg="modSp">
        <pc:chgData name="" userId="" providerId="" clId="Web-{ABC40ABF-CC0A-4585-9AB1-0C4661091F47}" dt="2020-01-17T02:05:46.718" v="74" actId="20577"/>
        <pc:sldMkLst>
          <pc:docMk/>
          <pc:sldMk cId="0" sldId="276"/>
        </pc:sldMkLst>
        <pc:spChg chg="mod">
          <ac:chgData name="" userId="" providerId="" clId="Web-{ABC40ABF-CC0A-4585-9AB1-0C4661091F47}" dt="2020-01-17T02:05:46.718" v="74" actId="20577"/>
          <ac:spMkLst>
            <pc:docMk/>
            <pc:sldMk cId="0" sldId="276"/>
            <ac:spMk id="250" creationId="{00000000-0000-0000-0000-000000000000}"/>
          </ac:spMkLst>
        </pc:spChg>
      </pc:sldChg>
      <pc:sldChg chg="addSp delSp modSp add replId">
        <pc:chgData name="" userId="" providerId="" clId="Web-{ABC40ABF-CC0A-4585-9AB1-0C4661091F47}" dt="2020-01-17T02:01:58.574" v="24" actId="1076"/>
        <pc:sldMkLst>
          <pc:docMk/>
          <pc:sldMk cId="1528208654" sldId="281"/>
        </pc:sldMkLst>
        <pc:spChg chg="mod">
          <ac:chgData name="" userId="" providerId="" clId="Web-{ABC40ABF-CC0A-4585-9AB1-0C4661091F47}" dt="2020-01-17T02:01:37.261" v="21" actId="20577"/>
          <ac:spMkLst>
            <pc:docMk/>
            <pc:sldMk cId="1528208654" sldId="281"/>
            <ac:spMk id="186" creationId="{00000000-0000-0000-0000-000000000000}"/>
          </ac:spMkLst>
        </pc:spChg>
        <pc:spChg chg="del mod">
          <ac:chgData name="" userId="" providerId="" clId="Web-{ABC40ABF-CC0A-4585-9AB1-0C4661091F47}" dt="2020-01-17T02:00:45.214" v="14"/>
          <ac:spMkLst>
            <pc:docMk/>
            <pc:sldMk cId="1528208654" sldId="281"/>
            <ac:spMk id="189" creationId="{00000000-0000-0000-0000-000000000000}"/>
          </ac:spMkLst>
        </pc:spChg>
        <pc:picChg chg="add mod">
          <ac:chgData name="" userId="" providerId="" clId="Web-{ABC40ABF-CC0A-4585-9AB1-0C4661091F47}" dt="2020-01-17T02:01:58.574" v="24" actId="1076"/>
          <ac:picMkLst>
            <pc:docMk/>
            <pc:sldMk cId="1528208654" sldId="281"/>
            <ac:picMk id="3" creationId="{7864658F-7BC4-4B78-8FE5-9D728E78507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1804"/>
          </a:xfrm>
          <a:prstGeom prst="rect">
            <a:avLst/>
          </a:prstGeom>
          <a:noFill/>
          <a:ln>
            <a:noFill/>
          </a:ln>
        </p:spPr>
        <p:txBody>
          <a:bodyPr spcFirstLastPara="1" wrap="square" lIns="93175" tIns="46575" rIns="93175"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1804"/>
          </a:xfrm>
          <a:prstGeom prst="rect">
            <a:avLst/>
          </a:prstGeom>
          <a:noFill/>
          <a:ln>
            <a:noFill/>
          </a:ln>
        </p:spPr>
        <p:txBody>
          <a:bodyPr spcFirstLastPara="1" wrap="square" lIns="93175" tIns="46575" rIns="93175"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669"/>
            <a:ext cx="3037840" cy="461804"/>
          </a:xfrm>
          <a:prstGeom prst="rect">
            <a:avLst/>
          </a:prstGeom>
          <a:noFill/>
          <a:ln>
            <a:noFill/>
          </a:ln>
        </p:spPr>
        <p:txBody>
          <a:bodyPr spcFirstLastPara="1" wrap="square" lIns="93175" tIns="46575" rIns="93175"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en.wikipedia.org/wiki/Hypothesis"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en.wikipedia.org/wiki/HARKing#cite_note-2" TargetMode="External"/><Relationship Id="rId5" Type="http://schemas.openxmlformats.org/officeDocument/2006/relationships/hyperlink" Target="https://en.wikipedia.org/wiki/HARKingcite_note-Kerr_(1998)-1" TargetMode="External"/><Relationship Id="rId4" Type="http://schemas.openxmlformats.org/officeDocument/2006/relationships/hyperlink" Target="https://en.wikipedia.org/wiki/A_priori_and_a_posteriori"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endParaRPr/>
          </a:p>
        </p:txBody>
      </p:sp>
      <p:sp>
        <p:nvSpPr>
          <p:cNvPr id="47" name="Google Shape;47;p1:notes"/>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1e69dea5c_1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51e69dea5c_1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lang="en-US" dirty="0"/>
          </a:p>
        </p:txBody>
      </p:sp>
      <p:sp>
        <p:nvSpPr>
          <p:cNvPr id="174" name="Google Shape;174;g51e69dea5c_1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3443417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24c740e24_0_8: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524c740e24_0_8: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lang="en-US" dirty="0"/>
          </a:p>
        </p:txBody>
      </p:sp>
      <p:sp>
        <p:nvSpPr>
          <p:cNvPr id="111" name="Google Shape;111;g524c740e24_0_8: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24f42df4b_0_57: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524f42df4b_0_57: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lang="en-US" dirty="0"/>
          </a:p>
        </p:txBody>
      </p:sp>
      <p:sp>
        <p:nvSpPr>
          <p:cNvPr id="123" name="Google Shape;123;g524f42df4b_0_57: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1e69dea5c_7_16: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51e69dea5c_7_16: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lang="en-US"/>
          </a:p>
        </p:txBody>
      </p:sp>
      <p:sp>
        <p:nvSpPr>
          <p:cNvPr id="222" name="Google Shape;222;g51e69dea5c_7_16: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1e2de3ead_0_34: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51e2de3ead_0_34: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lang="en-US" dirty="0"/>
          </a:p>
        </p:txBody>
      </p:sp>
      <p:sp>
        <p:nvSpPr>
          <p:cNvPr id="204" name="Google Shape;204;g51e2de3ead_0_34: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1d0359061_0_16: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51d0359061_0_16: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lang="en-US" dirty="0"/>
          </a:p>
        </p:txBody>
      </p:sp>
      <p:sp>
        <p:nvSpPr>
          <p:cNvPr id="248" name="Google Shape;248;g51d0359061_0_16: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2057373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1e2de3ead_0_17: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g51e2de3ead_0_17: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lang="en-US" dirty="0"/>
          </a:p>
        </p:txBody>
      </p:sp>
      <p:sp>
        <p:nvSpPr>
          <p:cNvPr id="145" name="Google Shape;145;g51e2de3ead_0_17: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1d0359061_0_16: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51d0359061_0_16: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lang="en-US" dirty="0"/>
          </a:p>
        </p:txBody>
      </p:sp>
      <p:sp>
        <p:nvSpPr>
          <p:cNvPr id="248" name="Google Shape;248;g51d0359061_0_16: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1d0359061_0_16: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51d0359061_0_16: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lang="en-US" dirty="0"/>
          </a:p>
        </p:txBody>
      </p:sp>
      <p:sp>
        <p:nvSpPr>
          <p:cNvPr id="248" name="Google Shape;248;g51d0359061_0_16: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2106498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1d0359061_0_16: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51d0359061_0_16: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lang="en-US" dirty="0"/>
          </a:p>
        </p:txBody>
      </p:sp>
      <p:sp>
        <p:nvSpPr>
          <p:cNvPr id="248" name="Google Shape;248;g51d0359061_0_16: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extLst>
      <p:ext uri="{BB962C8B-B14F-4D97-AF65-F5344CB8AC3E}">
        <p14:creationId xmlns:p14="http://schemas.microsoft.com/office/powerpoint/2010/main" val="311856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spcBef>
                <a:spcPts val="1000"/>
              </a:spcBef>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3752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1d0359061_0_16: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51d0359061_0_16: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indent="0"/>
            <a:endParaRPr lang="en-US" i="1" u="sng"/>
          </a:p>
        </p:txBody>
      </p:sp>
      <p:sp>
        <p:nvSpPr>
          <p:cNvPr id="248" name="Google Shape;248;g51d0359061_0_16: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extLst>
      <p:ext uri="{BB962C8B-B14F-4D97-AF65-F5344CB8AC3E}">
        <p14:creationId xmlns:p14="http://schemas.microsoft.com/office/powerpoint/2010/main" val="3751668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endParaRPr lang="en-US"/>
          </a:p>
          <a:p>
            <a:pPr lvl="1" indent="0" algn="just">
              <a:lnSpc>
                <a:spcPct val="90000"/>
              </a:lnSpc>
              <a:spcBef>
                <a:spcPts val="500"/>
              </a:spcBef>
            </a:pPr>
            <a:endParaRPr lang="en-US"/>
          </a:p>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98818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spcBef>
                <a:spcPts val="1000"/>
              </a:spcBef>
            </a:pPr>
            <a:endParaRPr lang="en-US" dirty="0"/>
          </a:p>
          <a:p>
            <a:pPr marL="1085850" lvl="1" indent="-171450">
              <a:lnSpc>
                <a:spcPct val="90000"/>
              </a:lnSpc>
              <a:spcBef>
                <a:spcPts val="1000"/>
              </a:spcBef>
              <a:buFont typeface="Arial"/>
              <a:buChar char="•"/>
            </a:pPr>
            <a:endParaRPr lang="en-US"/>
          </a:p>
          <a:p>
            <a:pPr marL="285750" indent="-285750">
              <a:lnSpc>
                <a:spcPct val="90000"/>
              </a:lnSpc>
              <a:spcBef>
                <a:spcPts val="1000"/>
              </a:spcBef>
              <a:buFont typeface="Arial,Sans-Serif"/>
              <a:buChar char="•"/>
            </a:pPr>
            <a:endParaRPr lang="en-US"/>
          </a:p>
          <a:p>
            <a:pPr marL="1085850" lvl="1" indent="-171450" algn="just">
              <a:lnSpc>
                <a:spcPct val="90000"/>
              </a:lnSpc>
              <a:spcBef>
                <a:spcPts val="500"/>
              </a:spcBef>
              <a:buFont typeface="Arial,Sans-Serif"/>
              <a:buChar char="•"/>
            </a:pPr>
            <a:endParaRPr lang="en-US"/>
          </a:p>
          <a:p>
            <a:pPr marL="1085850" lvl="1" indent="-171450" algn="just">
              <a:lnSpc>
                <a:spcPct val="90000"/>
              </a:lnSpc>
              <a:spcBef>
                <a:spcPts val="500"/>
              </a:spcBef>
              <a:buFont typeface="Arial,Sans-Serif"/>
              <a:buChar char="•"/>
            </a:pPr>
            <a:endParaRPr lang="en-US"/>
          </a:p>
          <a:p>
            <a:pPr lvl="1" indent="0" algn="just">
              <a:lnSpc>
                <a:spcPct val="90000"/>
              </a:lnSpc>
              <a:spcBef>
                <a:spcPts val="500"/>
              </a:spcBef>
            </a:pPr>
            <a:endParaRPr lang="en-US"/>
          </a:p>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57423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lnSpc>
                <a:spcPct val="90000"/>
              </a:lnSpc>
              <a:spcBef>
                <a:spcPts val="1000"/>
              </a:spcBef>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7151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lnSpc>
                <a:spcPct val="90000"/>
              </a:lnSpc>
              <a:spcBef>
                <a:spcPts val="1000"/>
              </a:spcBef>
            </a:pPr>
            <a:endParaRPr lang="en-US" b="1"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83052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i="1" u="sng"/>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709421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err="1"/>
              <a:t>ive</a:t>
            </a:r>
            <a:r>
              <a:rPr lang="en-US" i="1" dirty="0"/>
              <a:t> data</a:t>
            </a: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097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73547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03650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err="1"/>
              <a:t>ble</a:t>
            </a:r>
            <a:r>
              <a:rPr lang="en-US" i="1" dirty="0"/>
              <a:t> research practice of “presenting a post hoc </a:t>
            </a:r>
            <a:r>
              <a:rPr lang="en-US" i="1" dirty="0">
                <a:hlinkClick r:id="rId3"/>
              </a:rPr>
              <a:t>hypothesis</a:t>
            </a:r>
            <a:r>
              <a:rPr lang="en-US" i="1" dirty="0"/>
              <a:t> in the introduction of a research report as if it were an </a:t>
            </a:r>
            <a:r>
              <a:rPr lang="en-US" i="1" dirty="0">
                <a:hlinkClick r:id="rId4"/>
              </a:rPr>
              <a:t>a priori</a:t>
            </a:r>
            <a:r>
              <a:rPr lang="en-US" i="1" dirty="0"/>
              <a:t> hypothesis”.</a:t>
            </a:r>
            <a:r>
              <a:rPr lang="en-US" i="1" dirty="0">
                <a:hlinkClick r:id="rId5"/>
              </a:rPr>
              <a:t>[1]</a:t>
            </a:r>
            <a:r>
              <a:rPr lang="en-US" i="1" dirty="0">
                <a:hlinkClick r:id="rId6"/>
              </a:rPr>
              <a:t>[2]</a:t>
            </a:r>
            <a:r>
              <a:rPr lang="en-US" i="1" dirty="0"/>
              <a:t> </a:t>
            </a: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55436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1d0359061_0_16: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51d0359061_0_16: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lang="en-US" dirty="0"/>
          </a:p>
        </p:txBody>
      </p:sp>
      <p:sp>
        <p:nvSpPr>
          <p:cNvPr id="248" name="Google Shape;248;g51d0359061_0_16: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14672279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6506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33400" lvl="1" indent="0">
              <a:spcBef>
                <a:spcPts val="480"/>
              </a:spcBef>
            </a:pPr>
            <a:endParaRPr lang="en-US" dirty="0"/>
          </a:p>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4552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8050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085850" lvl="1" indent="-171450">
              <a:buFont typeface="Courier New"/>
              <a:buChar char="○"/>
            </a:pPr>
            <a:endParaRPr lang="en-US" dirty="0"/>
          </a:p>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18206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600266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455259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445429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92849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4231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24f42df4b_0_25: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g524f42df4b_0_25: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a:p>
        </p:txBody>
      </p:sp>
      <p:sp>
        <p:nvSpPr>
          <p:cNvPr id="72" name="Google Shape;72;g524f42df4b_0_25: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24f42df4b_0_34: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g524f42df4b_0_34: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lang="en-US" dirty="0"/>
          </a:p>
        </p:txBody>
      </p:sp>
      <p:sp>
        <p:nvSpPr>
          <p:cNvPr id="92" name="Google Shape;92;g524f42df4b_0_34: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1e69dea5c_7_44: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g51e69dea5c_7_44: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lang="en-US" dirty="0"/>
          </a:p>
        </p:txBody>
      </p:sp>
      <p:sp>
        <p:nvSpPr>
          <p:cNvPr id="285" name="Google Shape;285;g51e69dea5c_7_44: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24c740e24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524c740e24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lang="en-US" dirty="0"/>
          </a:p>
        </p:txBody>
      </p:sp>
      <p:sp>
        <p:nvSpPr>
          <p:cNvPr id="164" name="Google Shape;164;g524c740e24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1e69dea5c_1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51e69dea5c_1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lang="en-US" dirty="0"/>
          </a:p>
        </p:txBody>
      </p:sp>
      <p:sp>
        <p:nvSpPr>
          <p:cNvPr id="174" name="Google Shape;174;g51e69dea5c_1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776802" y="665766"/>
            <a:ext cx="7909998" cy="214931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D146F"/>
              </a:buClr>
              <a:buSzPts val="4500"/>
              <a:buFont typeface="Arial"/>
              <a:buNone/>
              <a:defRPr sz="45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lvl1pPr lvl="0" algn="l">
              <a:lnSpc>
                <a:spcPct val="100000"/>
              </a:lnSpc>
              <a:spcBef>
                <a:spcPts val="400"/>
              </a:spcBef>
              <a:spcAft>
                <a:spcPts val="0"/>
              </a:spcAft>
              <a:buClr>
                <a:schemeClr val="dk1"/>
              </a:buClr>
              <a:buSzPts val="2000"/>
              <a:buNone/>
              <a:defRPr sz="2000" b="1">
                <a:solidFill>
                  <a:schemeClr val="dk1"/>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80"/>
              </a:spcBef>
              <a:spcAft>
                <a:spcPts val="0"/>
              </a:spcAft>
              <a:buClr>
                <a:srgbClr val="888888"/>
              </a:buClr>
              <a:buSzPts val="2400"/>
              <a:buNone/>
              <a:defRPr>
                <a:solidFill>
                  <a:srgbClr val="888888"/>
                </a:solidFill>
              </a:defRPr>
            </a:lvl4pPr>
            <a:lvl5pPr lvl="4" algn="ctr">
              <a:lnSpc>
                <a:spcPct val="100000"/>
              </a:lnSpc>
              <a:spcBef>
                <a:spcPts val="480"/>
              </a:spcBef>
              <a:spcAft>
                <a:spcPts val="0"/>
              </a:spcAft>
              <a:buClr>
                <a:srgbClr val="888888"/>
              </a:buClr>
              <a:buSzPts val="2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7" name="Google Shape;17;p2"/>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Good Habits for Consumer Research</a:t>
            </a:r>
            <a:endParaRPr/>
          </a:p>
        </p:txBody>
      </p:sp>
      <p:sp>
        <p:nvSpPr>
          <p:cNvPr id="18" name="Google Shape;18;p2"/>
          <p:cNvSpPr txBox="1"/>
          <p:nvPr/>
        </p:nvSpPr>
        <p:spPr>
          <a:xfrm>
            <a:off x="776802" y="3480845"/>
            <a:ext cx="8038920" cy="10441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CLICK TO EDIT MASTER SUBTITLE STYLE</a:t>
            </a:r>
            <a:endParaRPr sz="2000" b="1" i="0" u="none" strike="noStrike" cap="none">
              <a:solidFill>
                <a:srgbClr val="FFFFFF"/>
              </a:solidFill>
              <a:latin typeface="Arial"/>
              <a:ea typeface="Arial"/>
              <a:cs typeface="Arial"/>
              <a:sym typeface="Arial"/>
            </a:endParaRPr>
          </a:p>
        </p:txBody>
      </p:sp>
      <p:pic>
        <p:nvPicPr>
          <p:cNvPr id="19" name="Google Shape;19;p2" descr="Kellogg_H_RGB.png"/>
          <p:cNvPicPr preferRelativeResize="0"/>
          <p:nvPr/>
        </p:nvPicPr>
        <p:blipFill rotWithShape="1">
          <a:blip r:embed="rId3">
            <a:alphaModFix/>
          </a:blip>
          <a:srcRect/>
          <a:stretch/>
        </p:blipFill>
        <p:spPr>
          <a:xfrm>
            <a:off x="776802" y="5732774"/>
            <a:ext cx="3879183" cy="397132"/>
          </a:xfrm>
          <a:prstGeom prst="rect">
            <a:avLst/>
          </a:prstGeom>
          <a:noFill/>
          <a:ln>
            <a:noFill/>
          </a:ln>
        </p:spPr>
      </p:pic>
      <p:cxnSp>
        <p:nvCxnSpPr>
          <p:cNvPr id="20" name="Google Shape;20;p2"/>
          <p:cNvCxnSpPr/>
          <p:nvPr/>
        </p:nvCxnSpPr>
        <p:spPr>
          <a:xfrm>
            <a:off x="776802" y="3008273"/>
            <a:ext cx="3879183" cy="0"/>
          </a:xfrm>
          <a:prstGeom prst="straightConnector1">
            <a:avLst/>
          </a:prstGeom>
          <a:noFill/>
          <a:ln w="12700" cap="flat" cmpd="sng">
            <a:solidFill>
              <a:srgbClr val="3D146F"/>
            </a:solidFill>
            <a:prstDash val="solid"/>
            <a:round/>
            <a:headEnd type="none" w="sm" len="sm"/>
            <a:tailEnd type="none" w="sm" len="sm"/>
          </a:ln>
        </p:spPr>
      </p:cxn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Good Habits for Consumer Research</a:t>
            </a:r>
            <a:endParaRPr/>
          </a:p>
        </p:txBody>
      </p:sp>
      <p:sp>
        <p:nvSpPr>
          <p:cNvPr id="25" name="Google Shape;25;p3"/>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2313" y="3821909"/>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3D146F"/>
              </a:buClr>
              <a:buSzPts val="3200"/>
              <a:buFont typeface="Aria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722313" y="2161644"/>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00"/>
              </a:buClr>
              <a:buSzPts val="2400"/>
              <a:buNone/>
              <a:defRPr sz="2400" b="1">
                <a:solidFill>
                  <a:srgbClr val="000000"/>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9" name="Google Shape;29;p4"/>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Good Habits for Consumer Research</a:t>
            </a:r>
            <a:endParaRPr/>
          </a:p>
        </p:txBody>
      </p:sp>
      <p:sp>
        <p:nvSpPr>
          <p:cNvPr id="30" name="Google Shape;30;p4"/>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4648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Good Habits for Consumer Research</a:t>
            </a:r>
            <a:endParaRPr/>
          </a:p>
        </p:txBody>
      </p:sp>
      <p:sp>
        <p:nvSpPr>
          <p:cNvPr id="36" name="Google Shape;36;p5"/>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Good Habits for Consumer Research</a:t>
            </a:r>
            <a:endParaRPr/>
          </a:p>
        </p:txBody>
      </p:sp>
      <p:sp>
        <p:nvSpPr>
          <p:cNvPr id="40" name="Google Shape;40;p6"/>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7"/>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Good Habits for Consumer Research</a:t>
            </a:r>
            <a:endParaRPr/>
          </a:p>
        </p:txBody>
      </p:sp>
      <p:sp>
        <p:nvSpPr>
          <p:cNvPr id="43" name="Google Shape;43;p7"/>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US"/>
              <a:t>Good Habits for Consumer Research</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redhat.com/sysadmin/getting-started-nano"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redhat.com/sysadmin/introduction-vi-editor" TargetMode="External"/><Relationship Id="rId4" Type="http://schemas.openxmlformats.org/officeDocument/2006/relationships/hyperlink" Target="https://www.redhat.com/sysadmin/beginners-guide-emac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ideo" Target="https://www.youtube.com/embed/9YuNGB3vNOw?start=71&amp;feature=oembed" TargetMode="Externa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hyperlink" Target="https://www.cos.io/"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google.com/spreadsheets/d/10xFmcrRkg52F-RuPrm_eD75lh62AK-GivQI2vc0r9fk/edit#gid=948504338"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www.ama.org/journal-of-marketing-policy-for-research-transparency/#:~:text=When%20Will%20the%20Policy%20Take,or%20after%20January%201%2C%202023." TargetMode="External"/><Relationship Id="rId5" Type="http://schemas.openxmlformats.org/officeDocument/2006/relationships/hyperlink" Target="https://topfactor.org/journals?name=psychology" TargetMode="External"/><Relationship Id="rId4" Type="http://schemas.openxmlformats.org/officeDocument/2006/relationships/hyperlink" Target="https://us.sagepub.com/en-us/nam/research-data-sharing-policie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osf.io/"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psychologicalscience.org/publications/badge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hyperlink" Target="https://osf.io/tq7j4/"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osf.io/8n52y/"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ryad-stg.cdlib.org/search"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mailto:help@datadryad.org"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mailto:Ginger.jacobson@kellogg.northwestern.edu" TargetMode="External"/><Relationship Id="rId2" Type="http://schemas.openxmlformats.org/officeDocument/2006/relationships/hyperlink" Target="mailto:John.johnson@kellogg.northwestern.edu"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youtube.com/watch?v=iebMBpi0prc&amp;t=20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8"/>
          <p:cNvSpPr txBox="1">
            <a:spLocks noGrp="1"/>
          </p:cNvSpPr>
          <p:nvPr>
            <p:ph type="ctrTitle"/>
          </p:nvPr>
        </p:nvSpPr>
        <p:spPr>
          <a:xfrm>
            <a:off x="233680" y="665766"/>
            <a:ext cx="8910320" cy="2149314"/>
          </a:xfrm>
          <a:prstGeom prst="rect">
            <a:avLst/>
          </a:prstGeom>
          <a:noFill/>
          <a:ln>
            <a:noFill/>
          </a:ln>
        </p:spPr>
        <p:txBody>
          <a:bodyPr spcFirstLastPara="1" wrap="square" lIns="91425" tIns="45700" rIns="91425" bIns="45700" anchor="b" anchorCtr="0">
            <a:noAutofit/>
          </a:bodyPr>
          <a:lstStyle/>
          <a:p>
            <a:r>
              <a:rPr lang="en-US" sz="4000"/>
              <a:t>Good Habits for Consumer Researc</a:t>
            </a:r>
            <a:r>
              <a:rPr lang="en-US"/>
              <a:t>h</a:t>
            </a:r>
            <a:br>
              <a:rPr lang="en-US"/>
            </a:br>
            <a:r>
              <a:rPr lang="en-US" sz="2400"/>
              <a:t>MKTG 531 guest lecture </a:t>
            </a:r>
            <a:br>
              <a:rPr lang="en-US" sz="2400"/>
            </a:br>
            <a:r>
              <a:rPr lang="en-US" sz="2400"/>
              <a:t>Kellogg Research Support</a:t>
            </a:r>
            <a:endParaRPr lang="en-US"/>
          </a:p>
        </p:txBody>
      </p:sp>
      <p:sp>
        <p:nvSpPr>
          <p:cNvPr id="50" name="Google Shape;50;p8"/>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endParaRPr/>
          </a:p>
          <a:p>
            <a:pPr marL="0" indent="0"/>
            <a:r>
              <a:rPr lang="en-US"/>
              <a:t>January 13, 2023</a:t>
            </a:r>
            <a:endParaRPr/>
          </a:p>
        </p:txBody>
      </p:sp>
      <p:sp>
        <p:nvSpPr>
          <p:cNvPr id="2" name="Footer Placeholder 1">
            <a:extLst>
              <a:ext uri="{FF2B5EF4-FFF2-40B4-BE49-F238E27FC236}">
                <a16:creationId xmlns:a16="http://schemas.microsoft.com/office/drawing/2014/main" id="{289CA4ED-6DAD-386B-A788-B7C6CAF7438D}"/>
              </a:ext>
            </a:extLst>
          </p:cNvPr>
          <p:cNvSpPr>
            <a:spLocks noGrp="1"/>
          </p:cNvSpPr>
          <p:nvPr>
            <p:ph type="ftr" idx="11"/>
          </p:nvPr>
        </p:nvSpPr>
        <p:spPr/>
        <p:txBody>
          <a:bodyPr/>
          <a:lstStyle/>
          <a:p>
            <a:r>
              <a:rPr lang="en-US"/>
              <a:t>Good Habits for Consumer Research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a:buSzPts val="3200"/>
            </a:pPr>
            <a:r>
              <a:rPr lang="en-US"/>
              <a:t>Automation Opportunities</a:t>
            </a:r>
            <a:endParaRPr/>
          </a:p>
        </p:txBody>
      </p:sp>
      <p:sp>
        <p:nvSpPr>
          <p:cNvPr id="177" name="Google Shape;177;p21"/>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Good Habits for Consumer Research</a:t>
            </a:r>
            <a:endParaRPr/>
          </a:p>
        </p:txBody>
      </p:sp>
      <p:sp>
        <p:nvSpPr>
          <p:cNvPr id="179" name="Google Shape;179;p21"/>
          <p:cNvSpPr txBox="1"/>
          <p:nvPr/>
        </p:nvSpPr>
        <p:spPr>
          <a:xfrm>
            <a:off x="457200" y="5608381"/>
            <a:ext cx="8547900" cy="460304"/>
          </a:xfrm>
          <a:prstGeom prst="rect">
            <a:avLst/>
          </a:prstGeom>
          <a:noFill/>
          <a:ln>
            <a:noFill/>
          </a:ln>
        </p:spPr>
        <p:txBody>
          <a:bodyPr spcFirstLastPara="1" wrap="square" lIns="91425" tIns="45700" rIns="91425" bIns="45700" anchor="t" anchorCtr="0">
            <a:noAutofit/>
          </a:bodyPr>
          <a:lstStyle/>
          <a:p>
            <a:pPr>
              <a:lnSpc>
                <a:spcPct val="115000"/>
              </a:lnSpc>
            </a:pPr>
            <a:r>
              <a:rPr lang="en-US" sz="1800" i="1">
                <a:solidFill>
                  <a:schemeClr val="dk1"/>
                </a:solidFill>
              </a:rPr>
              <a:t>Will you or your colleague be able to do this years from now?</a:t>
            </a:r>
            <a:endParaRPr lang="en-US" sz="1800" b="1" i="1">
              <a:solidFill>
                <a:schemeClr val="dk1"/>
              </a:solidFill>
            </a:endParaRPr>
          </a:p>
          <a:p>
            <a:pPr marR="0" indent="0" algn="l" rtl="0">
              <a:lnSpc>
                <a:spcPct val="100000"/>
              </a:lnSpc>
              <a:spcBef>
                <a:spcPts val="0"/>
              </a:spcBef>
              <a:spcAft>
                <a:spcPts val="0"/>
              </a:spcAft>
              <a:buSzPts val="1800"/>
              <a:buNone/>
            </a:pPr>
            <a:endParaRPr sz="1800" b="0" i="0" u="none" strike="noStrike" cap="none">
              <a:solidFill>
                <a:srgbClr val="000000"/>
              </a:solidFill>
              <a:latin typeface="Arial"/>
              <a:ea typeface="Arial"/>
              <a:cs typeface="Arial"/>
            </a:endParaRPr>
          </a:p>
          <a:p>
            <a:pPr marR="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80" name="Google Shape;180;p21"/>
          <p:cNvPicPr preferRelativeResize="0"/>
          <p:nvPr/>
        </p:nvPicPr>
        <p:blipFill>
          <a:blip r:embed="rId3">
            <a:alphaModFix/>
          </a:blip>
          <a:stretch>
            <a:fillRect/>
          </a:stretch>
        </p:blipFill>
        <p:spPr>
          <a:xfrm>
            <a:off x="457206" y="1143000"/>
            <a:ext cx="6843643" cy="384954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r>
              <a:rPr lang="en-US"/>
              <a:t>Automation Opportunities For You?</a:t>
            </a:r>
          </a:p>
        </p:txBody>
      </p:sp>
      <p:sp>
        <p:nvSpPr>
          <p:cNvPr id="177" name="Google Shape;177;p21"/>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Good Habits for Consumer Research</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4" name="Picture 4" descr="Graphical user interface, application&#10;&#10;Description automatically generated">
            <a:extLst>
              <a:ext uri="{FF2B5EF4-FFF2-40B4-BE49-F238E27FC236}">
                <a16:creationId xmlns:a16="http://schemas.microsoft.com/office/drawing/2014/main" id="{3DC87846-D2C9-27E3-BCF5-F54BA0E4016D}"/>
              </a:ext>
            </a:extLst>
          </p:cNvPr>
          <p:cNvPicPr>
            <a:picLocks noChangeAspect="1"/>
          </p:cNvPicPr>
          <p:nvPr/>
        </p:nvPicPr>
        <p:blipFill>
          <a:blip r:embed="rId3"/>
          <a:stretch>
            <a:fillRect/>
          </a:stretch>
        </p:blipFill>
        <p:spPr>
          <a:xfrm>
            <a:off x="4620036" y="1519050"/>
            <a:ext cx="4453581" cy="1533158"/>
          </a:xfrm>
          <a:prstGeom prst="rect">
            <a:avLst/>
          </a:prstGeom>
          <a:ln>
            <a:solidFill>
              <a:schemeClr val="tx1"/>
            </a:solidFill>
          </a:ln>
        </p:spPr>
      </p:pic>
      <p:pic>
        <p:nvPicPr>
          <p:cNvPr id="5" name="Picture 5" descr="Graphical user interface, application&#10;&#10;Description automatically generated">
            <a:extLst>
              <a:ext uri="{FF2B5EF4-FFF2-40B4-BE49-F238E27FC236}">
                <a16:creationId xmlns:a16="http://schemas.microsoft.com/office/drawing/2014/main" id="{74EB437C-D31C-B442-1FB8-A6B4E1F09824}"/>
              </a:ext>
            </a:extLst>
          </p:cNvPr>
          <p:cNvPicPr>
            <a:picLocks noChangeAspect="1"/>
          </p:cNvPicPr>
          <p:nvPr/>
        </p:nvPicPr>
        <p:blipFill>
          <a:blip r:embed="rId4"/>
          <a:stretch>
            <a:fillRect/>
          </a:stretch>
        </p:blipFill>
        <p:spPr>
          <a:xfrm>
            <a:off x="205646" y="1146597"/>
            <a:ext cx="4234355" cy="2975254"/>
          </a:xfrm>
          <a:prstGeom prst="rect">
            <a:avLst/>
          </a:prstGeom>
          <a:ln>
            <a:solidFill>
              <a:schemeClr val="tx1"/>
            </a:solidFill>
          </a:ln>
        </p:spPr>
      </p:pic>
      <p:pic>
        <p:nvPicPr>
          <p:cNvPr id="6" name="Picture 6" descr="Graphical user interface, text, application, email&#10;&#10;Description automatically generated">
            <a:extLst>
              <a:ext uri="{FF2B5EF4-FFF2-40B4-BE49-F238E27FC236}">
                <a16:creationId xmlns:a16="http://schemas.microsoft.com/office/drawing/2014/main" id="{19B7845B-0C43-CEC9-8729-8CA6E51BFD48}"/>
              </a:ext>
            </a:extLst>
          </p:cNvPr>
          <p:cNvPicPr>
            <a:picLocks noChangeAspect="1"/>
          </p:cNvPicPr>
          <p:nvPr/>
        </p:nvPicPr>
        <p:blipFill>
          <a:blip r:embed="rId5"/>
          <a:stretch>
            <a:fillRect/>
          </a:stretch>
        </p:blipFill>
        <p:spPr>
          <a:xfrm>
            <a:off x="4560915" y="3647667"/>
            <a:ext cx="4457468" cy="2293318"/>
          </a:xfrm>
          <a:prstGeom prst="rect">
            <a:avLst/>
          </a:prstGeom>
          <a:ln>
            <a:solidFill>
              <a:schemeClr val="tx1"/>
            </a:solidFill>
          </a:ln>
        </p:spPr>
      </p:pic>
    </p:spTree>
    <p:extLst>
      <p:ext uri="{BB962C8B-B14F-4D97-AF65-F5344CB8AC3E}">
        <p14:creationId xmlns:p14="http://schemas.microsoft.com/office/powerpoint/2010/main" val="305024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457200" y="0"/>
            <a:ext cx="8686800" cy="1143000"/>
          </a:xfrm>
          <a:prstGeom prst="rect">
            <a:avLst/>
          </a:prstGeom>
          <a:noFill/>
          <a:ln>
            <a:noFill/>
          </a:ln>
        </p:spPr>
        <p:txBody>
          <a:bodyPr spcFirstLastPara="1" wrap="square" lIns="91425" tIns="45700" rIns="91425" bIns="45700" anchor="ctr" anchorCtr="0">
            <a:noAutofit/>
          </a:bodyPr>
          <a:lstStyle/>
          <a:p>
            <a:pPr>
              <a:buSzPts val="3200"/>
            </a:pPr>
            <a:r>
              <a:rPr lang="en-US"/>
              <a:t>Good Records: Organize Directories</a:t>
            </a:r>
          </a:p>
        </p:txBody>
      </p:sp>
      <p:sp>
        <p:nvSpPr>
          <p:cNvPr id="114" name="Google Shape;114;p15"/>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Good Habits for Consumer Research</a:t>
            </a:r>
            <a:endParaRPr/>
          </a:p>
        </p:txBody>
      </p:sp>
      <p:sp>
        <p:nvSpPr>
          <p:cNvPr id="116" name="Google Shape;116;p15"/>
          <p:cNvSpPr txBox="1"/>
          <p:nvPr/>
        </p:nvSpPr>
        <p:spPr>
          <a:xfrm>
            <a:off x="457200" y="1220752"/>
            <a:ext cx="8299800" cy="561000"/>
          </a:xfrm>
          <a:prstGeom prst="rect">
            <a:avLst/>
          </a:prstGeom>
          <a:noFill/>
          <a:ln>
            <a:noFill/>
          </a:ln>
        </p:spPr>
        <p:txBody>
          <a:bodyPr spcFirstLastPara="1" wrap="square" lIns="91425" tIns="45700" rIns="91425" bIns="45700" anchor="t" anchorCtr="0">
            <a:noAutofit/>
          </a:bodyPr>
          <a:lstStyle/>
          <a:p>
            <a:pPr>
              <a:buSzPts val="1800"/>
            </a:pPr>
            <a:r>
              <a:rPr lang="en-US" sz="1800">
                <a:solidFill>
                  <a:schemeClr val="dk1"/>
                </a:solidFill>
              </a:rPr>
              <a:t>This was a real directory with code &amp; data that Research Support used to monitor traffic load on the Kellogg Linux Cluster.</a:t>
            </a: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a:buSzPts val="1800"/>
            </a:pPr>
            <a:r>
              <a:rPr lang="en-US" sz="1800" i="1">
                <a:solidFill>
                  <a:schemeClr val="dk1"/>
                </a:solidFill>
              </a:rPr>
              <a:t>If you wanted to use this data, is it clear where to look</a:t>
            </a:r>
            <a:r>
              <a:rPr lang="en-US" sz="1800">
                <a:solidFill>
                  <a:schemeClr val="dk1"/>
                </a:solidFill>
              </a:rPr>
              <a:t>?</a:t>
            </a: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 name="Google Shape;117;p15"/>
          <p:cNvSpPr txBox="1"/>
          <p:nvPr/>
        </p:nvSpPr>
        <p:spPr>
          <a:xfrm>
            <a:off x="328775" y="2193525"/>
            <a:ext cx="2899500" cy="2239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active_netids.txt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active_usernames.txt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daily_email.sh</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email_lookup.py</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emails_of_active_users.sh</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loadavg.gnuplot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loadavg_history.klc01.txt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loadavg_history.klc02.txt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loadavg_history.klc03.txt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sp>
        <p:nvSpPr>
          <p:cNvPr id="118" name="Google Shape;118;p15"/>
          <p:cNvSpPr txBox="1"/>
          <p:nvPr/>
        </p:nvSpPr>
        <p:spPr>
          <a:xfrm>
            <a:off x="3168750" y="2193525"/>
            <a:ext cx="2899500" cy="2239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loadavg_history.klc04.txt</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loadavg_history.klc05.txt</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loadavg.png</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monitor_load.sh</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netids_of_active_users.sh</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renice/</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users_history.klc01.txt</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users_history.klc02.txt</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users_history.klc03.txt</a:t>
            </a:r>
            <a:endParaRPr>
              <a:solidFill>
                <a:srgbClr val="00FF00"/>
              </a:solidFill>
            </a:endParaRPr>
          </a:p>
        </p:txBody>
      </p:sp>
      <p:sp>
        <p:nvSpPr>
          <p:cNvPr id="119" name="Google Shape;119;p15"/>
          <p:cNvSpPr txBox="1"/>
          <p:nvPr/>
        </p:nvSpPr>
        <p:spPr>
          <a:xfrm>
            <a:off x="6003325" y="2193525"/>
            <a:ext cx="2811900" cy="2239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FF00"/>
                </a:solidFill>
                <a:latin typeface="Courier New"/>
                <a:ea typeface="Courier New"/>
                <a:cs typeface="Courier New"/>
                <a:sym typeface="Courier New"/>
              </a:rPr>
              <a:t>users_history.klc04.txt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users_history.klc05.txt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vmstat.gnuplot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vmstat_history.klc01.txt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vmstat_history.klc02.txt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vmstat_history.klc03.txt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vmstat_history.klc04.txt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vmstat_history.klc05.txt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vmstat.png</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endParaRPr>
              <a:solidFill>
                <a:schemeClr val="dk1"/>
              </a:solidFill>
              <a:latin typeface="Courier New"/>
              <a:ea typeface="Courier New"/>
              <a:cs typeface="Courier New"/>
              <a:sym typeface="Courier New"/>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a:buSzPts val="3200"/>
            </a:pPr>
            <a:r>
              <a:rPr lang="en-US"/>
              <a:t>Good Records: Organize Directories</a:t>
            </a:r>
          </a:p>
        </p:txBody>
      </p:sp>
      <p:sp>
        <p:nvSpPr>
          <p:cNvPr id="126" name="Google Shape;126;p16"/>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Good Habits for Consumer Research</a:t>
            </a:r>
            <a:endParaRPr/>
          </a:p>
        </p:txBody>
      </p:sp>
      <p:sp>
        <p:nvSpPr>
          <p:cNvPr id="128" name="Google Shape;128;p16"/>
          <p:cNvSpPr txBox="1"/>
          <p:nvPr/>
        </p:nvSpPr>
        <p:spPr>
          <a:xfrm>
            <a:off x="457200" y="1220752"/>
            <a:ext cx="8299800" cy="561000"/>
          </a:xfrm>
          <a:prstGeom prst="rect">
            <a:avLst/>
          </a:prstGeom>
          <a:noFill/>
          <a:ln>
            <a:noFill/>
          </a:ln>
        </p:spPr>
        <p:txBody>
          <a:bodyPr spcFirstLastPara="1" wrap="square" lIns="91425" tIns="45700" rIns="91425" bIns="45700" anchor="t" anchorCtr="0">
            <a:noAutofit/>
          </a:bodyPr>
          <a:lstStyle/>
          <a:p>
            <a:pPr>
              <a:buSzPts val="1800"/>
            </a:pPr>
            <a:r>
              <a:rPr lang="en-US" sz="1800" b="1">
                <a:solidFill>
                  <a:schemeClr val="dk1"/>
                </a:solidFill>
              </a:rPr>
              <a:t>Suggestion:</a:t>
            </a:r>
            <a:r>
              <a:rPr lang="en-US" sz="1800">
                <a:solidFill>
                  <a:schemeClr val="dk1"/>
                </a:solidFill>
              </a:rPr>
              <a:t>  Use intuitive directory structures and file naming conventions.</a:t>
            </a: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16"/>
          <p:cNvSpPr txBox="1"/>
          <p:nvPr/>
        </p:nvSpPr>
        <p:spPr>
          <a:xfrm>
            <a:off x="457200" y="2034475"/>
            <a:ext cx="2899500" cy="2239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monitoring/</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None/>
            </a:pPr>
            <a:endParaRPr sz="600">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README.txt</a:t>
            </a:r>
            <a:endParaRPr>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inputs/</a:t>
            </a:r>
            <a:endParaRPr>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outputs/</a:t>
            </a:r>
            <a:endParaRPr>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programs/</a:t>
            </a:r>
            <a:endParaRPr>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err="1">
                <a:solidFill>
                  <a:srgbClr val="00FF00"/>
                </a:solidFill>
                <a:highlight>
                  <a:srgbClr val="000000"/>
                </a:highlight>
                <a:latin typeface="Courier New"/>
                <a:ea typeface="Courier New"/>
                <a:cs typeface="Courier New"/>
                <a:sym typeface="Courier New"/>
              </a:rPr>
              <a:t>run_logs</a:t>
            </a:r>
            <a:r>
              <a:rPr lang="en-US">
                <a:solidFill>
                  <a:srgbClr val="00FF00"/>
                </a:solidFill>
                <a:highlight>
                  <a:srgbClr val="000000"/>
                </a:highlight>
                <a:latin typeface="Courier New"/>
                <a:ea typeface="Courier New"/>
                <a:cs typeface="Courier New"/>
                <a:sym typeface="Courier New"/>
              </a:rPr>
              <a:t>/</a:t>
            </a:r>
            <a:endParaRPr>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err="1">
                <a:solidFill>
                  <a:srgbClr val="00FF00"/>
                </a:solidFill>
                <a:highlight>
                  <a:srgbClr val="000000"/>
                </a:highlight>
                <a:latin typeface="Courier New"/>
                <a:ea typeface="Courier New"/>
                <a:cs typeface="Courier New"/>
                <a:sym typeface="Courier New"/>
              </a:rPr>
              <a:t>versions_old</a:t>
            </a:r>
            <a:r>
              <a:rPr lang="en-US">
                <a:solidFill>
                  <a:srgbClr val="00FF00"/>
                </a:solidFill>
                <a:highlight>
                  <a:srgbClr val="000000"/>
                </a:highlight>
                <a:latin typeface="Courier New"/>
                <a:ea typeface="Courier New"/>
                <a:cs typeface="Courier New"/>
                <a:sym typeface="Courier New"/>
              </a:rPr>
              <a: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None/>
            </a:pP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sp>
        <p:nvSpPr>
          <p:cNvPr id="130" name="Google Shape;130;p16"/>
          <p:cNvSpPr txBox="1"/>
          <p:nvPr/>
        </p:nvSpPr>
        <p:spPr>
          <a:xfrm>
            <a:off x="4922350" y="2970575"/>
            <a:ext cx="2811900" cy="2239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FF00"/>
                </a:solidFill>
                <a:latin typeface="Courier New"/>
                <a:ea typeface="Courier New"/>
                <a:cs typeface="Courier New"/>
                <a:sym typeface="Courier New"/>
              </a:rPr>
              <a:t>programs/</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endParaRPr sz="600">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1_get_ps.py</a:t>
            </a:r>
            <a:endParaRPr>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2a_sum_users.py</a:t>
            </a:r>
            <a:endParaRPr>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2b_sum_load.py</a:t>
            </a:r>
            <a:endParaRPr>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3_make_graphs.py</a:t>
            </a:r>
            <a:endParaRPr>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4_send_email.py</a:t>
            </a:r>
            <a:endParaRPr>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RUN_ALL_PROGRAMS.sh</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endParaRPr>
              <a:solidFill>
                <a:schemeClr val="dk1"/>
              </a:solidFill>
              <a:latin typeface="Courier New"/>
              <a:ea typeface="Courier New"/>
              <a:cs typeface="Courier New"/>
              <a:sym typeface="Courier New"/>
            </a:endParaRPr>
          </a:p>
        </p:txBody>
      </p:sp>
      <p:sp>
        <p:nvSpPr>
          <p:cNvPr id="131" name="Google Shape;131;p16"/>
          <p:cNvSpPr/>
          <p:nvPr/>
        </p:nvSpPr>
        <p:spPr>
          <a:xfrm>
            <a:off x="2218775" y="3028225"/>
            <a:ext cx="2590200" cy="252000"/>
          </a:xfrm>
          <a:prstGeom prst="rightArrow">
            <a:avLst>
              <a:gd name="adj1" fmla="val 50000"/>
              <a:gd name="adj2" fmla="val 7867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6"/>
          <p:cNvSpPr txBox="1">
            <a:spLocks noGrp="1"/>
          </p:cNvSpPr>
          <p:nvPr>
            <p:ph type="title"/>
          </p:nvPr>
        </p:nvSpPr>
        <p:spPr>
          <a:xfrm>
            <a:off x="457200" y="77600"/>
            <a:ext cx="8229600" cy="1143000"/>
          </a:xfrm>
          <a:prstGeom prst="rect">
            <a:avLst/>
          </a:prstGeom>
          <a:noFill/>
          <a:ln>
            <a:noFill/>
          </a:ln>
        </p:spPr>
        <p:txBody>
          <a:bodyPr spcFirstLastPara="1" wrap="square" lIns="91425" tIns="45700" rIns="91425" bIns="45700" anchor="ctr" anchorCtr="0">
            <a:noAutofit/>
          </a:bodyPr>
          <a:lstStyle/>
          <a:p>
            <a:pPr>
              <a:buSzPts val="3200"/>
            </a:pPr>
            <a:r>
              <a:rPr lang="en-US"/>
              <a:t>Good Records: Document Your Code </a:t>
            </a:r>
          </a:p>
        </p:txBody>
      </p:sp>
      <p:sp>
        <p:nvSpPr>
          <p:cNvPr id="225" name="Google Shape;225;p26"/>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Good Habits for Consumer Research</a:t>
            </a:r>
            <a:endParaRPr/>
          </a:p>
        </p:txBody>
      </p:sp>
      <p:sp>
        <p:nvSpPr>
          <p:cNvPr id="227" name="Google Shape;227;p26"/>
          <p:cNvSpPr txBox="1"/>
          <p:nvPr/>
        </p:nvSpPr>
        <p:spPr>
          <a:xfrm>
            <a:off x="457200" y="1220600"/>
            <a:ext cx="8305200" cy="1143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800" b="1">
              <a:solidFill>
                <a:schemeClr val="dk1"/>
              </a:solidFill>
            </a:endParaRPr>
          </a:p>
          <a:p>
            <a:pPr marL="114300" lvl="0" algn="l" rtl="0">
              <a:lnSpc>
                <a:spcPct val="115000"/>
              </a:lnSpc>
              <a:spcBef>
                <a:spcPts val="0"/>
              </a:spcBef>
              <a:spcAft>
                <a:spcPts val="0"/>
              </a:spcAft>
              <a:buClr>
                <a:schemeClr val="dk1"/>
              </a:buClr>
              <a:buSzPts val="1800"/>
            </a:pPr>
            <a:r>
              <a:rPr lang="en-US" sz="1800">
                <a:solidFill>
                  <a:schemeClr val="dk1"/>
                </a:solidFill>
              </a:rPr>
              <a:t>Document Everything!</a:t>
            </a:r>
            <a:endParaRPr sz="1800">
              <a:solidFill>
                <a:schemeClr val="dk1"/>
              </a:solidFill>
            </a:endParaRPr>
          </a:p>
          <a:p>
            <a:pPr marL="457200" lvl="0" indent="0" algn="l" rtl="0">
              <a:lnSpc>
                <a:spcPct val="115000"/>
              </a:lnSpc>
              <a:spcBef>
                <a:spcPts val="0"/>
              </a:spcBef>
              <a:spcAft>
                <a:spcPts val="0"/>
              </a:spcAft>
              <a:buNone/>
            </a:pPr>
            <a:endParaRPr sz="1800" b="1">
              <a:solidFill>
                <a:schemeClr val="dk1"/>
              </a:solidFill>
            </a:endParaRPr>
          </a:p>
          <a:p>
            <a:pPr marL="914400" lvl="0" indent="0" algn="l" rtl="0">
              <a:lnSpc>
                <a:spcPct val="115000"/>
              </a:lnSpc>
              <a:spcBef>
                <a:spcPts val="0"/>
              </a:spcBef>
              <a:spcAft>
                <a:spcPts val="0"/>
              </a:spcAft>
              <a:buNone/>
            </a:pPr>
            <a:endParaRPr sz="1800" b="1">
              <a:solidFill>
                <a:schemeClr val="dk1"/>
              </a:solidFill>
            </a:endParaRPr>
          </a:p>
          <a:p>
            <a:pPr marL="0" lvl="0" indent="0" algn="l" rtl="0">
              <a:lnSpc>
                <a:spcPct val="115000"/>
              </a:lnSpc>
              <a:spcBef>
                <a:spcPts val="0"/>
              </a:spcBef>
              <a:spcAft>
                <a:spcPts val="0"/>
              </a:spcAft>
              <a:buNone/>
            </a:pPr>
            <a:endParaRPr sz="18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a:solidFill>
                  <a:schemeClr val="dk1"/>
                </a:solidFill>
              </a:rPr>
              <a:t>	</a:t>
            </a:r>
            <a:endParaRPr sz="18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a:solidFill>
                  <a:schemeClr val="dk1"/>
                </a:solidFill>
              </a:rPr>
              <a:t>	</a:t>
            </a:r>
            <a:endParaRPr sz="1800" b="1">
              <a:solidFill>
                <a:schemeClr val="dk1"/>
              </a:solidFil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228" name="Google Shape;228;p26"/>
          <p:cNvCxnSpPr/>
          <p:nvPr/>
        </p:nvCxnSpPr>
        <p:spPr>
          <a:xfrm>
            <a:off x="531652" y="1517186"/>
            <a:ext cx="2808000" cy="479700"/>
          </a:xfrm>
          <a:prstGeom prst="straightConnector1">
            <a:avLst/>
          </a:prstGeom>
          <a:noFill/>
          <a:ln w="28575" cap="flat" cmpd="sng">
            <a:solidFill>
              <a:srgbClr val="CC0000"/>
            </a:solidFill>
            <a:prstDash val="solid"/>
            <a:round/>
            <a:headEnd type="none" w="med" len="med"/>
            <a:tailEnd type="none" w="med" len="med"/>
          </a:ln>
        </p:spPr>
      </p:cxnSp>
      <p:cxnSp>
        <p:nvCxnSpPr>
          <p:cNvPr id="229" name="Google Shape;229;p26"/>
          <p:cNvCxnSpPr/>
          <p:nvPr/>
        </p:nvCxnSpPr>
        <p:spPr>
          <a:xfrm rot="10800000" flipH="1">
            <a:off x="531652" y="1531361"/>
            <a:ext cx="2836200" cy="479700"/>
          </a:xfrm>
          <a:prstGeom prst="straightConnector1">
            <a:avLst/>
          </a:prstGeom>
          <a:noFill/>
          <a:ln w="28575" cap="flat" cmpd="sng">
            <a:solidFill>
              <a:srgbClr val="CC0000"/>
            </a:solidFill>
            <a:prstDash val="solid"/>
            <a:round/>
            <a:headEnd type="none" w="med" len="med"/>
            <a:tailEnd type="none" w="med" len="med"/>
          </a:ln>
        </p:spPr>
      </p:cxn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dirty="0" smtClean="0"/>
              <a:t>14</a:t>
            </a:fld>
            <a:endParaRPr lang="en-US"/>
          </a:p>
        </p:txBody>
      </p:sp>
      <p:sp>
        <p:nvSpPr>
          <p:cNvPr id="3" name="TextBox 2">
            <a:extLst>
              <a:ext uri="{FF2B5EF4-FFF2-40B4-BE49-F238E27FC236}">
                <a16:creationId xmlns:a16="http://schemas.microsoft.com/office/drawing/2014/main" id="{74AFA63D-E288-40A4-93BC-D0412D9563D3}"/>
              </a:ext>
            </a:extLst>
          </p:cNvPr>
          <p:cNvSpPr txBox="1"/>
          <p:nvPr/>
        </p:nvSpPr>
        <p:spPr>
          <a:xfrm>
            <a:off x="457200" y="2929581"/>
            <a:ext cx="8155149" cy="1192634"/>
          </a:xfrm>
          <a:prstGeom prst="rect">
            <a:avLst/>
          </a:prstGeom>
          <a:noFill/>
        </p:spPr>
        <p:txBody>
          <a:bodyPr wrap="square" lIns="91440" tIns="45720" rIns="91440" bIns="45720" rtlCol="0" anchor="t">
            <a:spAutoFit/>
          </a:bodyPr>
          <a:lstStyle/>
          <a:p>
            <a:pPr marL="114300" lvl="0" algn="l" rtl="0">
              <a:lnSpc>
                <a:spcPct val="115000"/>
              </a:lnSpc>
              <a:spcBef>
                <a:spcPts val="0"/>
              </a:spcBef>
              <a:spcAft>
                <a:spcPts val="0"/>
              </a:spcAft>
              <a:buClr>
                <a:schemeClr val="dk1"/>
              </a:buClr>
              <a:buSzPts val="1800"/>
            </a:pPr>
            <a:endParaRPr lang="en-US" sz="1400" b="1">
              <a:solidFill>
                <a:schemeClr val="dk1"/>
              </a:solidFill>
            </a:endParaRPr>
          </a:p>
          <a:p>
            <a:pPr marL="114300">
              <a:lnSpc>
                <a:spcPct val="115000"/>
              </a:lnSpc>
              <a:buClr>
                <a:schemeClr val="dk1"/>
              </a:buClr>
              <a:buSzPts val="1800"/>
            </a:pPr>
            <a:r>
              <a:rPr lang="en-US" sz="1800" b="1">
                <a:solidFill>
                  <a:schemeClr val="dk1"/>
                </a:solidFill>
              </a:rPr>
              <a:t>Suggestion:  </a:t>
            </a:r>
            <a:r>
              <a:rPr lang="en-US" sz="1800">
                <a:solidFill>
                  <a:schemeClr val="dk1"/>
                </a:solidFill>
              </a:rPr>
              <a:t>Only document what you are willing to maintain constantly.</a:t>
            </a:r>
          </a:p>
          <a:p>
            <a:pPr marL="114300" lvl="0" algn="l" rtl="0">
              <a:lnSpc>
                <a:spcPct val="115000"/>
              </a:lnSpc>
              <a:spcBef>
                <a:spcPts val="0"/>
              </a:spcBef>
              <a:spcAft>
                <a:spcPts val="0"/>
              </a:spcAft>
              <a:buClr>
                <a:schemeClr val="dk1"/>
              </a:buClr>
              <a:buSzPts val="1800"/>
            </a:pPr>
            <a:endParaRPr lang="en-US" sz="1800">
              <a:solidFill>
                <a:schemeClr val="dk1"/>
              </a:solidFill>
            </a:endParaRP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a:buSzPts val="3200"/>
            </a:pPr>
            <a:r>
              <a:rPr lang="en-US"/>
              <a:t>Good Records Don’t Repeat Themselves</a:t>
            </a:r>
          </a:p>
        </p:txBody>
      </p:sp>
      <p:sp>
        <p:nvSpPr>
          <p:cNvPr id="207" name="Google Shape;207;p2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Good Habits for Consumer Research</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TextBox 4">
            <a:extLst>
              <a:ext uri="{FF2B5EF4-FFF2-40B4-BE49-F238E27FC236}">
                <a16:creationId xmlns:a16="http://schemas.microsoft.com/office/drawing/2014/main" id="{D530A949-24AC-48CD-B587-1D34E28B4FBC}"/>
              </a:ext>
            </a:extLst>
          </p:cNvPr>
          <p:cNvSpPr txBox="1"/>
          <p:nvPr/>
        </p:nvSpPr>
        <p:spPr>
          <a:xfrm>
            <a:off x="457200" y="1287262"/>
            <a:ext cx="8305200" cy="3231654"/>
          </a:xfrm>
          <a:prstGeom prst="rect">
            <a:avLst/>
          </a:prstGeom>
          <a:noFill/>
        </p:spPr>
        <p:txBody>
          <a:bodyPr wrap="square" lIns="91440" tIns="45720" rIns="91440" bIns="45720" rtlCol="0" anchor="t">
            <a:spAutoFit/>
          </a:bodyPr>
          <a:lstStyle/>
          <a:p>
            <a:r>
              <a:rPr lang="en-US" sz="1800" b="1"/>
              <a:t>Abstraction</a:t>
            </a:r>
            <a:endParaRPr lang="en-US"/>
          </a:p>
          <a:p>
            <a:r>
              <a:rPr lang="en-US" sz="1800"/>
              <a:t>Build your programs from modular code blocks</a:t>
            </a:r>
            <a:endParaRPr lang="en-US"/>
          </a:p>
          <a:p>
            <a:r>
              <a:rPr lang="en-US" sz="1800"/>
              <a:t>(a.k.a. functions, procedures, macros, subroutines, etc.)</a:t>
            </a:r>
          </a:p>
          <a:p>
            <a:endParaRPr lang="en-US" sz="800"/>
          </a:p>
          <a:p>
            <a:endParaRPr lang="en-US" sz="1800"/>
          </a:p>
          <a:p>
            <a:pPr marL="285750" indent="-285750">
              <a:buFont typeface="Arial" panose="020B0604020202020204" pitchFamily="34" charset="0"/>
              <a:buChar char="•"/>
            </a:pPr>
            <a:r>
              <a:rPr lang="en-US" sz="1800"/>
              <a:t>Produce consistent, repeatable results across programs</a:t>
            </a:r>
          </a:p>
          <a:p>
            <a:pPr marL="285750" indent="-285750">
              <a:buFont typeface="Arial" panose="020B0604020202020204" pitchFamily="34" charset="0"/>
              <a:buChar char="•"/>
            </a:pPr>
            <a:r>
              <a:rPr lang="en-US" sz="1800"/>
              <a:t>Only one place needs documentation</a:t>
            </a:r>
          </a:p>
          <a:p>
            <a:pPr marL="285750" indent="-285750">
              <a:buFont typeface="Arial" panose="020B0604020202020204" pitchFamily="34" charset="0"/>
              <a:buChar char="•"/>
            </a:pPr>
            <a:r>
              <a:rPr lang="en-US" sz="1800"/>
              <a:t>Only one place needs testing, debugging</a:t>
            </a:r>
            <a:endParaRPr lang="en-US"/>
          </a:p>
          <a:p>
            <a:endParaRPr lang="en-US"/>
          </a:p>
          <a:p>
            <a:endParaRPr lang="en-US"/>
          </a:p>
          <a:p>
            <a:endParaRPr lang="en-US"/>
          </a:p>
          <a:p>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One Way People Repeat Themselves</a:t>
            </a:r>
          </a:p>
        </p:txBody>
      </p:sp>
      <p:sp>
        <p:nvSpPr>
          <p:cNvPr id="251" name="Google Shape;251;p28"/>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Good Habits for Consumer Research</a:t>
            </a:r>
            <a:endParaRPr/>
          </a:p>
        </p:txBody>
      </p:sp>
      <p:sp>
        <p:nvSpPr>
          <p:cNvPr id="253" name="Google Shape;253;p28"/>
          <p:cNvSpPr txBox="1"/>
          <p:nvPr/>
        </p:nvSpPr>
        <p:spPr>
          <a:xfrm>
            <a:off x="390525" y="1104900"/>
            <a:ext cx="8020050" cy="3651975"/>
          </a:xfrm>
          <a:prstGeom prst="rect">
            <a:avLst/>
          </a:prstGeom>
          <a:solidFill>
            <a:schemeClr val="tx1"/>
          </a:solidFill>
          <a:ln>
            <a:noFill/>
          </a:ln>
        </p:spPr>
        <p:txBody>
          <a:bodyPr spcFirstLastPara="1" wrap="square" lIns="91425" tIns="91425" rIns="91425" bIns="91425" anchor="t" anchorCtr="0">
            <a:noAutofit/>
          </a:bodyPr>
          <a:lstStyle/>
          <a:p>
            <a:pPr marL="114300">
              <a:buSzPts val="1800"/>
            </a:pPr>
            <a:r>
              <a:rPr lang="en-US" sz="1600">
                <a:solidFill>
                  <a:srgbClr val="14C764"/>
                </a:solidFill>
                <a:latin typeface="Consolas"/>
              </a:rPr>
              <a:t>use "/</a:t>
            </a:r>
            <a:r>
              <a:rPr lang="en-US" sz="1600" err="1">
                <a:solidFill>
                  <a:srgbClr val="14C764"/>
                </a:solidFill>
                <a:latin typeface="Consolas"/>
              </a:rPr>
              <a:t>rawdata</a:t>
            </a:r>
            <a:r>
              <a:rPr lang="en-US" sz="1600">
                <a:solidFill>
                  <a:srgbClr val="14C764"/>
                </a:solidFill>
                <a:latin typeface="Consolas"/>
              </a:rPr>
              <a:t>/</a:t>
            </a:r>
            <a:r>
              <a:rPr lang="en-US" sz="1600" b="1">
                <a:solidFill>
                  <a:srgbClr val="FFFF00"/>
                </a:solidFill>
                <a:latin typeface="Consolas"/>
              </a:rPr>
              <a:t>2018</a:t>
            </a:r>
            <a:r>
              <a:rPr lang="en-US" sz="1600">
                <a:solidFill>
                  <a:srgbClr val="14C764"/>
                </a:solidFill>
                <a:latin typeface="Consolas"/>
              </a:rPr>
              <a:t>/</a:t>
            </a:r>
            <a:r>
              <a:rPr lang="en-US" sz="1600" err="1">
                <a:solidFill>
                  <a:srgbClr val="14C764"/>
                </a:solidFill>
                <a:latin typeface="Consolas"/>
              </a:rPr>
              <a:t>wages.dta</a:t>
            </a:r>
            <a:r>
              <a:rPr lang="en-US" sz="1600">
                <a:solidFill>
                  <a:srgbClr val="14C764"/>
                </a:solidFill>
                <a:latin typeface="Consolas"/>
              </a:rPr>
              <a:t>, clear</a:t>
            </a:r>
          </a:p>
          <a:p>
            <a:pPr marL="114300">
              <a:buSzPts val="1800"/>
            </a:pPr>
            <a:r>
              <a:rPr lang="en-US" sz="1600">
                <a:solidFill>
                  <a:srgbClr val="14C764"/>
                </a:solidFill>
                <a:latin typeface="Consolas"/>
              </a:rPr>
              <a:t>keep if </a:t>
            </a:r>
            <a:r>
              <a:rPr lang="en-US" sz="1600" err="1">
                <a:solidFill>
                  <a:srgbClr val="14C764"/>
                </a:solidFill>
                <a:latin typeface="Consolas"/>
              </a:rPr>
              <a:t>taxyear</a:t>
            </a:r>
            <a:r>
              <a:rPr lang="en-US" sz="1600">
                <a:solidFill>
                  <a:srgbClr val="14C764"/>
                </a:solidFill>
                <a:latin typeface="Consolas"/>
              </a:rPr>
              <a:t> == </a:t>
            </a:r>
            <a:r>
              <a:rPr lang="en-US" sz="1600">
                <a:solidFill>
                  <a:srgbClr val="FFFF00"/>
                </a:solidFill>
                <a:latin typeface="Consolas"/>
              </a:rPr>
              <a:t>2018</a:t>
            </a:r>
          </a:p>
          <a:p>
            <a:pPr marL="114300">
              <a:buSzPts val="1800"/>
            </a:pPr>
            <a:r>
              <a:rPr lang="en-US" sz="1600">
                <a:solidFill>
                  <a:srgbClr val="14C764"/>
                </a:solidFill>
                <a:latin typeface="Consolas"/>
              </a:rPr>
              <a:t>generate </a:t>
            </a:r>
            <a:r>
              <a:rPr lang="en-US" sz="1600" err="1">
                <a:solidFill>
                  <a:srgbClr val="14C764"/>
                </a:solidFill>
                <a:latin typeface="Consolas"/>
              </a:rPr>
              <a:t>lnwage</a:t>
            </a:r>
            <a:r>
              <a:rPr lang="en-US" sz="1600">
                <a:solidFill>
                  <a:srgbClr val="14C764"/>
                </a:solidFill>
                <a:latin typeface="Consolas"/>
              </a:rPr>
              <a:t> = ln(wage)</a:t>
            </a:r>
          </a:p>
          <a:p>
            <a:pPr marL="114300">
              <a:buSzPts val="1800"/>
            </a:pPr>
            <a:endParaRPr lang="en-US" sz="1600">
              <a:solidFill>
                <a:srgbClr val="14C764"/>
              </a:solidFill>
              <a:latin typeface="Consolas"/>
            </a:endParaRPr>
          </a:p>
          <a:p>
            <a:pPr marL="114300">
              <a:buSzPts val="1800"/>
            </a:pPr>
            <a:r>
              <a:rPr lang="en-US" sz="1600">
                <a:solidFill>
                  <a:srgbClr val="14C764"/>
                </a:solidFill>
                <a:latin typeface="Consolas"/>
              </a:rPr>
              <a:t>Scatter </a:t>
            </a:r>
            <a:r>
              <a:rPr lang="en-US" sz="1600" err="1">
                <a:solidFill>
                  <a:srgbClr val="14C764"/>
                </a:solidFill>
                <a:latin typeface="Consolas"/>
              </a:rPr>
              <a:t>lnwage</a:t>
            </a:r>
            <a:r>
              <a:rPr lang="en-US" sz="1600">
                <a:solidFill>
                  <a:srgbClr val="14C764"/>
                </a:solidFill>
                <a:latin typeface="Consolas"/>
              </a:rPr>
              <a:t> tenure, title("ln(wages) versus Tenure, </a:t>
            </a:r>
            <a:r>
              <a:rPr lang="en-US" sz="1600">
                <a:solidFill>
                  <a:srgbClr val="FFFF00"/>
                </a:solidFill>
                <a:latin typeface="Consolas"/>
              </a:rPr>
              <a:t>2018</a:t>
            </a:r>
            <a:r>
              <a:rPr lang="en-US" sz="1600">
                <a:solidFill>
                  <a:srgbClr val="14C764"/>
                </a:solidFill>
                <a:latin typeface="Consolas"/>
              </a:rPr>
              <a:t>")</a:t>
            </a:r>
          </a:p>
          <a:p>
            <a:pPr marL="114300">
              <a:buSzPts val="1800"/>
            </a:pPr>
            <a:endParaRPr lang="en-US" sz="1600">
              <a:solidFill>
                <a:srgbClr val="14C764"/>
              </a:solidFill>
              <a:latin typeface="Consolas"/>
            </a:endParaRPr>
          </a:p>
          <a:p>
            <a:pPr marL="114300">
              <a:buSzPts val="1800"/>
            </a:pPr>
            <a:r>
              <a:rPr lang="en-US" sz="1600">
                <a:solidFill>
                  <a:srgbClr val="14C764"/>
                </a:solidFill>
                <a:latin typeface="Consolas"/>
              </a:rPr>
              <a:t>regress </a:t>
            </a:r>
            <a:r>
              <a:rPr lang="en-US" sz="1600" err="1">
                <a:solidFill>
                  <a:srgbClr val="14C764"/>
                </a:solidFill>
                <a:latin typeface="Consolas"/>
              </a:rPr>
              <a:t>lnwage</a:t>
            </a:r>
            <a:r>
              <a:rPr lang="en-US" sz="1600">
                <a:solidFill>
                  <a:srgbClr val="14C764"/>
                </a:solidFill>
                <a:latin typeface="Consolas"/>
              </a:rPr>
              <a:t> educ gender tenure</a:t>
            </a:r>
          </a:p>
          <a:p>
            <a:pPr marL="114300">
              <a:buSzPts val="1800"/>
            </a:pPr>
            <a:r>
              <a:rPr lang="en-US" sz="1600" err="1">
                <a:solidFill>
                  <a:srgbClr val="14C764"/>
                </a:solidFill>
                <a:latin typeface="Consolas"/>
              </a:rPr>
              <a:t>regsave</a:t>
            </a:r>
            <a:r>
              <a:rPr lang="en-US" sz="1600">
                <a:solidFill>
                  <a:srgbClr val="14C764"/>
                </a:solidFill>
                <a:latin typeface="Consolas"/>
              </a:rPr>
              <a:t> educ gender tenure using results, </a:t>
            </a:r>
          </a:p>
          <a:p>
            <a:pPr marL="114300">
              <a:buSzPts val="1800"/>
            </a:pPr>
            <a:r>
              <a:rPr lang="en-US" sz="1600">
                <a:solidFill>
                  <a:srgbClr val="14C764"/>
                </a:solidFill>
                <a:latin typeface="Consolas"/>
              </a:rPr>
              <a:t>  table(</a:t>
            </a:r>
            <a:r>
              <a:rPr lang="en-US" sz="1600" err="1">
                <a:solidFill>
                  <a:srgbClr val="14C764"/>
                </a:solidFill>
                <a:latin typeface="Consolas"/>
              </a:rPr>
              <a:t>OLS_stderr</a:t>
            </a:r>
            <a:r>
              <a:rPr lang="en-US" sz="1600">
                <a:solidFill>
                  <a:srgbClr val="14C764"/>
                </a:solidFill>
                <a:latin typeface="Consolas"/>
              </a:rPr>
              <a:t>, order(</a:t>
            </a:r>
            <a:r>
              <a:rPr lang="en-US" sz="1600" err="1">
                <a:solidFill>
                  <a:srgbClr val="14C764"/>
                </a:solidFill>
                <a:latin typeface="Consolas"/>
              </a:rPr>
              <a:t>regvars</a:t>
            </a:r>
            <a:r>
              <a:rPr lang="en-US" sz="1600">
                <a:solidFill>
                  <a:srgbClr val="14C764"/>
                </a:solidFill>
                <a:latin typeface="Consolas"/>
              </a:rPr>
              <a:t> r2))</a:t>
            </a:r>
            <a:endParaRPr lang="en-US"/>
          </a:p>
          <a:p>
            <a:pPr marL="114300">
              <a:buSzPts val="1800"/>
            </a:pPr>
            <a:r>
              <a:rPr lang="en-US" sz="1600">
                <a:solidFill>
                  <a:srgbClr val="14C764"/>
                </a:solidFill>
                <a:latin typeface="Consolas"/>
              </a:rPr>
              <a:t>replace</a:t>
            </a:r>
          </a:p>
          <a:p>
            <a:pPr marL="114300">
              <a:buSzPts val="1800"/>
            </a:pPr>
            <a:r>
              <a:rPr lang="en-US" sz="1600">
                <a:solidFill>
                  <a:srgbClr val="14C764"/>
                </a:solidFill>
                <a:latin typeface="Consolas"/>
              </a:rPr>
              <a:t>use results, clear</a:t>
            </a:r>
          </a:p>
          <a:p>
            <a:pPr marL="114300">
              <a:buSzPts val="1800"/>
            </a:pPr>
            <a:r>
              <a:rPr lang="en-US" sz="1600" err="1">
                <a:solidFill>
                  <a:srgbClr val="14C764"/>
                </a:solidFill>
                <a:latin typeface="Consolas"/>
              </a:rPr>
              <a:t>outsheet</a:t>
            </a:r>
            <a:r>
              <a:rPr lang="en-US" sz="1600">
                <a:solidFill>
                  <a:srgbClr val="14C764"/>
                </a:solidFill>
                <a:latin typeface="Consolas"/>
              </a:rPr>
              <a:t> using results_</a:t>
            </a:r>
            <a:r>
              <a:rPr lang="en-US" sz="1600">
                <a:solidFill>
                  <a:srgbClr val="FFFF00"/>
                </a:solidFill>
                <a:latin typeface="Consolas"/>
              </a:rPr>
              <a:t>2018</a:t>
            </a:r>
            <a:r>
              <a:rPr lang="en-US" sz="1600">
                <a:solidFill>
                  <a:srgbClr val="14C764"/>
                </a:solidFill>
                <a:latin typeface="Consolas"/>
              </a:rPr>
              <a:t>.txt, replace</a:t>
            </a:r>
          </a:p>
          <a:p>
            <a:pPr marL="114300">
              <a:buSzPts val="1800"/>
            </a:pPr>
            <a:endParaRPr lang="en-US" sz="1800">
              <a:solidFill>
                <a:srgbClr val="14C764"/>
              </a:solidFill>
            </a:endParaRPr>
          </a:p>
          <a:p>
            <a:pPr marL="114300">
              <a:buSzPts val="1800"/>
            </a:pPr>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679406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title"/>
          </p:nvPr>
        </p:nvSpPr>
        <p:spPr>
          <a:xfrm>
            <a:off x="457200" y="77600"/>
            <a:ext cx="8686800" cy="1143000"/>
          </a:xfrm>
          <a:prstGeom prst="rect">
            <a:avLst/>
          </a:prstGeom>
          <a:noFill/>
          <a:ln>
            <a:noFill/>
          </a:ln>
        </p:spPr>
        <p:txBody>
          <a:bodyPr spcFirstLastPara="1" wrap="square" lIns="91425" tIns="45700" rIns="91425" bIns="45700" anchor="ctr" anchorCtr="0">
            <a:noAutofit/>
          </a:bodyPr>
          <a:lstStyle/>
          <a:p>
            <a:pPr>
              <a:buSzPts val="3200"/>
            </a:pPr>
            <a:r>
              <a:rPr lang="en-US"/>
              <a:t>Good Records: Version Control</a:t>
            </a:r>
            <a:endParaRPr/>
          </a:p>
        </p:txBody>
      </p:sp>
      <p:sp>
        <p:nvSpPr>
          <p:cNvPr id="148" name="Google Shape;148;p18"/>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Good Habits for Consumer Research</a:t>
            </a:r>
            <a:endParaRPr/>
          </a:p>
        </p:txBody>
      </p:sp>
      <p:sp>
        <p:nvSpPr>
          <p:cNvPr id="151" name="Google Shape;151;p18"/>
          <p:cNvSpPr txBox="1"/>
          <p:nvPr/>
        </p:nvSpPr>
        <p:spPr>
          <a:xfrm>
            <a:off x="457200" y="1217982"/>
            <a:ext cx="8163000" cy="5167171"/>
          </a:xfrm>
          <a:prstGeom prst="rect">
            <a:avLst/>
          </a:prstGeom>
          <a:noFill/>
          <a:ln>
            <a:noFill/>
          </a:ln>
        </p:spPr>
        <p:txBody>
          <a:bodyPr spcFirstLastPara="1" wrap="square" lIns="91425" tIns="45700" rIns="91425" bIns="45700" anchor="t" anchorCtr="0">
            <a:noAutofit/>
          </a:bodyPr>
          <a:lstStyle/>
          <a:p>
            <a:pPr>
              <a:lnSpc>
                <a:spcPct val="114999"/>
              </a:lnSpc>
            </a:pPr>
            <a:r>
              <a:rPr lang="en-US" sz="1800" b="1" u="sng">
                <a:solidFill>
                  <a:schemeClr val="dk1"/>
                </a:solidFill>
              </a:rPr>
              <a:t>Your Programs</a:t>
            </a:r>
            <a:endParaRPr lang="en-US" u="sng">
              <a:solidFill>
                <a:schemeClr val="dk1"/>
              </a:solidFill>
            </a:endParaRPr>
          </a:p>
          <a:p>
            <a:pPr>
              <a:lnSpc>
                <a:spcPct val="114999"/>
              </a:lnSpc>
            </a:pPr>
            <a:r>
              <a:rPr lang="en-US" sz="1800">
                <a:solidFill>
                  <a:schemeClr val="dk1"/>
                </a:solidFill>
              </a:rPr>
              <a:t>Manage versions of your code with tools like </a:t>
            </a:r>
            <a:r>
              <a:rPr lang="en-US" sz="1800">
                <a:solidFill>
                  <a:schemeClr val="dk1"/>
                </a:solidFill>
                <a:latin typeface="Courier New"/>
              </a:rPr>
              <a:t>git</a:t>
            </a:r>
            <a:r>
              <a:rPr lang="en-US" sz="1800">
                <a:solidFill>
                  <a:schemeClr val="dk1"/>
                </a:solidFill>
              </a:rPr>
              <a:t> </a:t>
            </a:r>
            <a:endParaRPr lang="en-US">
              <a:solidFill>
                <a:schemeClr val="dk1"/>
              </a:solidFill>
            </a:endParaRPr>
          </a:p>
          <a:p>
            <a:pPr>
              <a:lnSpc>
                <a:spcPct val="115000"/>
              </a:lnSpc>
            </a:pPr>
            <a:endParaRPr lang="en-US" sz="1800" i="1">
              <a:solidFill>
                <a:schemeClr val="dk1"/>
              </a:solidFill>
            </a:endParaRPr>
          </a:p>
          <a:p>
            <a:pPr marL="0" lvl="0" indent="0" algn="l" rtl="0">
              <a:lnSpc>
                <a:spcPct val="114999"/>
              </a:lnSpc>
              <a:spcBef>
                <a:spcPts val="0"/>
              </a:spcBef>
              <a:spcAft>
                <a:spcPts val="0"/>
              </a:spcAft>
              <a:buNone/>
            </a:pPr>
            <a:endParaRPr lang="en-US" sz="1800" b="1">
              <a:solidFill>
                <a:schemeClr val="dk1"/>
              </a:solidFill>
            </a:endParaRPr>
          </a:p>
          <a:p>
            <a:pPr>
              <a:lnSpc>
                <a:spcPct val="114999"/>
              </a:lnSpc>
            </a:pPr>
            <a:endParaRPr lang="en-US" sz="1800" b="1">
              <a:solidFill>
                <a:schemeClr val="dk1"/>
              </a:solidFill>
            </a:endParaRPr>
          </a:p>
          <a:p>
            <a:pPr>
              <a:lnSpc>
                <a:spcPct val="114999"/>
              </a:lnSpc>
            </a:pPr>
            <a:r>
              <a:rPr lang="en-US" sz="1800" b="1" u="sng">
                <a:solidFill>
                  <a:schemeClr val="dk1"/>
                </a:solidFill>
              </a:rPr>
              <a:t>Open Source Packages</a:t>
            </a:r>
            <a:r>
              <a:rPr lang="en-US" sz="1800" b="1">
                <a:solidFill>
                  <a:schemeClr val="dk1"/>
                </a:solidFill>
              </a:rPr>
              <a:t> </a:t>
            </a:r>
          </a:p>
          <a:p>
            <a:pPr>
              <a:lnSpc>
                <a:spcPct val="114999"/>
              </a:lnSpc>
            </a:pPr>
            <a:r>
              <a:rPr lang="en-US" sz="1800">
                <a:solidFill>
                  <a:schemeClr val="tx1"/>
                </a:solidFill>
              </a:rPr>
              <a:t>Tools like </a:t>
            </a:r>
            <a:r>
              <a:rPr lang="en-US" sz="1800" err="1">
                <a:solidFill>
                  <a:schemeClr val="tx1"/>
                </a:solidFill>
                <a:latin typeface="Courier New"/>
              </a:rPr>
              <a:t>conda</a:t>
            </a:r>
            <a:r>
              <a:rPr lang="en-US" sz="1800">
                <a:solidFill>
                  <a:schemeClr val="tx1"/>
                </a:solidFill>
              </a:rPr>
              <a:t> </a:t>
            </a:r>
            <a:endParaRPr lang="en-US">
              <a:solidFill>
                <a:schemeClr val="tx1"/>
              </a:solidFill>
            </a:endParaRPr>
          </a:p>
          <a:p>
            <a:pPr>
              <a:lnSpc>
                <a:spcPct val="114999"/>
              </a:lnSpc>
            </a:pPr>
            <a:endParaRPr lang="en-US" sz="1800" i="1">
              <a:solidFill>
                <a:schemeClr val="dk1"/>
              </a:solidFill>
            </a:endParaRPr>
          </a:p>
          <a:p>
            <a:pPr>
              <a:lnSpc>
                <a:spcPct val="114999"/>
              </a:lnSpc>
            </a:pPr>
            <a:endParaRPr lang="en-US" sz="1800" i="1">
              <a:solidFill>
                <a:schemeClr val="dk1"/>
              </a:solidFill>
            </a:endParaRPr>
          </a:p>
          <a:p>
            <a:pPr>
              <a:lnSpc>
                <a:spcPct val="114999"/>
              </a:lnSpc>
            </a:pPr>
            <a:endParaRPr lang="en-US" sz="1800" i="1">
              <a:solidFill>
                <a:schemeClr val="dk1"/>
              </a:solidFill>
            </a:endParaRPr>
          </a:p>
          <a:p>
            <a:pPr>
              <a:lnSpc>
                <a:spcPct val="114999"/>
              </a:lnSpc>
            </a:pPr>
            <a:r>
              <a:rPr lang="en-US" sz="1800" b="1" u="sng">
                <a:solidFill>
                  <a:schemeClr val="dk1"/>
                </a:solidFill>
              </a:rPr>
              <a:t>Computing Environments</a:t>
            </a:r>
          </a:p>
          <a:p>
            <a:pPr>
              <a:lnSpc>
                <a:spcPct val="114999"/>
              </a:lnSpc>
            </a:pPr>
            <a:r>
              <a:rPr lang="en-US" sz="1800">
                <a:solidFill>
                  <a:schemeClr val="tx1"/>
                </a:solidFill>
              </a:rPr>
              <a:t>Tools like Docker and Singularity (for preserving a KLC/Quest environment)</a:t>
            </a:r>
            <a:endParaRPr lang="en-US" sz="1800" b="1" u="sng">
              <a:solidFill>
                <a:schemeClr val="tx1"/>
              </a:solidFill>
            </a:endParaRPr>
          </a:p>
          <a:p>
            <a:pPr>
              <a:lnSpc>
                <a:spcPct val="114999"/>
              </a:lnSpc>
            </a:pPr>
            <a:endParaRPr lang="en-US" sz="1800">
              <a:solidFill>
                <a:schemeClr val="tx1"/>
              </a:solidFill>
            </a:endParaRPr>
          </a:p>
          <a:p>
            <a:pPr>
              <a:lnSpc>
                <a:spcPct val="114999"/>
              </a:lnSpc>
            </a:pPr>
            <a:endParaRPr lang="en-US" sz="1800"/>
          </a:p>
          <a:p>
            <a:pPr>
              <a:lnSpc>
                <a:spcPct val="114999"/>
              </a:lnSpc>
            </a:pPr>
            <a:endParaRPr lang="en-US" sz="1800">
              <a:solidFill>
                <a:schemeClr val="dk1"/>
              </a:solidFill>
            </a:endParaRPr>
          </a:p>
          <a:p>
            <a:pPr marL="0" marR="0" lvl="0" indent="0" algn="l" rtl="0">
              <a:lnSpc>
                <a:spcPct val="100000"/>
              </a:lnSpc>
              <a:spcBef>
                <a:spcPts val="0"/>
              </a:spcBef>
              <a:spcAft>
                <a:spcPts val="0"/>
              </a:spcAft>
              <a:buClr>
                <a:schemeClr val="dk1"/>
              </a:buClr>
              <a:buSzPts val="11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Testing</a:t>
            </a:r>
          </a:p>
        </p:txBody>
      </p:sp>
      <p:sp>
        <p:nvSpPr>
          <p:cNvPr id="251" name="Google Shape;251;p28"/>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Good Habits for Consumer Research</a:t>
            </a:r>
            <a:endParaRPr/>
          </a:p>
        </p:txBody>
      </p:sp>
      <p:sp>
        <p:nvSpPr>
          <p:cNvPr id="253" name="Google Shape;253;p28"/>
          <p:cNvSpPr txBox="1"/>
          <p:nvPr/>
        </p:nvSpPr>
        <p:spPr>
          <a:xfrm>
            <a:off x="457200" y="1143000"/>
            <a:ext cx="8229600" cy="4956900"/>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SzPts val="1800"/>
            </a:pPr>
            <a:endParaRPr lang="en-US" sz="1800"/>
          </a:p>
          <a:p>
            <a:pPr marL="114300" lvl="0" algn="l" rtl="0">
              <a:spcBef>
                <a:spcPts val="0"/>
              </a:spcBef>
              <a:spcAft>
                <a:spcPts val="0"/>
              </a:spcAft>
              <a:buSzPts val="1800"/>
            </a:pPr>
            <a:endParaRPr lang="en-US" sz="1800"/>
          </a:p>
          <a:p>
            <a:pPr marL="114300"/>
            <a:r>
              <a:rPr lang="en-US" sz="1800"/>
              <a:t>What you replicate must also be correct!</a:t>
            </a:r>
            <a:endParaRPr lang="en-US"/>
          </a:p>
          <a:p>
            <a:pPr marL="114300"/>
            <a:endParaRPr lang="en-US" sz="1800"/>
          </a:p>
          <a:p>
            <a:pPr marL="114300"/>
            <a:r>
              <a:rPr lang="en-US" sz="1800" b="1"/>
              <a:t>Suggestion: Assume your work has errors; take joy from finding them.</a:t>
            </a:r>
            <a:endParaRPr lang="en-US" sz="1800"/>
          </a:p>
          <a:p>
            <a:pPr marL="114300">
              <a:buSzPts val="1800"/>
            </a:pPr>
            <a:endParaRPr lang="en-US" sz="1800"/>
          </a:p>
          <a:p>
            <a:pPr marL="742950" indent="-285750">
              <a:buChar char="•"/>
            </a:pPr>
            <a:r>
              <a:rPr lang="en-US" sz="1800"/>
              <a:t>Make a list of testable propositions</a:t>
            </a:r>
          </a:p>
          <a:p>
            <a:pPr marL="742950" indent="-285750">
              <a:buChar char="•"/>
            </a:pPr>
            <a:r>
              <a:rPr lang="en-US" sz="1800"/>
              <a:t>Even things that shouldn't ever go wrong, could go wrong</a:t>
            </a:r>
          </a:p>
          <a:p>
            <a:pPr marL="742950" indent="-285750">
              <a:buChar char="•"/>
            </a:pPr>
            <a:r>
              <a:rPr lang="en-US" sz="1800"/>
              <a:t>Be imaginative</a:t>
            </a:r>
          </a:p>
          <a:p>
            <a:pPr marL="114300" lvl="0" algn="l" rtl="0">
              <a:spcBef>
                <a:spcPts val="0"/>
              </a:spcBef>
              <a:spcAft>
                <a:spcPts val="0"/>
              </a:spcAft>
              <a:buSzPts val="1800"/>
            </a:pPr>
            <a:endParaRPr lang="en-US" sz="1800"/>
          </a:p>
          <a:p>
            <a:pPr marL="114300" lvl="0" algn="l" rtl="0">
              <a:spcBef>
                <a:spcPts val="0"/>
              </a:spcBef>
              <a:spcAft>
                <a:spcPts val="0"/>
              </a:spcAft>
              <a:buSzPts val="1800"/>
            </a:pPr>
            <a:endParaRPr lang="en-US" sz="1800"/>
          </a:p>
          <a:p>
            <a:pPr marL="114300" lvl="0" indent="0" algn="l" rtl="0">
              <a:spcBef>
                <a:spcPts val="0"/>
              </a:spcBef>
              <a:spcAft>
                <a:spcPts val="0"/>
              </a:spcAft>
              <a:buSzPts val="1800"/>
              <a:buNone/>
            </a:pPr>
            <a:endParaRPr lang="en-US" sz="1800"/>
          </a:p>
          <a:p>
            <a:pPr marL="457200"/>
            <a:endParaRPr lang="en-US" sz="600"/>
          </a:p>
          <a:p>
            <a:pPr marL="457200"/>
            <a:endParaRPr lang="en-US" sz="18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Summary</a:t>
            </a:r>
          </a:p>
        </p:txBody>
      </p:sp>
      <p:sp>
        <p:nvSpPr>
          <p:cNvPr id="251" name="Google Shape;251;p28"/>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Good Habits for Consumer Research</a:t>
            </a:r>
            <a:endParaRPr/>
          </a:p>
        </p:txBody>
      </p:sp>
      <p:sp>
        <p:nvSpPr>
          <p:cNvPr id="253" name="Google Shape;253;p28"/>
          <p:cNvSpPr txBox="1"/>
          <p:nvPr/>
        </p:nvSpPr>
        <p:spPr>
          <a:xfrm>
            <a:off x="457200" y="1143000"/>
            <a:ext cx="8633591" cy="611530"/>
          </a:xfrm>
          <a:prstGeom prst="rect">
            <a:avLst/>
          </a:prstGeom>
          <a:noFill/>
          <a:ln>
            <a:noFill/>
          </a:ln>
        </p:spPr>
        <p:txBody>
          <a:bodyPr spcFirstLastPara="1" wrap="square" lIns="91425" tIns="91425" rIns="91425" bIns="91425" anchor="t" anchorCtr="0">
            <a:noAutofit/>
          </a:bodyPr>
          <a:lstStyle/>
          <a:p>
            <a:pPr marL="114300">
              <a:buSzPts val="1800"/>
            </a:pPr>
            <a:r>
              <a:rPr lang="en-US" sz="1800"/>
              <a:t>Incorporate </a:t>
            </a:r>
            <a:r>
              <a:rPr lang="en-US" sz="1800" b="1"/>
              <a:t>programming</a:t>
            </a:r>
            <a:r>
              <a:rPr lang="en-US" sz="1800"/>
              <a:t> into your work for efficiency and self-documentation.</a:t>
            </a:r>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3" name="Google Shape;253;p28">
            <a:extLst>
              <a:ext uri="{FF2B5EF4-FFF2-40B4-BE49-F238E27FC236}">
                <a16:creationId xmlns:a16="http://schemas.microsoft.com/office/drawing/2014/main" id="{1DEA14E2-9B87-2779-9679-1E65D42DA871}"/>
              </a:ext>
            </a:extLst>
          </p:cNvPr>
          <p:cNvSpPr txBox="1"/>
          <p:nvPr/>
        </p:nvSpPr>
        <p:spPr>
          <a:xfrm>
            <a:off x="457200" y="2098784"/>
            <a:ext cx="8633591" cy="611530"/>
          </a:xfrm>
          <a:prstGeom prst="rect">
            <a:avLst/>
          </a:prstGeom>
          <a:noFill/>
          <a:ln>
            <a:noFill/>
          </a:ln>
        </p:spPr>
        <p:txBody>
          <a:bodyPr spcFirstLastPara="1" wrap="square" lIns="91425" tIns="91425" rIns="91425" bIns="91425" anchor="t" anchorCtr="0">
            <a:noAutofit/>
          </a:bodyPr>
          <a:lstStyle/>
          <a:p>
            <a:pPr marL="114300"/>
            <a:r>
              <a:rPr lang="en-US" sz="1800"/>
              <a:t>Design your work as a series of </a:t>
            </a:r>
            <a:r>
              <a:rPr lang="en-US" sz="1800" b="1"/>
              <a:t>modular tasks</a:t>
            </a:r>
            <a:r>
              <a:rPr lang="en-US" sz="1800"/>
              <a:t>.</a:t>
            </a:r>
            <a:endParaRPr lang="en-US"/>
          </a:p>
        </p:txBody>
      </p:sp>
      <p:sp>
        <p:nvSpPr>
          <p:cNvPr id="14" name="Google Shape;253;p28">
            <a:extLst>
              <a:ext uri="{FF2B5EF4-FFF2-40B4-BE49-F238E27FC236}">
                <a16:creationId xmlns:a16="http://schemas.microsoft.com/office/drawing/2014/main" id="{282BD116-EE04-F733-E291-877731083BDD}"/>
              </a:ext>
            </a:extLst>
          </p:cNvPr>
          <p:cNvSpPr txBox="1"/>
          <p:nvPr/>
        </p:nvSpPr>
        <p:spPr>
          <a:xfrm>
            <a:off x="457200" y="4985845"/>
            <a:ext cx="8633591" cy="611530"/>
          </a:xfrm>
          <a:prstGeom prst="rect">
            <a:avLst/>
          </a:prstGeom>
          <a:noFill/>
          <a:ln>
            <a:noFill/>
          </a:ln>
        </p:spPr>
        <p:txBody>
          <a:bodyPr spcFirstLastPara="1" wrap="square" lIns="91425" tIns="91425" rIns="91425" bIns="91425" anchor="t" anchorCtr="0">
            <a:noAutofit/>
          </a:bodyPr>
          <a:lstStyle/>
          <a:p>
            <a:pPr marL="114300"/>
            <a:r>
              <a:rPr lang="en-US" sz="1800" b="1"/>
              <a:t>Test</a:t>
            </a:r>
            <a:r>
              <a:rPr lang="en-US" sz="1800"/>
              <a:t> each modular step in isolation.</a:t>
            </a:r>
          </a:p>
        </p:txBody>
      </p:sp>
      <p:grpSp>
        <p:nvGrpSpPr>
          <p:cNvPr id="20" name="Group 19">
            <a:extLst>
              <a:ext uri="{FF2B5EF4-FFF2-40B4-BE49-F238E27FC236}">
                <a16:creationId xmlns:a16="http://schemas.microsoft.com/office/drawing/2014/main" id="{EB79C710-2C97-A327-3641-8BB49E87E742}"/>
              </a:ext>
            </a:extLst>
          </p:cNvPr>
          <p:cNvGrpSpPr/>
          <p:nvPr/>
        </p:nvGrpSpPr>
        <p:grpSpPr>
          <a:xfrm>
            <a:off x="657718" y="2598845"/>
            <a:ext cx="7833491" cy="1886607"/>
            <a:chOff x="657718" y="2598845"/>
            <a:chExt cx="7833491" cy="1886607"/>
          </a:xfrm>
        </p:grpSpPr>
        <p:sp>
          <p:nvSpPr>
            <p:cNvPr id="4" name="Rectangle: Rounded Corners 3">
              <a:extLst>
                <a:ext uri="{FF2B5EF4-FFF2-40B4-BE49-F238E27FC236}">
                  <a16:creationId xmlns:a16="http://schemas.microsoft.com/office/drawing/2014/main" id="{063D29AA-7E41-CBE7-D357-097401F95E44}"/>
                </a:ext>
              </a:extLst>
            </p:cNvPr>
            <p:cNvSpPr/>
            <p:nvPr/>
          </p:nvSpPr>
          <p:spPr>
            <a:xfrm>
              <a:off x="657718" y="2598847"/>
              <a:ext cx="1349923" cy="5222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cs typeface="Arial"/>
                </a:rPr>
                <a:t>download data</a:t>
              </a:r>
            </a:p>
          </p:txBody>
        </p:sp>
        <p:sp>
          <p:nvSpPr>
            <p:cNvPr id="5" name="Rectangle: Rounded Corners 4">
              <a:extLst>
                <a:ext uri="{FF2B5EF4-FFF2-40B4-BE49-F238E27FC236}">
                  <a16:creationId xmlns:a16="http://schemas.microsoft.com/office/drawing/2014/main" id="{49E0A197-D99C-2713-25F8-AB174B8DD817}"/>
                </a:ext>
              </a:extLst>
            </p:cNvPr>
            <p:cNvSpPr/>
            <p:nvPr/>
          </p:nvSpPr>
          <p:spPr>
            <a:xfrm>
              <a:off x="2322951" y="2598847"/>
              <a:ext cx="1349923" cy="5222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en-US">
                  <a:cs typeface="Arial"/>
                </a:rPr>
                <a:t>examine contents</a:t>
              </a:r>
            </a:p>
          </p:txBody>
        </p:sp>
        <p:sp>
          <p:nvSpPr>
            <p:cNvPr id="6" name="Rectangle: Rounded Corners 5">
              <a:extLst>
                <a:ext uri="{FF2B5EF4-FFF2-40B4-BE49-F238E27FC236}">
                  <a16:creationId xmlns:a16="http://schemas.microsoft.com/office/drawing/2014/main" id="{130E8B59-1BDD-65F6-A73D-482EF1600BBD}"/>
                </a:ext>
              </a:extLst>
            </p:cNvPr>
            <p:cNvSpPr/>
            <p:nvPr/>
          </p:nvSpPr>
          <p:spPr>
            <a:xfrm>
              <a:off x="3899502" y="2598846"/>
              <a:ext cx="1349923" cy="5222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en-US">
                  <a:cs typeface="Arial"/>
                </a:rPr>
                <a:t>filter observations</a:t>
              </a:r>
              <a:endParaRPr lang="en-US"/>
            </a:p>
          </p:txBody>
        </p:sp>
        <p:sp>
          <p:nvSpPr>
            <p:cNvPr id="7" name="Rectangle: Rounded Corners 6">
              <a:extLst>
                <a:ext uri="{FF2B5EF4-FFF2-40B4-BE49-F238E27FC236}">
                  <a16:creationId xmlns:a16="http://schemas.microsoft.com/office/drawing/2014/main" id="{61B625D7-70A0-2BB4-7CBA-829AA3845CA8}"/>
                </a:ext>
              </a:extLst>
            </p:cNvPr>
            <p:cNvSpPr/>
            <p:nvPr/>
          </p:nvSpPr>
          <p:spPr>
            <a:xfrm>
              <a:off x="5476053" y="2598846"/>
              <a:ext cx="1349923" cy="5222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en-US">
                  <a:cs typeface="Arial"/>
                </a:rPr>
                <a:t>make new fields</a:t>
              </a:r>
            </a:p>
          </p:txBody>
        </p:sp>
        <p:sp>
          <p:nvSpPr>
            <p:cNvPr id="8" name="Rectangle: Rounded Corners 7">
              <a:extLst>
                <a:ext uri="{FF2B5EF4-FFF2-40B4-BE49-F238E27FC236}">
                  <a16:creationId xmlns:a16="http://schemas.microsoft.com/office/drawing/2014/main" id="{62554386-D1D2-2F72-16D6-61CA770BB98A}"/>
                </a:ext>
              </a:extLst>
            </p:cNvPr>
            <p:cNvSpPr/>
            <p:nvPr/>
          </p:nvSpPr>
          <p:spPr>
            <a:xfrm>
              <a:off x="7141286" y="2598845"/>
              <a:ext cx="1349923" cy="5222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en-US">
                  <a:cs typeface="Arial"/>
                </a:rPr>
                <a:t>merge w/ existing data</a:t>
              </a:r>
              <a:endParaRPr lang="en-US"/>
            </a:p>
          </p:txBody>
        </p:sp>
        <p:sp>
          <p:nvSpPr>
            <p:cNvPr id="9" name="Rectangle: Rounded Corners 8">
              <a:extLst>
                <a:ext uri="{FF2B5EF4-FFF2-40B4-BE49-F238E27FC236}">
                  <a16:creationId xmlns:a16="http://schemas.microsoft.com/office/drawing/2014/main" id="{5AA49424-84AB-4327-8F80-BE16279155F2}"/>
                </a:ext>
              </a:extLst>
            </p:cNvPr>
            <p:cNvSpPr/>
            <p:nvPr/>
          </p:nvSpPr>
          <p:spPr>
            <a:xfrm>
              <a:off x="657718" y="3278735"/>
              <a:ext cx="1349923" cy="5222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en-US">
                  <a:cs typeface="Arial"/>
                </a:rPr>
                <a:t>calculate results</a:t>
              </a:r>
              <a:endParaRPr lang="en-US"/>
            </a:p>
          </p:txBody>
        </p:sp>
        <p:sp>
          <p:nvSpPr>
            <p:cNvPr id="10" name="Rectangle: Rounded Corners 9">
              <a:extLst>
                <a:ext uri="{FF2B5EF4-FFF2-40B4-BE49-F238E27FC236}">
                  <a16:creationId xmlns:a16="http://schemas.microsoft.com/office/drawing/2014/main" id="{1BF92021-EFD4-038A-70CF-985B67EFE37F}"/>
                </a:ext>
              </a:extLst>
            </p:cNvPr>
            <p:cNvSpPr/>
            <p:nvPr/>
          </p:nvSpPr>
          <p:spPr>
            <a:xfrm>
              <a:off x="2322951" y="3278735"/>
              <a:ext cx="1349923" cy="5222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en-US">
                  <a:cs typeface="Arial"/>
                </a:rPr>
                <a:t>write results to paper</a:t>
              </a:r>
              <a:endParaRPr lang="en-US"/>
            </a:p>
          </p:txBody>
        </p:sp>
        <p:sp>
          <p:nvSpPr>
            <p:cNvPr id="11" name="Rectangle: Rounded Corners 10">
              <a:extLst>
                <a:ext uri="{FF2B5EF4-FFF2-40B4-BE49-F238E27FC236}">
                  <a16:creationId xmlns:a16="http://schemas.microsoft.com/office/drawing/2014/main" id="{AA30AA58-0EC1-C399-1D86-BC1B9E77144F}"/>
                </a:ext>
              </a:extLst>
            </p:cNvPr>
            <p:cNvSpPr/>
            <p:nvPr/>
          </p:nvSpPr>
          <p:spPr>
            <a:xfrm>
              <a:off x="657718" y="3958622"/>
              <a:ext cx="1349923" cy="5222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en-US">
                  <a:cs typeface="Arial"/>
                </a:rPr>
                <a:t>log your activities</a:t>
              </a:r>
            </a:p>
          </p:txBody>
        </p:sp>
        <p:sp>
          <p:nvSpPr>
            <p:cNvPr id="12" name="Rectangle: Rounded Corners 11">
              <a:extLst>
                <a:ext uri="{FF2B5EF4-FFF2-40B4-BE49-F238E27FC236}">
                  <a16:creationId xmlns:a16="http://schemas.microsoft.com/office/drawing/2014/main" id="{C307562A-249A-2951-57C8-D74E892D69B5}"/>
                </a:ext>
              </a:extLst>
            </p:cNvPr>
            <p:cNvSpPr/>
            <p:nvPr/>
          </p:nvSpPr>
          <p:spPr>
            <a:xfrm>
              <a:off x="3889649" y="3958622"/>
              <a:ext cx="1349923" cy="5222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en-US">
                  <a:cs typeface="Arial"/>
                </a:rPr>
                <a:t>notify collaborators</a:t>
              </a:r>
            </a:p>
          </p:txBody>
        </p:sp>
        <p:sp>
          <p:nvSpPr>
            <p:cNvPr id="16" name="Rectangle: Rounded Corners 15">
              <a:extLst>
                <a:ext uri="{FF2B5EF4-FFF2-40B4-BE49-F238E27FC236}">
                  <a16:creationId xmlns:a16="http://schemas.microsoft.com/office/drawing/2014/main" id="{F2A1CAF7-0F28-A78A-4D2F-AA2ACA7D3DD5}"/>
                </a:ext>
              </a:extLst>
            </p:cNvPr>
            <p:cNvSpPr/>
            <p:nvPr/>
          </p:nvSpPr>
          <p:spPr>
            <a:xfrm>
              <a:off x="3894248" y="3283333"/>
              <a:ext cx="1349923" cy="5222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en-US">
                  <a:cs typeface="Arial"/>
                </a:rPr>
                <a:t>repeat last two steps</a:t>
              </a:r>
              <a:endParaRPr lang="en-US"/>
            </a:p>
          </p:txBody>
        </p:sp>
        <p:sp>
          <p:nvSpPr>
            <p:cNvPr id="17" name="Rectangle: Rounded Corners 16">
              <a:extLst>
                <a:ext uri="{FF2B5EF4-FFF2-40B4-BE49-F238E27FC236}">
                  <a16:creationId xmlns:a16="http://schemas.microsoft.com/office/drawing/2014/main" id="{A2E12A2B-F910-4CE2-867E-04380E1AFFCA}"/>
                </a:ext>
              </a:extLst>
            </p:cNvPr>
            <p:cNvSpPr/>
            <p:nvPr/>
          </p:nvSpPr>
          <p:spPr>
            <a:xfrm>
              <a:off x="5470799" y="3283333"/>
              <a:ext cx="1349923" cy="5222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en-US">
                  <a:cs typeface="Arial"/>
                </a:rPr>
                <a:t>repeat them some more</a:t>
              </a:r>
              <a:endParaRPr lang="en-US"/>
            </a:p>
          </p:txBody>
        </p:sp>
        <p:sp>
          <p:nvSpPr>
            <p:cNvPr id="19" name="Rectangle: Rounded Corners 18">
              <a:extLst>
                <a:ext uri="{FF2B5EF4-FFF2-40B4-BE49-F238E27FC236}">
                  <a16:creationId xmlns:a16="http://schemas.microsoft.com/office/drawing/2014/main" id="{AFC4EAA9-A814-8BEC-B2A3-9F467730923C}"/>
                </a:ext>
              </a:extLst>
            </p:cNvPr>
            <p:cNvSpPr/>
            <p:nvPr/>
          </p:nvSpPr>
          <p:spPr>
            <a:xfrm>
              <a:off x="2327549" y="3963220"/>
              <a:ext cx="1349923" cy="5222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en-US">
                  <a:cs typeface="Arial"/>
                </a:rPr>
                <a:t>update documents</a:t>
              </a:r>
            </a:p>
          </p:txBody>
        </p:sp>
      </p:grpSp>
    </p:spTree>
    <p:extLst>
      <p:ext uri="{BB962C8B-B14F-4D97-AF65-F5344CB8AC3E}">
        <p14:creationId xmlns:p14="http://schemas.microsoft.com/office/powerpoint/2010/main" val="338443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2AAB-75C5-01E8-7C83-F7CB14768AFA}"/>
              </a:ext>
            </a:extLst>
          </p:cNvPr>
          <p:cNvSpPr>
            <a:spLocks noGrp="1"/>
          </p:cNvSpPr>
          <p:nvPr>
            <p:ph type="title"/>
          </p:nvPr>
        </p:nvSpPr>
        <p:spPr/>
        <p:txBody>
          <a:bodyPr/>
          <a:lstStyle/>
          <a:p>
            <a:r>
              <a:rPr lang="en-US"/>
              <a:t>Previous Experience</a:t>
            </a:r>
          </a:p>
        </p:txBody>
      </p:sp>
      <p:sp>
        <p:nvSpPr>
          <p:cNvPr id="3" name="Text Placeholder 2">
            <a:extLst>
              <a:ext uri="{FF2B5EF4-FFF2-40B4-BE49-F238E27FC236}">
                <a16:creationId xmlns:a16="http://schemas.microsoft.com/office/drawing/2014/main" id="{838492E3-91C7-FA09-1EED-65C4220C1E22}"/>
              </a:ext>
            </a:extLst>
          </p:cNvPr>
          <p:cNvSpPr>
            <a:spLocks noGrp="1"/>
          </p:cNvSpPr>
          <p:nvPr>
            <p:ph type="body" idx="1"/>
          </p:nvPr>
        </p:nvSpPr>
        <p:spPr/>
        <p:txBody>
          <a:bodyPr/>
          <a:lstStyle/>
          <a:p>
            <a:pPr>
              <a:lnSpc>
                <a:spcPct val="90000"/>
              </a:lnSpc>
              <a:spcBef>
                <a:spcPts val="1000"/>
              </a:spcBef>
            </a:pPr>
            <a:r>
              <a:rPr lang="en-US">
                <a:latin typeface="Calibri"/>
                <a:cs typeface="Calibri"/>
              </a:rPr>
              <a:t>What do you do with your own data?</a:t>
            </a:r>
            <a:endParaRPr lang="en-US"/>
          </a:p>
          <a:p>
            <a:pPr>
              <a:lnSpc>
                <a:spcPct val="90000"/>
              </a:lnSpc>
              <a:spcBef>
                <a:spcPts val="1000"/>
              </a:spcBef>
            </a:pPr>
            <a:endParaRPr lang="en-US">
              <a:latin typeface="Calibri"/>
              <a:cs typeface="Calibri"/>
            </a:endParaRPr>
          </a:p>
          <a:p>
            <a:pPr>
              <a:lnSpc>
                <a:spcPct val="90000"/>
              </a:lnSpc>
              <a:spcBef>
                <a:spcPts val="1000"/>
              </a:spcBef>
            </a:pPr>
            <a:endParaRPr lang="en-US"/>
          </a:p>
          <a:p>
            <a:pPr>
              <a:lnSpc>
                <a:spcPct val="90000"/>
              </a:lnSpc>
              <a:spcBef>
                <a:spcPts val="1000"/>
              </a:spcBef>
            </a:pPr>
            <a:r>
              <a:rPr lang="en-US">
                <a:latin typeface="Calibri"/>
                <a:cs typeface="Calibri"/>
              </a:rPr>
              <a:t>What do you find difficult about replicating other people’s work?</a:t>
            </a:r>
            <a:endParaRPr lang="en-US"/>
          </a:p>
        </p:txBody>
      </p:sp>
      <p:sp>
        <p:nvSpPr>
          <p:cNvPr id="4" name="Footer Placeholder 3">
            <a:extLst>
              <a:ext uri="{FF2B5EF4-FFF2-40B4-BE49-F238E27FC236}">
                <a16:creationId xmlns:a16="http://schemas.microsoft.com/office/drawing/2014/main" id="{F6ADA871-9FF6-D0AE-77F4-9966318D598E}"/>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94B19315-8350-09A6-84CE-680712F702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a:t>
            </a:fld>
            <a:endParaRPr lang="en-US"/>
          </a:p>
        </p:txBody>
      </p:sp>
    </p:spTree>
    <p:extLst>
      <p:ext uri="{BB962C8B-B14F-4D97-AF65-F5344CB8AC3E}">
        <p14:creationId xmlns:p14="http://schemas.microsoft.com/office/powerpoint/2010/main" val="60139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9AA3F7-FC6E-575A-F3F6-82A49486401E}"/>
              </a:ext>
            </a:extLst>
          </p:cNvPr>
          <p:cNvSpPr>
            <a:spLocks noGrp="1"/>
          </p:cNvSpPr>
          <p:nvPr>
            <p:ph type="body" idx="1"/>
          </p:nvPr>
        </p:nvSpPr>
        <p:spPr>
          <a:xfrm>
            <a:off x="-1700" y="-1335"/>
            <a:ext cx="9147399" cy="6514527"/>
          </a:xfrm>
          <a:solidFill>
            <a:srgbClr val="7030A0"/>
          </a:solidFill>
        </p:spPr>
        <p:txBody>
          <a:bodyPr spcFirstLastPara="1" wrap="square" lIns="91425" tIns="45700" rIns="91425" bIns="45700" anchor="ctr" anchorCtr="0">
            <a:noAutofit/>
          </a:bodyPr>
          <a:lstStyle/>
          <a:p>
            <a:pPr marL="114300" indent="0" algn="ctr">
              <a:buNone/>
            </a:pPr>
            <a:r>
              <a:rPr lang="en-US" sz="4000">
                <a:solidFill>
                  <a:schemeClr val="bg1"/>
                </a:solidFill>
              </a:rPr>
              <a:t>Backup for Part I</a:t>
            </a:r>
            <a:endParaRPr lang="en-US">
              <a:solidFill>
                <a:schemeClr val="bg1"/>
              </a:solidFill>
            </a:endParaRPr>
          </a:p>
        </p:txBody>
      </p:sp>
      <p:sp>
        <p:nvSpPr>
          <p:cNvPr id="4" name="Footer Placeholder 3">
            <a:extLst>
              <a:ext uri="{FF2B5EF4-FFF2-40B4-BE49-F238E27FC236}">
                <a16:creationId xmlns:a16="http://schemas.microsoft.com/office/drawing/2014/main" id="{5D6F9351-75F6-C7A1-4564-32139E3FB6F5}"/>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03179B4A-32B2-F788-F0FF-E10B9B4B2D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20</a:t>
            </a:fld>
            <a:endParaRPr lang="en-US"/>
          </a:p>
        </p:txBody>
      </p:sp>
    </p:spTree>
    <p:extLst>
      <p:ext uri="{BB962C8B-B14F-4D97-AF65-F5344CB8AC3E}">
        <p14:creationId xmlns:p14="http://schemas.microsoft.com/office/powerpoint/2010/main" val="2695303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pPr>
              <a:buSzPts val="3200"/>
            </a:pPr>
            <a:r>
              <a:rPr lang="en-US"/>
              <a:t>Appendix – Text Editors on KLC</a:t>
            </a:r>
          </a:p>
        </p:txBody>
      </p:sp>
      <p:sp>
        <p:nvSpPr>
          <p:cNvPr id="251" name="Google Shape;251;p28"/>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Good Habits for Consumer Research</a:t>
            </a:r>
            <a:endParaRPr/>
          </a:p>
        </p:txBody>
      </p:sp>
      <p:sp>
        <p:nvSpPr>
          <p:cNvPr id="253" name="Google Shape;253;p28"/>
          <p:cNvSpPr txBox="1"/>
          <p:nvPr/>
        </p:nvSpPr>
        <p:spPr>
          <a:xfrm>
            <a:off x="457200" y="1143000"/>
            <a:ext cx="8312351" cy="5225841"/>
          </a:xfrm>
          <a:prstGeom prst="rect">
            <a:avLst/>
          </a:prstGeom>
          <a:noFill/>
          <a:ln>
            <a:noFill/>
          </a:ln>
        </p:spPr>
        <p:txBody>
          <a:bodyPr spcFirstLastPara="1" wrap="square" lIns="91425" tIns="91425" rIns="91425" bIns="91425" anchor="t" anchorCtr="0">
            <a:noAutofit/>
          </a:bodyPr>
          <a:lstStyle/>
          <a:p>
            <a:r>
              <a:rPr lang="en-US" sz="1800"/>
              <a:t>KLC has several text editors available for you to use. The links below provide the basic syntax for other text editors available to you:</a:t>
            </a:r>
            <a:endParaRPr lang="en-US"/>
          </a:p>
          <a:p>
            <a:endParaRPr lang="en-US" sz="1800" b="1"/>
          </a:p>
          <a:p>
            <a:r>
              <a:rPr lang="en-US" sz="1800" b="1"/>
              <a:t>Nano</a:t>
            </a:r>
            <a:r>
              <a:rPr lang="en-US" sz="1800"/>
              <a:t>: From any terminal session on KLC, type:</a:t>
            </a:r>
            <a:endParaRPr lang="en-US"/>
          </a:p>
          <a:p>
            <a:r>
              <a:rPr lang="en-US" sz="1800">
                <a:latin typeface="Courier New"/>
              </a:rPr>
              <a:t>nano &lt;</a:t>
            </a:r>
            <a:r>
              <a:rPr lang="en-US" sz="1800" err="1">
                <a:latin typeface="Courier New"/>
              </a:rPr>
              <a:t>file_name</a:t>
            </a:r>
            <a:r>
              <a:rPr lang="en-US" sz="1800">
                <a:latin typeface="Courier New"/>
              </a:rPr>
              <a:t>&gt;</a:t>
            </a:r>
            <a:endParaRPr lang="en-US">
              <a:latin typeface="Courier New"/>
            </a:endParaRPr>
          </a:p>
          <a:p>
            <a:r>
              <a:rPr lang="en-US" sz="1800">
                <a:hlinkClick r:id="rId3"/>
              </a:rPr>
              <a:t>https://www.redhat.com/sysadmin/getting-started-nano</a:t>
            </a:r>
            <a:endParaRPr lang="en-US"/>
          </a:p>
          <a:p>
            <a:endParaRPr lang="en-US" sz="1800"/>
          </a:p>
          <a:p>
            <a:r>
              <a:rPr lang="en-US" sz="1800" b="1"/>
              <a:t>Emacs</a:t>
            </a:r>
            <a:r>
              <a:rPr lang="en-US" sz="1800"/>
              <a:t>: From any terminal session on KLC, type:</a:t>
            </a:r>
            <a:endParaRPr lang="en-US"/>
          </a:p>
          <a:p>
            <a:r>
              <a:rPr lang="en-US" sz="1800">
                <a:latin typeface="Courier New"/>
              </a:rPr>
              <a:t>emacs &lt;</a:t>
            </a:r>
            <a:r>
              <a:rPr lang="en-US" sz="1800" err="1">
                <a:latin typeface="Courier New"/>
              </a:rPr>
              <a:t>file_name</a:t>
            </a:r>
            <a:r>
              <a:rPr lang="en-US" sz="1800">
                <a:latin typeface="Courier New"/>
              </a:rPr>
              <a:t>&gt;</a:t>
            </a:r>
            <a:endParaRPr lang="en-US">
              <a:latin typeface="Courier New"/>
            </a:endParaRPr>
          </a:p>
          <a:p>
            <a:r>
              <a:rPr lang="en-US" sz="1800">
                <a:hlinkClick r:id="rId4"/>
              </a:rPr>
              <a:t>https://www.redhat.com/sysadmin/beginners-guide-emacs</a:t>
            </a:r>
            <a:endParaRPr lang="en-US"/>
          </a:p>
          <a:p>
            <a:endParaRPr lang="en-US" sz="1800"/>
          </a:p>
          <a:p>
            <a:r>
              <a:rPr lang="en-US" sz="1800" b="1"/>
              <a:t>Vi</a:t>
            </a:r>
            <a:r>
              <a:rPr lang="en-US" sz="1800"/>
              <a:t>: From any terminal session on KLC, type:</a:t>
            </a:r>
            <a:endParaRPr lang="en-US"/>
          </a:p>
          <a:p>
            <a:r>
              <a:rPr lang="en-US" sz="1800">
                <a:latin typeface="Courier New"/>
              </a:rPr>
              <a:t>vi &lt;</a:t>
            </a:r>
            <a:r>
              <a:rPr lang="en-US" sz="1800" err="1">
                <a:latin typeface="Courier New"/>
              </a:rPr>
              <a:t>file_name</a:t>
            </a:r>
            <a:r>
              <a:rPr lang="en-US" sz="1800">
                <a:latin typeface="Courier New"/>
              </a:rPr>
              <a:t>&gt;</a:t>
            </a:r>
            <a:endParaRPr lang="en-US">
              <a:latin typeface="Courier New"/>
            </a:endParaRPr>
          </a:p>
          <a:p>
            <a:r>
              <a:rPr lang="en-US" sz="1800">
                <a:hlinkClick r:id="rId5"/>
              </a:rPr>
              <a:t>https://www.redhat.com/sysadmin/introduction-vi-editor</a:t>
            </a:r>
            <a:endParaRPr lang="en-US"/>
          </a:p>
          <a:p>
            <a:endParaRPr lang="en-US" sz="1800"/>
          </a:p>
          <a:p>
            <a:endParaRPr lang="en-US" sz="1800"/>
          </a:p>
          <a:p>
            <a:pPr marL="742950" indent="-285750">
              <a:buChar char="•"/>
            </a:pPr>
            <a:endParaRPr lang="en-US" sz="1800"/>
          </a:p>
          <a:p>
            <a:pPr marL="114300" lvl="0" algn="l" rtl="0">
              <a:spcBef>
                <a:spcPts val="0"/>
              </a:spcBef>
              <a:spcAft>
                <a:spcPts val="0"/>
              </a:spcAft>
              <a:buSzPts val="1800"/>
            </a:pPr>
            <a:endParaRPr lang="en-US" sz="1800"/>
          </a:p>
          <a:p>
            <a:pPr marL="114300" lvl="0" indent="0" algn="l" rtl="0">
              <a:spcBef>
                <a:spcPts val="0"/>
              </a:spcBef>
              <a:spcAft>
                <a:spcPts val="0"/>
              </a:spcAft>
              <a:buSzPts val="1800"/>
              <a:buNone/>
            </a:pPr>
            <a:endParaRPr lang="en-US" sz="1800"/>
          </a:p>
          <a:p>
            <a:pPr marL="114300" lvl="0" algn="l" rtl="0">
              <a:spcBef>
                <a:spcPts val="0"/>
              </a:spcBef>
              <a:spcAft>
                <a:spcPts val="0"/>
              </a:spcAft>
              <a:buSzPts val="1800"/>
            </a:pPr>
            <a:endParaRPr lang="en-US" sz="1800"/>
          </a:p>
          <a:p>
            <a:pPr marL="457200" lvl="0" algn="l" rtl="0">
              <a:spcBef>
                <a:spcPts val="0"/>
              </a:spcBef>
              <a:spcAft>
                <a:spcPts val="0"/>
              </a:spcAft>
            </a:pPr>
            <a:endParaRPr lang="en-US" sz="600"/>
          </a:p>
          <a:p>
            <a:pPr marL="457200" lvl="0" indent="0" algn="l" rtl="0">
              <a:spcBef>
                <a:spcPts val="0"/>
              </a:spcBef>
              <a:spcAft>
                <a:spcPts val="0"/>
              </a:spcAft>
              <a:buNone/>
            </a:pPr>
            <a:endParaRPr lang="en-US" sz="18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4134066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9AA3F7-FC6E-575A-F3F6-82A49486401E}"/>
              </a:ext>
            </a:extLst>
          </p:cNvPr>
          <p:cNvSpPr>
            <a:spLocks noGrp="1"/>
          </p:cNvSpPr>
          <p:nvPr>
            <p:ph type="body" idx="1"/>
          </p:nvPr>
        </p:nvSpPr>
        <p:spPr>
          <a:xfrm>
            <a:off x="-1700" y="-1335"/>
            <a:ext cx="9147399" cy="6514527"/>
          </a:xfrm>
          <a:solidFill>
            <a:srgbClr val="7030A0"/>
          </a:solidFill>
        </p:spPr>
        <p:txBody>
          <a:bodyPr spcFirstLastPara="1" wrap="square" lIns="91425" tIns="45700" rIns="91425" bIns="45700" anchor="ctr" anchorCtr="0">
            <a:noAutofit/>
          </a:bodyPr>
          <a:lstStyle/>
          <a:p>
            <a:pPr marL="114300" indent="0" algn="ctr">
              <a:buNone/>
            </a:pPr>
            <a:r>
              <a:rPr lang="en-US" sz="4000">
                <a:solidFill>
                  <a:schemeClr val="bg1"/>
                </a:solidFill>
              </a:rPr>
              <a:t>PART II – Open Science</a:t>
            </a:r>
            <a:endParaRPr lang="en-US">
              <a:solidFill>
                <a:schemeClr val="bg1"/>
              </a:solidFill>
            </a:endParaRPr>
          </a:p>
        </p:txBody>
      </p:sp>
      <p:sp>
        <p:nvSpPr>
          <p:cNvPr id="4" name="Footer Placeholder 3">
            <a:extLst>
              <a:ext uri="{FF2B5EF4-FFF2-40B4-BE49-F238E27FC236}">
                <a16:creationId xmlns:a16="http://schemas.microsoft.com/office/drawing/2014/main" id="{5D6F9351-75F6-C7A1-4564-32139E3FB6F5}"/>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03179B4A-32B2-F788-F0FF-E10B9B4B2D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22</a:t>
            </a:fld>
            <a:endParaRPr lang="en-US"/>
          </a:p>
        </p:txBody>
      </p:sp>
    </p:spTree>
    <p:extLst>
      <p:ext uri="{BB962C8B-B14F-4D97-AF65-F5344CB8AC3E}">
        <p14:creationId xmlns:p14="http://schemas.microsoft.com/office/powerpoint/2010/main" val="692865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Goals for Part II</a:t>
            </a:r>
          </a:p>
        </p:txBody>
      </p:sp>
      <p:sp>
        <p:nvSpPr>
          <p:cNvPr id="251" name="Google Shape;251;p28"/>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Good Habits for Consumer Research</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4" name="TextBox 3">
            <a:extLst>
              <a:ext uri="{FF2B5EF4-FFF2-40B4-BE49-F238E27FC236}">
                <a16:creationId xmlns:a16="http://schemas.microsoft.com/office/drawing/2014/main" id="{E01374D5-3FDC-ACF5-3153-58548A78F130}"/>
              </a:ext>
            </a:extLst>
          </p:cNvPr>
          <p:cNvSpPr txBox="1"/>
          <p:nvPr/>
        </p:nvSpPr>
        <p:spPr>
          <a:xfrm>
            <a:off x="504989" y="1069098"/>
            <a:ext cx="758715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2400" dirty="0"/>
              <a:t>Understand Open Science and why you should practice it </a:t>
            </a:r>
            <a:endParaRPr lang="en-US"/>
          </a:p>
          <a:p>
            <a:pPr marL="285750" indent="-285750">
              <a:buChar char="•"/>
            </a:pPr>
            <a:r>
              <a:rPr lang="en-US" sz="2400" dirty="0"/>
              <a:t>Identify Open Science in an article</a:t>
            </a:r>
          </a:p>
          <a:p>
            <a:pPr marL="285750" indent="-285750">
              <a:buChar char="•"/>
            </a:pPr>
            <a:r>
              <a:rPr lang="en-US" sz="2400" dirty="0"/>
              <a:t>Get acquainted with options for data / code repositories</a:t>
            </a:r>
            <a:endParaRPr lang="en-US"/>
          </a:p>
          <a:p>
            <a:pPr marL="285750" indent="-285750">
              <a:buChar char="•"/>
            </a:pPr>
            <a:endParaRPr lang="en-US" sz="2400" dirty="0"/>
          </a:p>
          <a:p>
            <a:pPr marL="285750" indent="-285750">
              <a:buChar char="•"/>
            </a:pPr>
            <a:endParaRPr lang="en-US" sz="1800"/>
          </a:p>
          <a:p>
            <a:endParaRPr lang="en-US" sz="1800"/>
          </a:p>
        </p:txBody>
      </p:sp>
    </p:spTree>
    <p:extLst>
      <p:ext uri="{BB962C8B-B14F-4D97-AF65-F5344CB8AC3E}">
        <p14:creationId xmlns:p14="http://schemas.microsoft.com/office/powerpoint/2010/main" val="649797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0CF6-0E80-6BFD-5D19-EAD971B17967}"/>
              </a:ext>
            </a:extLst>
          </p:cNvPr>
          <p:cNvSpPr>
            <a:spLocks noGrp="1"/>
          </p:cNvSpPr>
          <p:nvPr>
            <p:ph type="title"/>
          </p:nvPr>
        </p:nvSpPr>
        <p:spPr/>
        <p:txBody>
          <a:bodyPr/>
          <a:lstStyle/>
          <a:p>
            <a:r>
              <a:rPr lang="en-US"/>
              <a:t>What is Open Science?</a:t>
            </a:r>
          </a:p>
        </p:txBody>
      </p:sp>
      <p:sp>
        <p:nvSpPr>
          <p:cNvPr id="3" name="Text Placeholder 2">
            <a:extLst>
              <a:ext uri="{FF2B5EF4-FFF2-40B4-BE49-F238E27FC236}">
                <a16:creationId xmlns:a16="http://schemas.microsoft.com/office/drawing/2014/main" id="{E734A82D-A943-360B-0A2E-BBD555F97DAF}"/>
              </a:ext>
            </a:extLst>
          </p:cNvPr>
          <p:cNvSpPr>
            <a:spLocks noGrp="1"/>
          </p:cNvSpPr>
          <p:nvPr>
            <p:ph type="body" idx="1"/>
          </p:nvPr>
        </p:nvSpPr>
        <p:spPr>
          <a:xfrm>
            <a:off x="457200" y="1461258"/>
            <a:ext cx="8229600" cy="2117061"/>
          </a:xfrm>
        </p:spPr>
        <p:txBody>
          <a:bodyPr/>
          <a:lstStyle/>
          <a:p>
            <a:pPr>
              <a:buNone/>
            </a:pPr>
            <a:r>
              <a:rPr lang="en-US"/>
              <a:t>A collection of practices that make the content and process of producing evidence and claims transparent and accessible to others.</a:t>
            </a:r>
          </a:p>
          <a:p>
            <a:pPr>
              <a:buNone/>
            </a:pPr>
            <a:r>
              <a:rPr lang="en-US"/>
              <a:t>Concepts: openness, transparency, rigor, reproducibility, replicability, and accumulation of knowledge</a:t>
            </a:r>
          </a:p>
        </p:txBody>
      </p:sp>
      <p:sp>
        <p:nvSpPr>
          <p:cNvPr id="4" name="Footer Placeholder 3">
            <a:extLst>
              <a:ext uri="{FF2B5EF4-FFF2-40B4-BE49-F238E27FC236}">
                <a16:creationId xmlns:a16="http://schemas.microsoft.com/office/drawing/2014/main" id="{07F45318-EE67-D91C-625B-0E08FF032656}"/>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1E1F1398-9A5D-D0C4-2B3B-AD391A2CE8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24</a:t>
            </a:fld>
            <a:endParaRPr lang="en-US"/>
          </a:p>
        </p:txBody>
      </p:sp>
      <p:pic>
        <p:nvPicPr>
          <p:cNvPr id="6" name="Picture 6" descr="A picture containing icon&#10;&#10;Description automatically generated">
            <a:extLst>
              <a:ext uri="{FF2B5EF4-FFF2-40B4-BE49-F238E27FC236}">
                <a16:creationId xmlns:a16="http://schemas.microsoft.com/office/drawing/2014/main" id="{D6008855-D028-2C32-B4D0-7F98676662F6}"/>
              </a:ext>
            </a:extLst>
          </p:cNvPr>
          <p:cNvPicPr>
            <a:picLocks noChangeAspect="1"/>
          </p:cNvPicPr>
          <p:nvPr/>
        </p:nvPicPr>
        <p:blipFill>
          <a:blip r:embed="rId3"/>
          <a:stretch>
            <a:fillRect/>
          </a:stretch>
        </p:blipFill>
        <p:spPr>
          <a:xfrm>
            <a:off x="3245285" y="3650504"/>
            <a:ext cx="2656888" cy="2750878"/>
          </a:xfrm>
          <a:prstGeom prst="rect">
            <a:avLst/>
          </a:prstGeom>
        </p:spPr>
      </p:pic>
    </p:spTree>
    <p:extLst>
      <p:ext uri="{BB962C8B-B14F-4D97-AF65-F5344CB8AC3E}">
        <p14:creationId xmlns:p14="http://schemas.microsoft.com/office/powerpoint/2010/main" val="146702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0CF6-0E80-6BFD-5D19-EAD971B17967}"/>
              </a:ext>
            </a:extLst>
          </p:cNvPr>
          <p:cNvSpPr>
            <a:spLocks noGrp="1"/>
          </p:cNvSpPr>
          <p:nvPr>
            <p:ph type="title"/>
          </p:nvPr>
        </p:nvSpPr>
        <p:spPr/>
        <p:txBody>
          <a:bodyPr/>
          <a:lstStyle/>
          <a:p>
            <a:r>
              <a:rPr lang="en-US"/>
              <a:t>What is Open Science?</a:t>
            </a:r>
          </a:p>
        </p:txBody>
      </p:sp>
      <p:sp>
        <p:nvSpPr>
          <p:cNvPr id="3" name="Text Placeholder 2">
            <a:extLst>
              <a:ext uri="{FF2B5EF4-FFF2-40B4-BE49-F238E27FC236}">
                <a16:creationId xmlns:a16="http://schemas.microsoft.com/office/drawing/2014/main" id="{E734A82D-A943-360B-0A2E-BBD555F97DAF}"/>
              </a:ext>
            </a:extLst>
          </p:cNvPr>
          <p:cNvSpPr>
            <a:spLocks noGrp="1"/>
          </p:cNvSpPr>
          <p:nvPr>
            <p:ph type="body" idx="1"/>
          </p:nvPr>
        </p:nvSpPr>
        <p:spPr/>
        <p:txBody>
          <a:bodyPr/>
          <a:lstStyle/>
          <a:p>
            <a:pPr marL="114300" indent="0">
              <a:buNone/>
            </a:pPr>
            <a:r>
              <a:rPr lang="en-US">
                <a:hlinkClick r:id="rId4"/>
              </a:rPr>
              <a:t>Center for Open Science</a:t>
            </a:r>
            <a:endParaRPr lang="en-US"/>
          </a:p>
          <a:p>
            <a:pPr marL="114300" indent="0">
              <a:buNone/>
            </a:pPr>
            <a:endParaRPr lang="en-US"/>
          </a:p>
          <a:p>
            <a:pPr marL="114300" indent="0">
              <a:buNone/>
            </a:pPr>
            <a:endParaRPr lang="en-US"/>
          </a:p>
        </p:txBody>
      </p:sp>
      <p:sp>
        <p:nvSpPr>
          <p:cNvPr id="4" name="Footer Placeholder 3">
            <a:extLst>
              <a:ext uri="{FF2B5EF4-FFF2-40B4-BE49-F238E27FC236}">
                <a16:creationId xmlns:a16="http://schemas.microsoft.com/office/drawing/2014/main" id="{07F45318-EE67-D91C-625B-0E08FF032656}"/>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1E1F1398-9A5D-D0C4-2B3B-AD391A2CE8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25</a:t>
            </a:fld>
            <a:endParaRPr lang="en-US"/>
          </a:p>
        </p:txBody>
      </p:sp>
      <p:pic>
        <p:nvPicPr>
          <p:cNvPr id="6" name="Picture 6">
            <a:extLst>
              <a:ext uri="{FF2B5EF4-FFF2-40B4-BE49-F238E27FC236}">
                <a16:creationId xmlns:a16="http://schemas.microsoft.com/office/drawing/2014/main" id="{C5F4DFA5-C7A1-E36A-688D-278A9FFDCD9A}"/>
              </a:ext>
            </a:extLst>
          </p:cNvPr>
          <p:cNvPicPr>
            <a:picLocks noChangeAspect="1"/>
          </p:cNvPicPr>
          <p:nvPr/>
        </p:nvPicPr>
        <p:blipFill>
          <a:blip r:embed="rId5"/>
          <a:stretch>
            <a:fillRect/>
          </a:stretch>
        </p:blipFill>
        <p:spPr>
          <a:xfrm>
            <a:off x="6624638" y="212725"/>
            <a:ext cx="1736725" cy="1111250"/>
          </a:xfrm>
          <a:prstGeom prst="rect">
            <a:avLst/>
          </a:prstGeom>
        </p:spPr>
      </p:pic>
      <p:pic>
        <p:nvPicPr>
          <p:cNvPr id="7" name="Online Media 6" title="The Open Research Lifecycle | Center for Open Science">
            <a:hlinkClick r:id="" action="ppaction://media"/>
            <a:extLst>
              <a:ext uri="{FF2B5EF4-FFF2-40B4-BE49-F238E27FC236}">
                <a16:creationId xmlns:a16="http://schemas.microsoft.com/office/drawing/2014/main" id="{85041D34-C288-4340-0759-98BD6CFC7DC9}"/>
              </a:ext>
            </a:extLst>
          </p:cNvPr>
          <p:cNvPicPr>
            <a:picLocks noRot="1" noChangeAspect="1"/>
          </p:cNvPicPr>
          <p:nvPr>
            <a:videoFile r:link="rId1"/>
          </p:nvPr>
        </p:nvPicPr>
        <p:blipFill>
          <a:blip r:embed="rId6"/>
          <a:stretch>
            <a:fillRect/>
          </a:stretch>
        </p:blipFill>
        <p:spPr>
          <a:xfrm>
            <a:off x="2578100" y="2673350"/>
            <a:ext cx="4168775" cy="2606675"/>
          </a:xfrm>
          <a:prstGeom prst="rect">
            <a:avLst/>
          </a:prstGeom>
        </p:spPr>
      </p:pic>
    </p:spTree>
    <p:extLst>
      <p:ext uri="{BB962C8B-B14F-4D97-AF65-F5344CB8AC3E}">
        <p14:creationId xmlns:p14="http://schemas.microsoft.com/office/powerpoint/2010/main" val="824764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D950-435E-FB56-2A00-6CC4F00A48DE}"/>
              </a:ext>
            </a:extLst>
          </p:cNvPr>
          <p:cNvSpPr>
            <a:spLocks noGrp="1"/>
          </p:cNvSpPr>
          <p:nvPr>
            <p:ph type="title"/>
          </p:nvPr>
        </p:nvSpPr>
        <p:spPr/>
        <p:txBody>
          <a:bodyPr/>
          <a:lstStyle/>
          <a:p>
            <a:r>
              <a:rPr lang="en-US"/>
              <a:t>Why Open Science? </a:t>
            </a:r>
          </a:p>
        </p:txBody>
      </p:sp>
      <p:sp>
        <p:nvSpPr>
          <p:cNvPr id="3" name="Text Placeholder 2">
            <a:extLst>
              <a:ext uri="{FF2B5EF4-FFF2-40B4-BE49-F238E27FC236}">
                <a16:creationId xmlns:a16="http://schemas.microsoft.com/office/drawing/2014/main" id="{8C3CD767-BA56-33DE-19FB-D9CC2C48F430}"/>
              </a:ext>
            </a:extLst>
          </p:cNvPr>
          <p:cNvSpPr>
            <a:spLocks noGrp="1"/>
          </p:cNvSpPr>
          <p:nvPr>
            <p:ph type="body" idx="1"/>
          </p:nvPr>
        </p:nvSpPr>
        <p:spPr/>
        <p:txBody>
          <a:bodyPr/>
          <a:lstStyle/>
          <a:p>
            <a:pPr marL="114300" indent="0">
              <a:buNone/>
            </a:pPr>
            <a:r>
              <a:rPr lang="en-US" dirty="0"/>
              <a:t>Principles </a:t>
            </a:r>
          </a:p>
          <a:p>
            <a:r>
              <a:rPr lang="en-US" dirty="0"/>
              <a:t>Inclusion, fairness, equity, and sharing</a:t>
            </a:r>
          </a:p>
          <a:p>
            <a:pPr marL="114300" indent="0">
              <a:buNone/>
            </a:pPr>
            <a:endParaRPr lang="en-US"/>
          </a:p>
          <a:p>
            <a:pPr marL="114300" indent="0">
              <a:buNone/>
            </a:pPr>
            <a:r>
              <a:rPr lang="en-US" dirty="0"/>
              <a:t>Goals</a:t>
            </a:r>
          </a:p>
          <a:p>
            <a:r>
              <a:rPr lang="en-US" dirty="0"/>
              <a:t>Reduce inequities in access to knowledge</a:t>
            </a:r>
          </a:p>
          <a:p>
            <a:r>
              <a:rPr lang="en-US" dirty="0"/>
              <a:t>Accelerate scientific progress and discoveries</a:t>
            </a:r>
          </a:p>
          <a:p>
            <a:r>
              <a:rPr lang="en-US" dirty="0"/>
              <a:t>Increase rigor, accountability, and reproducibility</a:t>
            </a:r>
          </a:p>
          <a:p>
            <a:endParaRPr lang="en-US"/>
          </a:p>
          <a:p>
            <a:endParaRPr lang="en-US"/>
          </a:p>
        </p:txBody>
      </p:sp>
      <p:sp>
        <p:nvSpPr>
          <p:cNvPr id="4" name="Footer Placeholder 3">
            <a:extLst>
              <a:ext uri="{FF2B5EF4-FFF2-40B4-BE49-F238E27FC236}">
                <a16:creationId xmlns:a16="http://schemas.microsoft.com/office/drawing/2014/main" id="{5C2B4921-0E5E-F287-7D0F-84729C9BBEB7}"/>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EFACB32E-5C4F-591E-2AAB-0112BEB64E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26</a:t>
            </a:fld>
            <a:endParaRPr lang="en-US"/>
          </a:p>
        </p:txBody>
      </p:sp>
    </p:spTree>
    <p:extLst>
      <p:ext uri="{BB962C8B-B14F-4D97-AF65-F5344CB8AC3E}">
        <p14:creationId xmlns:p14="http://schemas.microsoft.com/office/powerpoint/2010/main" val="93081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5853-F924-21C4-C29C-D9916598A4A0}"/>
              </a:ext>
            </a:extLst>
          </p:cNvPr>
          <p:cNvSpPr>
            <a:spLocks noGrp="1"/>
          </p:cNvSpPr>
          <p:nvPr>
            <p:ph type="title"/>
          </p:nvPr>
        </p:nvSpPr>
        <p:spPr/>
        <p:txBody>
          <a:bodyPr/>
          <a:lstStyle/>
          <a:p>
            <a:r>
              <a:rPr lang="en-US"/>
              <a:t>Why Should *I* Practice Open Science?</a:t>
            </a:r>
          </a:p>
        </p:txBody>
      </p:sp>
      <p:sp>
        <p:nvSpPr>
          <p:cNvPr id="3" name="Text Placeholder 2">
            <a:extLst>
              <a:ext uri="{FF2B5EF4-FFF2-40B4-BE49-F238E27FC236}">
                <a16:creationId xmlns:a16="http://schemas.microsoft.com/office/drawing/2014/main" id="{A23D405E-2187-AECB-762D-F922072790B6}"/>
              </a:ext>
            </a:extLst>
          </p:cNvPr>
          <p:cNvSpPr>
            <a:spLocks noGrp="1"/>
          </p:cNvSpPr>
          <p:nvPr>
            <p:ph type="body" idx="1"/>
          </p:nvPr>
        </p:nvSpPr>
        <p:spPr/>
        <p:txBody>
          <a:bodyPr/>
          <a:lstStyle/>
          <a:p>
            <a:pPr marL="114300" indent="0">
              <a:buNone/>
            </a:pPr>
            <a:r>
              <a:rPr lang="en-US"/>
              <a:t>Changing landscape of academic publication requirements</a:t>
            </a:r>
          </a:p>
          <a:p>
            <a:r>
              <a:rPr lang="en-US"/>
              <a:t>Traditional reward system</a:t>
            </a:r>
          </a:p>
          <a:p>
            <a:r>
              <a:rPr lang="en-US">
                <a:hlinkClick r:id="rId3"/>
              </a:rPr>
              <a:t>Transparency standards for journals</a:t>
            </a:r>
            <a:endParaRPr lang="en-US"/>
          </a:p>
          <a:p>
            <a:pPr>
              <a:lnSpc>
                <a:spcPct val="90000"/>
              </a:lnSpc>
              <a:spcBef>
                <a:spcPts val="1000"/>
              </a:spcBef>
            </a:pPr>
            <a:r>
              <a:rPr lang="en-US">
                <a:hlinkClick r:id="rId4"/>
              </a:rPr>
              <a:t>SAGE Publications</a:t>
            </a:r>
            <a:endParaRPr lang="en-US"/>
          </a:p>
          <a:p>
            <a:pPr>
              <a:lnSpc>
                <a:spcPct val="90000"/>
              </a:lnSpc>
              <a:spcBef>
                <a:spcPts val="1000"/>
              </a:spcBef>
            </a:pPr>
            <a:r>
              <a:rPr lang="en-US">
                <a:hlinkClick r:id="rId5"/>
              </a:rPr>
              <a:t>TOP Factor</a:t>
            </a:r>
            <a:endParaRPr lang="en-US" i="1"/>
          </a:p>
          <a:p>
            <a:pPr>
              <a:lnSpc>
                <a:spcPct val="90000"/>
              </a:lnSpc>
              <a:spcBef>
                <a:spcPts val="1000"/>
              </a:spcBef>
            </a:pPr>
            <a:r>
              <a:rPr lang="en-US" i="1">
                <a:hlinkClick r:id="rId6"/>
              </a:rPr>
              <a:t>Journal of Marketing</a:t>
            </a:r>
            <a:endParaRPr lang="en-US"/>
          </a:p>
          <a:p>
            <a:pPr>
              <a:lnSpc>
                <a:spcPct val="90000"/>
              </a:lnSpc>
              <a:spcBef>
                <a:spcPts val="1000"/>
              </a:spcBef>
            </a:pPr>
            <a:endParaRPr lang="en-US"/>
          </a:p>
          <a:p>
            <a:pPr>
              <a:lnSpc>
                <a:spcPct val="90000"/>
              </a:lnSpc>
              <a:spcBef>
                <a:spcPts val="1000"/>
              </a:spcBef>
            </a:pPr>
            <a:endParaRPr lang="en-US"/>
          </a:p>
          <a:p>
            <a:pPr lvl="1">
              <a:lnSpc>
                <a:spcPct val="90000"/>
              </a:lnSpc>
              <a:spcBef>
                <a:spcPts val="1000"/>
              </a:spcBef>
            </a:pPr>
            <a:endParaRPr lang="en-US"/>
          </a:p>
          <a:p>
            <a:endParaRPr lang="en-US"/>
          </a:p>
        </p:txBody>
      </p:sp>
      <p:sp>
        <p:nvSpPr>
          <p:cNvPr id="4" name="Footer Placeholder 3">
            <a:extLst>
              <a:ext uri="{FF2B5EF4-FFF2-40B4-BE49-F238E27FC236}">
                <a16:creationId xmlns:a16="http://schemas.microsoft.com/office/drawing/2014/main" id="{3F064F96-337C-850E-2799-A7AF4868E300}"/>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3CF83F3B-EFA5-2878-4601-2FA62540CC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27</a:t>
            </a:fld>
            <a:endParaRPr lang="en-US"/>
          </a:p>
        </p:txBody>
      </p:sp>
    </p:spTree>
    <p:extLst>
      <p:ext uri="{BB962C8B-B14F-4D97-AF65-F5344CB8AC3E}">
        <p14:creationId xmlns:p14="http://schemas.microsoft.com/office/powerpoint/2010/main" val="295259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F1E6-8B5B-523B-4C80-6325DEBFAA77}"/>
              </a:ext>
            </a:extLst>
          </p:cNvPr>
          <p:cNvSpPr>
            <a:spLocks noGrp="1"/>
          </p:cNvSpPr>
          <p:nvPr>
            <p:ph type="title"/>
          </p:nvPr>
        </p:nvSpPr>
        <p:spPr/>
        <p:txBody>
          <a:bodyPr/>
          <a:lstStyle/>
          <a:p>
            <a:r>
              <a:rPr lang="en-US"/>
              <a:t>How do I Practice Open Science?</a:t>
            </a:r>
          </a:p>
        </p:txBody>
      </p:sp>
      <p:sp>
        <p:nvSpPr>
          <p:cNvPr id="3" name="Text Placeholder 2">
            <a:extLst>
              <a:ext uri="{FF2B5EF4-FFF2-40B4-BE49-F238E27FC236}">
                <a16:creationId xmlns:a16="http://schemas.microsoft.com/office/drawing/2014/main" id="{B35CBA1D-F2EC-22B1-BC24-1D8C6BAC00F7}"/>
              </a:ext>
            </a:extLst>
          </p:cNvPr>
          <p:cNvSpPr>
            <a:spLocks noGrp="1"/>
          </p:cNvSpPr>
          <p:nvPr>
            <p:ph type="body" idx="1"/>
          </p:nvPr>
        </p:nvSpPr>
        <p:spPr/>
        <p:txBody>
          <a:bodyPr/>
          <a:lstStyle/>
          <a:p>
            <a:r>
              <a:rPr lang="en-US">
                <a:latin typeface="Calibri"/>
                <a:cs typeface="Calibri"/>
              </a:rPr>
              <a:t>Think ahead</a:t>
            </a:r>
            <a:endParaRPr lang="en-US"/>
          </a:p>
          <a:p>
            <a:pPr lvl="1"/>
            <a:r>
              <a:rPr lang="en-US">
                <a:latin typeface="Calibri"/>
                <a:cs typeface="Calibri"/>
              </a:rPr>
              <a:t>Reproducibility</a:t>
            </a:r>
            <a:endParaRPr lang="en-US"/>
          </a:p>
          <a:p>
            <a:pPr lvl="1"/>
            <a:r>
              <a:rPr lang="en-US">
                <a:latin typeface="Calibri"/>
                <a:cs typeface="Calibri"/>
              </a:rPr>
              <a:t>Reduce collection of identifiable info</a:t>
            </a:r>
            <a:endParaRPr lang="en-US"/>
          </a:p>
          <a:p>
            <a:pPr lvl="1"/>
            <a:r>
              <a:rPr lang="en-US">
                <a:latin typeface="Calibri"/>
                <a:cs typeface="Calibri"/>
              </a:rPr>
              <a:t>IRB language in sections:</a:t>
            </a:r>
            <a:endParaRPr lang="en-US"/>
          </a:p>
          <a:p>
            <a:pPr lvl="2"/>
            <a:r>
              <a:rPr lang="en-US">
                <a:latin typeface="Calibri"/>
                <a:cs typeface="Calibri"/>
              </a:rPr>
              <a:t>Provisions to Protect Participant Privacy and Data Confidentiality</a:t>
            </a:r>
            <a:endParaRPr lang="en-US"/>
          </a:p>
          <a:p>
            <a:pPr lvl="2"/>
            <a:r>
              <a:rPr lang="en-US">
                <a:latin typeface="Calibri"/>
                <a:cs typeface="Calibri"/>
              </a:rPr>
              <a:t>Long-term Data and Specimen Storage and Sharing</a:t>
            </a:r>
            <a:endParaRPr lang="en-US"/>
          </a:p>
          <a:p>
            <a:r>
              <a:rPr lang="en-US">
                <a:latin typeface="Calibri"/>
                <a:cs typeface="Calibri"/>
              </a:rPr>
              <a:t>Use a data repository</a:t>
            </a:r>
          </a:p>
          <a:p>
            <a:pPr lvl="1"/>
            <a:endParaRPr lang="en-US"/>
          </a:p>
        </p:txBody>
      </p:sp>
      <p:sp>
        <p:nvSpPr>
          <p:cNvPr id="4" name="Footer Placeholder 3">
            <a:extLst>
              <a:ext uri="{FF2B5EF4-FFF2-40B4-BE49-F238E27FC236}">
                <a16:creationId xmlns:a16="http://schemas.microsoft.com/office/drawing/2014/main" id="{30CA4C43-651B-F858-14DE-C991D49B3CAE}"/>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465CD296-2BE9-7659-C4F5-A7B6BFF3CB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28</a:t>
            </a:fld>
            <a:endParaRPr lang="en-US"/>
          </a:p>
        </p:txBody>
      </p:sp>
    </p:spTree>
    <p:extLst>
      <p:ext uri="{BB962C8B-B14F-4D97-AF65-F5344CB8AC3E}">
        <p14:creationId xmlns:p14="http://schemas.microsoft.com/office/powerpoint/2010/main" val="92258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6D5F4-8710-DC0C-739F-EA4019D14FB1}"/>
              </a:ext>
            </a:extLst>
          </p:cNvPr>
          <p:cNvSpPr>
            <a:spLocks noGrp="1"/>
          </p:cNvSpPr>
          <p:nvPr>
            <p:ph type="title"/>
          </p:nvPr>
        </p:nvSpPr>
        <p:spPr/>
        <p:txBody>
          <a:bodyPr/>
          <a:lstStyle/>
          <a:p>
            <a:r>
              <a:rPr lang="en-US"/>
              <a:t>Qualitative Data Repository</a:t>
            </a:r>
          </a:p>
        </p:txBody>
      </p:sp>
      <p:sp>
        <p:nvSpPr>
          <p:cNvPr id="3" name="Text Placeholder 2">
            <a:extLst>
              <a:ext uri="{FF2B5EF4-FFF2-40B4-BE49-F238E27FC236}">
                <a16:creationId xmlns:a16="http://schemas.microsoft.com/office/drawing/2014/main" id="{B0B8F26E-8A9E-444F-A860-441342628F7C}"/>
              </a:ext>
            </a:extLst>
          </p:cNvPr>
          <p:cNvSpPr>
            <a:spLocks noGrp="1"/>
          </p:cNvSpPr>
          <p:nvPr>
            <p:ph type="body" idx="1"/>
          </p:nvPr>
        </p:nvSpPr>
        <p:spPr/>
        <p:txBody>
          <a:bodyPr/>
          <a:lstStyle/>
          <a:p>
            <a:r>
              <a:rPr lang="en-US"/>
              <a:t>Recommendations for sharing sensitive data, including audio-visual data</a:t>
            </a:r>
          </a:p>
        </p:txBody>
      </p:sp>
      <p:sp>
        <p:nvSpPr>
          <p:cNvPr id="4" name="Footer Placeholder 3">
            <a:extLst>
              <a:ext uri="{FF2B5EF4-FFF2-40B4-BE49-F238E27FC236}">
                <a16:creationId xmlns:a16="http://schemas.microsoft.com/office/drawing/2014/main" id="{958612A7-3215-9271-BAA1-978121C1DE1E}"/>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834D0487-F247-2D85-9CA0-4B8705C3B3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29</a:t>
            </a:fld>
            <a:endParaRPr lang="en-US"/>
          </a:p>
        </p:txBody>
      </p:sp>
      <p:pic>
        <p:nvPicPr>
          <p:cNvPr id="6" name="Picture 6" descr="Graphical user interface, text, application, email&#10;&#10;Description automatically generated">
            <a:extLst>
              <a:ext uri="{FF2B5EF4-FFF2-40B4-BE49-F238E27FC236}">
                <a16:creationId xmlns:a16="http://schemas.microsoft.com/office/drawing/2014/main" id="{64D7D454-BFCE-F152-736D-5240354CEFCF}"/>
              </a:ext>
            </a:extLst>
          </p:cNvPr>
          <p:cNvPicPr>
            <a:picLocks noChangeAspect="1"/>
          </p:cNvPicPr>
          <p:nvPr/>
        </p:nvPicPr>
        <p:blipFill>
          <a:blip r:embed="rId3"/>
          <a:stretch>
            <a:fillRect/>
          </a:stretch>
        </p:blipFill>
        <p:spPr>
          <a:xfrm>
            <a:off x="1208015" y="2691990"/>
            <a:ext cx="6717484" cy="2984041"/>
          </a:xfrm>
          <a:prstGeom prst="rect">
            <a:avLst/>
          </a:prstGeom>
        </p:spPr>
      </p:pic>
    </p:spTree>
    <p:extLst>
      <p:ext uri="{BB962C8B-B14F-4D97-AF65-F5344CB8AC3E}">
        <p14:creationId xmlns:p14="http://schemas.microsoft.com/office/powerpoint/2010/main" val="2190516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9AA3F7-FC6E-575A-F3F6-82A49486401E}"/>
              </a:ext>
            </a:extLst>
          </p:cNvPr>
          <p:cNvSpPr>
            <a:spLocks noGrp="1"/>
          </p:cNvSpPr>
          <p:nvPr>
            <p:ph type="body" idx="1"/>
          </p:nvPr>
        </p:nvSpPr>
        <p:spPr>
          <a:xfrm>
            <a:off x="-1700" y="-1335"/>
            <a:ext cx="9147399" cy="6514527"/>
          </a:xfrm>
          <a:solidFill>
            <a:srgbClr val="7030A0"/>
          </a:solidFill>
        </p:spPr>
        <p:txBody>
          <a:bodyPr spcFirstLastPara="1" wrap="square" lIns="91425" tIns="45700" rIns="91425" bIns="45700" anchor="ctr" anchorCtr="0">
            <a:noAutofit/>
          </a:bodyPr>
          <a:lstStyle/>
          <a:p>
            <a:pPr marL="114300" indent="0" algn="ctr">
              <a:buNone/>
            </a:pPr>
            <a:r>
              <a:rPr lang="en-US" sz="4000">
                <a:solidFill>
                  <a:schemeClr val="bg1"/>
                </a:solidFill>
              </a:rPr>
              <a:t>PART I – Replicability</a:t>
            </a:r>
            <a:endParaRPr lang="en-US">
              <a:solidFill>
                <a:schemeClr val="bg1"/>
              </a:solidFill>
            </a:endParaRPr>
          </a:p>
        </p:txBody>
      </p:sp>
      <p:sp>
        <p:nvSpPr>
          <p:cNvPr id="4" name="Footer Placeholder 3">
            <a:extLst>
              <a:ext uri="{FF2B5EF4-FFF2-40B4-BE49-F238E27FC236}">
                <a16:creationId xmlns:a16="http://schemas.microsoft.com/office/drawing/2014/main" id="{5D6F9351-75F6-C7A1-4564-32139E3FB6F5}"/>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03179B4A-32B2-F788-F0FF-E10B9B4B2D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a:t>
            </a:fld>
            <a:endParaRPr lang="en-US"/>
          </a:p>
        </p:txBody>
      </p:sp>
    </p:spTree>
    <p:extLst>
      <p:ext uri="{BB962C8B-B14F-4D97-AF65-F5344CB8AC3E}">
        <p14:creationId xmlns:p14="http://schemas.microsoft.com/office/powerpoint/2010/main" val="3056279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5E43-599C-D60F-85C9-1E06C7D716F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C648B3D-3BDF-FDE4-65D0-1D4539764005}"/>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089B60EC-3943-3942-0BDF-B03373528878}"/>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7F6DDB25-F113-B602-EC92-001F6F00E6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30</a:t>
            </a:fld>
            <a:endParaRPr lang="en-US"/>
          </a:p>
        </p:txBody>
      </p:sp>
      <p:pic>
        <p:nvPicPr>
          <p:cNvPr id="6" name="Picture 6" descr="A picture containing text&#10;&#10;Description automatically generated">
            <a:extLst>
              <a:ext uri="{FF2B5EF4-FFF2-40B4-BE49-F238E27FC236}">
                <a16:creationId xmlns:a16="http://schemas.microsoft.com/office/drawing/2014/main" id="{1DC936D0-F424-A6BF-02BD-F8B64A2E7D98}"/>
              </a:ext>
            </a:extLst>
          </p:cNvPr>
          <p:cNvPicPr>
            <a:picLocks noChangeAspect="1"/>
          </p:cNvPicPr>
          <p:nvPr/>
        </p:nvPicPr>
        <p:blipFill>
          <a:blip r:embed="rId3"/>
          <a:stretch>
            <a:fillRect/>
          </a:stretch>
        </p:blipFill>
        <p:spPr>
          <a:xfrm>
            <a:off x="451951" y="73100"/>
            <a:ext cx="8235641" cy="6328779"/>
          </a:xfrm>
          <a:prstGeom prst="rect">
            <a:avLst/>
          </a:prstGeom>
        </p:spPr>
      </p:pic>
    </p:spTree>
    <p:extLst>
      <p:ext uri="{BB962C8B-B14F-4D97-AF65-F5344CB8AC3E}">
        <p14:creationId xmlns:p14="http://schemas.microsoft.com/office/powerpoint/2010/main" val="1606653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1C5FD-211D-851F-EC21-4061E73B4C38}"/>
              </a:ext>
            </a:extLst>
          </p:cNvPr>
          <p:cNvSpPr>
            <a:spLocks noGrp="1"/>
          </p:cNvSpPr>
          <p:nvPr>
            <p:ph type="title"/>
          </p:nvPr>
        </p:nvSpPr>
        <p:spPr/>
        <p:txBody>
          <a:bodyPr/>
          <a:lstStyle/>
          <a:p>
            <a:r>
              <a:rPr lang="en-US"/>
              <a:t>Data Repository Option: OSF</a:t>
            </a:r>
          </a:p>
        </p:txBody>
      </p:sp>
      <p:sp>
        <p:nvSpPr>
          <p:cNvPr id="3" name="Text Placeholder 2">
            <a:extLst>
              <a:ext uri="{FF2B5EF4-FFF2-40B4-BE49-F238E27FC236}">
                <a16:creationId xmlns:a16="http://schemas.microsoft.com/office/drawing/2014/main" id="{72BA3BD0-066D-3791-B32E-795ACC0C3316}"/>
              </a:ext>
            </a:extLst>
          </p:cNvPr>
          <p:cNvSpPr>
            <a:spLocks noGrp="1"/>
          </p:cNvSpPr>
          <p:nvPr>
            <p:ph type="body" idx="1"/>
          </p:nvPr>
        </p:nvSpPr>
        <p:spPr/>
        <p:txBody>
          <a:bodyPr/>
          <a:lstStyle/>
          <a:p>
            <a:r>
              <a:rPr lang="en-US">
                <a:hlinkClick r:id="rId3"/>
              </a:rPr>
              <a:t>Open Science Framework</a:t>
            </a:r>
            <a:r>
              <a:rPr lang="en-US"/>
              <a:t> from Center for Open Science</a:t>
            </a:r>
          </a:p>
          <a:p>
            <a:endParaRPr lang="en-US"/>
          </a:p>
        </p:txBody>
      </p:sp>
      <p:sp>
        <p:nvSpPr>
          <p:cNvPr id="4" name="Footer Placeholder 3">
            <a:extLst>
              <a:ext uri="{FF2B5EF4-FFF2-40B4-BE49-F238E27FC236}">
                <a16:creationId xmlns:a16="http://schemas.microsoft.com/office/drawing/2014/main" id="{D605702D-A96F-C77A-05B4-C621E5E52957}"/>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3F043B44-3684-460F-2F7A-D7971D3D11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31</a:t>
            </a:fld>
            <a:endParaRPr lang="en-US"/>
          </a:p>
        </p:txBody>
      </p:sp>
      <p:pic>
        <p:nvPicPr>
          <p:cNvPr id="6" name="Picture 6" descr="Diagram&#10;&#10;Description automatically generated">
            <a:extLst>
              <a:ext uri="{FF2B5EF4-FFF2-40B4-BE49-F238E27FC236}">
                <a16:creationId xmlns:a16="http://schemas.microsoft.com/office/drawing/2014/main" id="{F2F6008B-E644-5827-0D52-AB649396FC47}"/>
              </a:ext>
            </a:extLst>
          </p:cNvPr>
          <p:cNvPicPr>
            <a:picLocks noChangeAspect="1"/>
          </p:cNvPicPr>
          <p:nvPr/>
        </p:nvPicPr>
        <p:blipFill>
          <a:blip r:embed="rId4"/>
          <a:stretch>
            <a:fillRect/>
          </a:stretch>
        </p:blipFill>
        <p:spPr>
          <a:xfrm>
            <a:off x="2605933" y="2278979"/>
            <a:ext cx="3923030" cy="3993085"/>
          </a:xfrm>
          <a:prstGeom prst="rect">
            <a:avLst/>
          </a:prstGeom>
        </p:spPr>
      </p:pic>
    </p:spTree>
    <p:extLst>
      <p:ext uri="{BB962C8B-B14F-4D97-AF65-F5344CB8AC3E}">
        <p14:creationId xmlns:p14="http://schemas.microsoft.com/office/powerpoint/2010/main" val="115811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0B57B-38D5-1976-E317-D398317F2D86}"/>
              </a:ext>
            </a:extLst>
          </p:cNvPr>
          <p:cNvSpPr>
            <a:spLocks noGrp="1"/>
          </p:cNvSpPr>
          <p:nvPr>
            <p:ph type="title"/>
          </p:nvPr>
        </p:nvSpPr>
        <p:spPr/>
        <p:txBody>
          <a:bodyPr/>
          <a:lstStyle/>
          <a:p>
            <a:r>
              <a:rPr lang="en-US"/>
              <a:t>OSF Preregistration</a:t>
            </a:r>
          </a:p>
        </p:txBody>
      </p:sp>
      <p:sp>
        <p:nvSpPr>
          <p:cNvPr id="3" name="Text Placeholder 2">
            <a:extLst>
              <a:ext uri="{FF2B5EF4-FFF2-40B4-BE49-F238E27FC236}">
                <a16:creationId xmlns:a16="http://schemas.microsoft.com/office/drawing/2014/main" id="{BBE41C27-F9C7-B1FC-E096-6BE010DD536B}"/>
              </a:ext>
            </a:extLst>
          </p:cNvPr>
          <p:cNvSpPr>
            <a:spLocks noGrp="1"/>
          </p:cNvSpPr>
          <p:nvPr>
            <p:ph type="body" idx="1"/>
          </p:nvPr>
        </p:nvSpPr>
        <p:spPr/>
        <p:txBody>
          <a:bodyPr/>
          <a:lstStyle/>
          <a:p>
            <a:r>
              <a:rPr lang="en-US"/>
              <a:t>Specify your research plan</a:t>
            </a:r>
          </a:p>
          <a:p>
            <a:r>
              <a:rPr lang="en-US"/>
              <a:t>Separate </a:t>
            </a:r>
            <a:r>
              <a:rPr lang="en-US" i="1"/>
              <a:t>hypothesis-generating</a:t>
            </a:r>
            <a:r>
              <a:rPr lang="en-US"/>
              <a:t> (exploratory) from </a:t>
            </a:r>
            <a:r>
              <a:rPr lang="en-US" i="1"/>
              <a:t>hypothesis-testing </a:t>
            </a:r>
            <a:r>
              <a:rPr lang="en-US"/>
              <a:t>(confirmatory) research</a:t>
            </a:r>
          </a:p>
        </p:txBody>
      </p:sp>
      <p:sp>
        <p:nvSpPr>
          <p:cNvPr id="4" name="Footer Placeholder 3">
            <a:extLst>
              <a:ext uri="{FF2B5EF4-FFF2-40B4-BE49-F238E27FC236}">
                <a16:creationId xmlns:a16="http://schemas.microsoft.com/office/drawing/2014/main" id="{937A035B-7409-18A2-C66C-9B774C334D42}"/>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15F65755-CC8A-C75A-EA48-F847A7563E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32</a:t>
            </a:fld>
            <a:endParaRPr lang="en-US"/>
          </a:p>
        </p:txBody>
      </p:sp>
      <p:pic>
        <p:nvPicPr>
          <p:cNvPr id="7" name="Picture 7" descr="Graphical user interface, text, application, email&#10;&#10;Description automatically generated">
            <a:extLst>
              <a:ext uri="{FF2B5EF4-FFF2-40B4-BE49-F238E27FC236}">
                <a16:creationId xmlns:a16="http://schemas.microsoft.com/office/drawing/2014/main" id="{498A974E-AC7E-561B-2D5A-A6DB8C3FE473}"/>
              </a:ext>
            </a:extLst>
          </p:cNvPr>
          <p:cNvPicPr>
            <a:picLocks noChangeAspect="1"/>
          </p:cNvPicPr>
          <p:nvPr/>
        </p:nvPicPr>
        <p:blipFill>
          <a:blip r:embed="rId3"/>
          <a:stretch>
            <a:fillRect/>
          </a:stretch>
        </p:blipFill>
        <p:spPr>
          <a:xfrm>
            <a:off x="1327986" y="3426191"/>
            <a:ext cx="6488028" cy="2645046"/>
          </a:xfrm>
          <a:prstGeom prst="rect">
            <a:avLst/>
          </a:prstGeom>
        </p:spPr>
      </p:pic>
      <p:pic>
        <p:nvPicPr>
          <p:cNvPr id="9" name="Picture 9" descr="Logo, company name&#10;&#10;Description automatically generated">
            <a:extLst>
              <a:ext uri="{FF2B5EF4-FFF2-40B4-BE49-F238E27FC236}">
                <a16:creationId xmlns:a16="http://schemas.microsoft.com/office/drawing/2014/main" id="{61F9093A-A655-C3CF-BEFB-67F09196813C}"/>
              </a:ext>
            </a:extLst>
          </p:cNvPr>
          <p:cNvPicPr>
            <a:picLocks noChangeAspect="1"/>
          </p:cNvPicPr>
          <p:nvPr/>
        </p:nvPicPr>
        <p:blipFill>
          <a:blip r:embed="rId4"/>
          <a:stretch>
            <a:fillRect/>
          </a:stretch>
        </p:blipFill>
        <p:spPr>
          <a:xfrm>
            <a:off x="7125702" y="1484292"/>
            <a:ext cx="1103898" cy="1189830"/>
          </a:xfrm>
          <a:prstGeom prst="rect">
            <a:avLst/>
          </a:prstGeom>
        </p:spPr>
      </p:pic>
    </p:spTree>
    <p:extLst>
      <p:ext uri="{BB962C8B-B14F-4D97-AF65-F5344CB8AC3E}">
        <p14:creationId xmlns:p14="http://schemas.microsoft.com/office/powerpoint/2010/main" val="3086748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2FEA9-E339-E7DC-2427-6AF144521865}"/>
              </a:ext>
            </a:extLst>
          </p:cNvPr>
          <p:cNvSpPr>
            <a:spLocks noGrp="1"/>
          </p:cNvSpPr>
          <p:nvPr>
            <p:ph type="title"/>
          </p:nvPr>
        </p:nvSpPr>
        <p:spPr/>
        <p:txBody>
          <a:bodyPr/>
          <a:lstStyle/>
          <a:p>
            <a:r>
              <a:rPr lang="en-US"/>
              <a:t>OSF Preregistration</a:t>
            </a:r>
          </a:p>
        </p:txBody>
      </p:sp>
      <p:sp>
        <p:nvSpPr>
          <p:cNvPr id="3" name="Text Placeholder 2">
            <a:extLst>
              <a:ext uri="{FF2B5EF4-FFF2-40B4-BE49-F238E27FC236}">
                <a16:creationId xmlns:a16="http://schemas.microsoft.com/office/drawing/2014/main" id="{E9D5C7A6-D469-7E04-FC6D-2E0C63F058DE}"/>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65AE09F3-95EE-FF4E-3B4C-88A0C7CECC03}"/>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7FEAE56A-BF0D-2A07-71D7-7FE33D1357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33</a:t>
            </a:fld>
            <a:endParaRPr lang="en-US"/>
          </a:p>
        </p:txBody>
      </p:sp>
      <p:pic>
        <p:nvPicPr>
          <p:cNvPr id="6" name="Picture 6" descr="Graphical user interface, application&#10;&#10;Description automatically generated">
            <a:extLst>
              <a:ext uri="{FF2B5EF4-FFF2-40B4-BE49-F238E27FC236}">
                <a16:creationId xmlns:a16="http://schemas.microsoft.com/office/drawing/2014/main" id="{B4F63B30-926F-6E9F-DD20-6F1D70D24255}"/>
              </a:ext>
            </a:extLst>
          </p:cNvPr>
          <p:cNvPicPr>
            <a:picLocks noChangeAspect="1"/>
          </p:cNvPicPr>
          <p:nvPr/>
        </p:nvPicPr>
        <p:blipFill>
          <a:blip r:embed="rId3"/>
          <a:stretch>
            <a:fillRect/>
          </a:stretch>
        </p:blipFill>
        <p:spPr>
          <a:xfrm>
            <a:off x="1323397" y="1489261"/>
            <a:ext cx="6226976" cy="4536794"/>
          </a:xfrm>
          <a:prstGeom prst="rect">
            <a:avLst/>
          </a:prstGeom>
        </p:spPr>
      </p:pic>
    </p:spTree>
    <p:extLst>
      <p:ext uri="{BB962C8B-B14F-4D97-AF65-F5344CB8AC3E}">
        <p14:creationId xmlns:p14="http://schemas.microsoft.com/office/powerpoint/2010/main" val="380680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9AA3F7-FC6E-575A-F3F6-82A49486401E}"/>
              </a:ext>
            </a:extLst>
          </p:cNvPr>
          <p:cNvSpPr>
            <a:spLocks noGrp="1"/>
          </p:cNvSpPr>
          <p:nvPr>
            <p:ph type="body" idx="1"/>
          </p:nvPr>
        </p:nvSpPr>
        <p:spPr>
          <a:xfrm>
            <a:off x="-1700" y="-1335"/>
            <a:ext cx="9147399" cy="6514527"/>
          </a:xfrm>
          <a:solidFill>
            <a:srgbClr val="7030A0"/>
          </a:solidFill>
        </p:spPr>
        <p:txBody>
          <a:bodyPr spcFirstLastPara="1" wrap="square" lIns="91425" tIns="45700" rIns="91425" bIns="45700" anchor="ctr" anchorCtr="0">
            <a:noAutofit/>
          </a:bodyPr>
          <a:lstStyle/>
          <a:p>
            <a:pPr marL="114300" indent="0" algn="ctr">
              <a:buNone/>
            </a:pPr>
            <a:r>
              <a:rPr lang="en-US" sz="4000">
                <a:solidFill>
                  <a:schemeClr val="bg1"/>
                </a:solidFill>
              </a:rPr>
              <a:t>Break</a:t>
            </a:r>
            <a:endParaRPr lang="en-US"/>
          </a:p>
        </p:txBody>
      </p:sp>
      <p:sp>
        <p:nvSpPr>
          <p:cNvPr id="4" name="Footer Placeholder 3">
            <a:extLst>
              <a:ext uri="{FF2B5EF4-FFF2-40B4-BE49-F238E27FC236}">
                <a16:creationId xmlns:a16="http://schemas.microsoft.com/office/drawing/2014/main" id="{5D6F9351-75F6-C7A1-4564-32139E3FB6F5}"/>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03179B4A-32B2-F788-F0FF-E10B9B4B2D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34</a:t>
            </a:fld>
            <a:endParaRPr lang="en-US"/>
          </a:p>
        </p:txBody>
      </p:sp>
    </p:spTree>
    <p:extLst>
      <p:ext uri="{BB962C8B-B14F-4D97-AF65-F5344CB8AC3E}">
        <p14:creationId xmlns:p14="http://schemas.microsoft.com/office/powerpoint/2010/main" val="348769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E48C5-6E64-DBA4-8C7C-80D9DE50DB23}"/>
              </a:ext>
            </a:extLst>
          </p:cNvPr>
          <p:cNvSpPr>
            <a:spLocks noGrp="1"/>
          </p:cNvSpPr>
          <p:nvPr>
            <p:ph type="title"/>
          </p:nvPr>
        </p:nvSpPr>
        <p:spPr/>
        <p:txBody>
          <a:bodyPr/>
          <a:lstStyle/>
          <a:p>
            <a:r>
              <a:rPr lang="en-US"/>
              <a:t>Exercise: Examine an OSF Project</a:t>
            </a:r>
          </a:p>
        </p:txBody>
      </p:sp>
      <p:sp>
        <p:nvSpPr>
          <p:cNvPr id="3" name="Text Placeholder 2">
            <a:extLst>
              <a:ext uri="{FF2B5EF4-FFF2-40B4-BE49-F238E27FC236}">
                <a16:creationId xmlns:a16="http://schemas.microsoft.com/office/drawing/2014/main" id="{7CA46D2D-A778-68E1-4EF0-618ADDD3404B}"/>
              </a:ext>
            </a:extLst>
          </p:cNvPr>
          <p:cNvSpPr>
            <a:spLocks noGrp="1"/>
          </p:cNvSpPr>
          <p:nvPr>
            <p:ph type="body" idx="1"/>
          </p:nvPr>
        </p:nvSpPr>
        <p:spPr>
          <a:xfrm>
            <a:off x="464503" y="1668427"/>
            <a:ext cx="8229600" cy="4525963"/>
          </a:xfrm>
        </p:spPr>
        <p:txBody>
          <a:bodyPr/>
          <a:lstStyle/>
          <a:p>
            <a:pPr marL="533400" lvl="1" indent="0">
              <a:buNone/>
            </a:pPr>
            <a:r>
              <a:rPr lang="en-US"/>
              <a:t>Open the Dobson et al. Self-Dehumanization article </a:t>
            </a:r>
          </a:p>
          <a:p>
            <a:pPr marL="990600" lvl="1" indent="-457200">
              <a:buAutoNum type="arabicPeriod"/>
            </a:pPr>
            <a:r>
              <a:rPr lang="en-US"/>
              <a:t>Are there any updates to this project? </a:t>
            </a:r>
          </a:p>
          <a:p>
            <a:pPr marL="990600" lvl="1" indent="-457200">
              <a:buAutoNum type="arabicPeriod"/>
            </a:pPr>
            <a:r>
              <a:rPr lang="en-US"/>
              <a:t>What do the </a:t>
            </a:r>
            <a:r>
              <a:rPr lang="en-US">
                <a:hlinkClick r:id="rId3"/>
              </a:rPr>
              <a:t>badges indicate</a:t>
            </a:r>
            <a:r>
              <a:rPr lang="en-US"/>
              <a:t>?</a:t>
            </a:r>
          </a:p>
          <a:p>
            <a:pPr marL="990600" lvl="1" indent="-457200">
              <a:buAutoNum type="arabicPeriod"/>
            </a:pPr>
            <a:endParaRPr lang="en-US"/>
          </a:p>
          <a:p>
            <a:pPr marL="990600" lvl="1" indent="-457200">
              <a:buAutoNum type="arabicPeriod"/>
            </a:pPr>
            <a:r>
              <a:rPr lang="en-US"/>
              <a:t>What does the activity log tell you?</a:t>
            </a:r>
          </a:p>
          <a:p>
            <a:pPr marL="990600" lvl="1" indent="-457200">
              <a:buAutoNum type="arabicPeriod"/>
            </a:pPr>
            <a:r>
              <a:rPr lang="en-US"/>
              <a:t>What does the pre-registration(s) tell you?</a:t>
            </a:r>
          </a:p>
          <a:p>
            <a:pPr marL="990600" lvl="1" indent="-457200">
              <a:buAutoNum type="arabicPeriod"/>
            </a:pPr>
            <a:r>
              <a:rPr lang="en-US"/>
              <a:t>What data files are available?</a:t>
            </a:r>
          </a:p>
          <a:p>
            <a:pPr marL="990600" lvl="1" indent="-457200">
              <a:buAutoNum type="arabicPeriod"/>
            </a:pPr>
            <a:r>
              <a:rPr lang="en-US"/>
              <a:t>Has anyone replicated this</a:t>
            </a:r>
          </a:p>
          <a:p>
            <a:pPr marL="533400" lvl="1" indent="0">
              <a:buNone/>
            </a:pPr>
            <a:r>
              <a:rPr lang="en-US"/>
              <a:t>     study on OSF?</a:t>
            </a:r>
          </a:p>
          <a:p>
            <a:endParaRPr lang="en-US"/>
          </a:p>
        </p:txBody>
      </p:sp>
      <p:sp>
        <p:nvSpPr>
          <p:cNvPr id="4" name="Footer Placeholder 3">
            <a:extLst>
              <a:ext uri="{FF2B5EF4-FFF2-40B4-BE49-F238E27FC236}">
                <a16:creationId xmlns:a16="http://schemas.microsoft.com/office/drawing/2014/main" id="{004BFB73-AA11-C7C3-5F4E-2E58A5D60EE0}"/>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AE56E583-592C-F0F3-1BEF-D5F2420C63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35</a:t>
            </a:fld>
            <a:endParaRPr lang="en-US"/>
          </a:p>
        </p:txBody>
      </p:sp>
      <p:pic>
        <p:nvPicPr>
          <p:cNvPr id="6" name="Picture 6" descr="Qr code&#10;&#10;Description automatically generated">
            <a:extLst>
              <a:ext uri="{FF2B5EF4-FFF2-40B4-BE49-F238E27FC236}">
                <a16:creationId xmlns:a16="http://schemas.microsoft.com/office/drawing/2014/main" id="{7492CB4E-01A6-093A-6E64-3C12FE1F3624}"/>
              </a:ext>
            </a:extLst>
          </p:cNvPr>
          <p:cNvPicPr>
            <a:picLocks noChangeAspect="1"/>
          </p:cNvPicPr>
          <p:nvPr/>
        </p:nvPicPr>
        <p:blipFill>
          <a:blip r:embed="rId4"/>
          <a:stretch>
            <a:fillRect/>
          </a:stretch>
        </p:blipFill>
        <p:spPr>
          <a:xfrm>
            <a:off x="6625748" y="4500420"/>
            <a:ext cx="1647674" cy="1691504"/>
          </a:xfrm>
          <a:prstGeom prst="rect">
            <a:avLst/>
          </a:prstGeom>
        </p:spPr>
      </p:pic>
    </p:spTree>
    <p:extLst>
      <p:ext uri="{BB962C8B-B14F-4D97-AF65-F5344CB8AC3E}">
        <p14:creationId xmlns:p14="http://schemas.microsoft.com/office/powerpoint/2010/main" val="244155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D551-D935-B605-4BA3-8E184C30C903}"/>
              </a:ext>
            </a:extLst>
          </p:cNvPr>
          <p:cNvSpPr>
            <a:spLocks noGrp="1"/>
          </p:cNvSpPr>
          <p:nvPr>
            <p:ph type="title"/>
          </p:nvPr>
        </p:nvSpPr>
        <p:spPr>
          <a:xfrm>
            <a:off x="457200" y="258597"/>
            <a:ext cx="8229600" cy="1143000"/>
          </a:xfrm>
        </p:spPr>
        <p:txBody>
          <a:bodyPr/>
          <a:lstStyle/>
          <a:p>
            <a:r>
              <a:rPr lang="en-US" dirty="0"/>
              <a:t>Exercise: Examine an Attempted Replication on OSF </a:t>
            </a:r>
          </a:p>
        </p:txBody>
      </p:sp>
      <p:sp>
        <p:nvSpPr>
          <p:cNvPr id="3" name="Text Placeholder 2">
            <a:extLst>
              <a:ext uri="{FF2B5EF4-FFF2-40B4-BE49-F238E27FC236}">
                <a16:creationId xmlns:a16="http://schemas.microsoft.com/office/drawing/2014/main" id="{A4FCEDB0-0C1F-8E75-6EA3-CEA25E8BC792}"/>
              </a:ext>
            </a:extLst>
          </p:cNvPr>
          <p:cNvSpPr>
            <a:spLocks noGrp="1"/>
          </p:cNvSpPr>
          <p:nvPr>
            <p:ph type="body" idx="1"/>
          </p:nvPr>
        </p:nvSpPr>
        <p:spPr/>
        <p:txBody>
          <a:bodyPr/>
          <a:lstStyle/>
          <a:p>
            <a:r>
              <a:rPr lang="en-US">
                <a:hlinkClick r:id="rId3"/>
              </a:rPr>
              <a:t>John Nicky Sullivan: </a:t>
            </a:r>
            <a:r>
              <a:rPr lang="en-US">
                <a:hlinkClick r:id="rId4"/>
              </a:rPr>
              <a:t>Kouchaki et al. 2018 Study 1a Replication</a:t>
            </a:r>
            <a:endParaRPr lang="en-US"/>
          </a:p>
          <a:p>
            <a:endParaRPr lang="en-US"/>
          </a:p>
        </p:txBody>
      </p:sp>
      <p:sp>
        <p:nvSpPr>
          <p:cNvPr id="4" name="Footer Placeholder 3">
            <a:extLst>
              <a:ext uri="{FF2B5EF4-FFF2-40B4-BE49-F238E27FC236}">
                <a16:creationId xmlns:a16="http://schemas.microsoft.com/office/drawing/2014/main" id="{7431F675-D480-541A-2B5D-D723156A0829}"/>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02916B7C-F425-6A60-C3B9-A00EF99E5C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36</a:t>
            </a:fld>
            <a:endParaRPr lang="en-US"/>
          </a:p>
        </p:txBody>
      </p:sp>
      <p:pic>
        <p:nvPicPr>
          <p:cNvPr id="6" name="Picture 6" descr="Qr code&#10;&#10;Description automatically generated">
            <a:extLst>
              <a:ext uri="{FF2B5EF4-FFF2-40B4-BE49-F238E27FC236}">
                <a16:creationId xmlns:a16="http://schemas.microsoft.com/office/drawing/2014/main" id="{3A428789-0094-8359-0885-337A6D18CD71}"/>
              </a:ext>
            </a:extLst>
          </p:cNvPr>
          <p:cNvPicPr>
            <a:picLocks noChangeAspect="1"/>
          </p:cNvPicPr>
          <p:nvPr/>
        </p:nvPicPr>
        <p:blipFill>
          <a:blip r:embed="rId5"/>
          <a:stretch>
            <a:fillRect/>
          </a:stretch>
        </p:blipFill>
        <p:spPr>
          <a:xfrm>
            <a:off x="6625746" y="4442558"/>
            <a:ext cx="1691496" cy="1712281"/>
          </a:xfrm>
          <a:prstGeom prst="rect">
            <a:avLst/>
          </a:prstGeom>
        </p:spPr>
      </p:pic>
      <p:pic>
        <p:nvPicPr>
          <p:cNvPr id="7" name="Picture 7" descr="Graphical user interface, text, application, email&#10;&#10;Description automatically generated">
            <a:extLst>
              <a:ext uri="{FF2B5EF4-FFF2-40B4-BE49-F238E27FC236}">
                <a16:creationId xmlns:a16="http://schemas.microsoft.com/office/drawing/2014/main" id="{2E960739-2E84-F58C-3D78-FD379FD327D0}"/>
              </a:ext>
            </a:extLst>
          </p:cNvPr>
          <p:cNvPicPr>
            <a:picLocks noChangeAspect="1"/>
          </p:cNvPicPr>
          <p:nvPr/>
        </p:nvPicPr>
        <p:blipFill>
          <a:blip r:embed="rId6"/>
          <a:stretch>
            <a:fillRect/>
          </a:stretch>
        </p:blipFill>
        <p:spPr>
          <a:xfrm>
            <a:off x="3200400" y="2618279"/>
            <a:ext cx="2743200" cy="3297152"/>
          </a:xfrm>
          <a:prstGeom prst="rect">
            <a:avLst/>
          </a:prstGeom>
        </p:spPr>
      </p:pic>
    </p:spTree>
    <p:extLst>
      <p:ext uri="{BB962C8B-B14F-4D97-AF65-F5344CB8AC3E}">
        <p14:creationId xmlns:p14="http://schemas.microsoft.com/office/powerpoint/2010/main" val="1622357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D146-D37B-02AD-DF21-4AEAF6920870}"/>
              </a:ext>
            </a:extLst>
          </p:cNvPr>
          <p:cNvSpPr>
            <a:spLocks noGrp="1"/>
          </p:cNvSpPr>
          <p:nvPr>
            <p:ph type="title"/>
          </p:nvPr>
        </p:nvSpPr>
        <p:spPr/>
        <p:txBody>
          <a:bodyPr/>
          <a:lstStyle/>
          <a:p>
            <a:r>
              <a:rPr lang="en-US"/>
              <a:t>Data Repository Option: </a:t>
            </a:r>
            <a:r>
              <a:rPr lang="en-US">
                <a:hlinkClick r:id="rId3"/>
              </a:rPr>
              <a:t>Dryad</a:t>
            </a:r>
            <a:endParaRPr lang="en-US"/>
          </a:p>
        </p:txBody>
      </p:sp>
      <p:sp>
        <p:nvSpPr>
          <p:cNvPr id="3" name="Text Placeholder 2">
            <a:extLst>
              <a:ext uri="{FF2B5EF4-FFF2-40B4-BE49-F238E27FC236}">
                <a16:creationId xmlns:a16="http://schemas.microsoft.com/office/drawing/2014/main" id="{CF76AAE2-66F4-B3FE-C0AA-1E7B887F59DB}"/>
              </a:ext>
            </a:extLst>
          </p:cNvPr>
          <p:cNvSpPr>
            <a:spLocks noGrp="1"/>
          </p:cNvSpPr>
          <p:nvPr>
            <p:ph type="body" idx="1"/>
          </p:nvPr>
        </p:nvSpPr>
        <p:spPr/>
        <p:txBody>
          <a:bodyPr/>
          <a:lstStyle/>
          <a:p>
            <a:r>
              <a:rPr lang="en-US"/>
              <a:t>Alternative to self-service: Curation and feedback on your uploaded files </a:t>
            </a:r>
          </a:p>
          <a:p>
            <a:pPr>
              <a:spcBef>
                <a:spcPts val="0"/>
              </a:spcBef>
            </a:pPr>
            <a:r>
              <a:rPr lang="en-US"/>
              <a:t>Checks for:</a:t>
            </a:r>
          </a:p>
          <a:p>
            <a:pPr lvl="1">
              <a:spcBef>
                <a:spcPts val="0"/>
              </a:spcBef>
            </a:pPr>
            <a:r>
              <a:rPr lang="en-US"/>
              <a:t>human identifying or sensitive information</a:t>
            </a:r>
          </a:p>
          <a:p>
            <a:pPr lvl="1">
              <a:spcBef>
                <a:spcPts val="0"/>
              </a:spcBef>
            </a:pPr>
            <a:r>
              <a:rPr lang="en-US"/>
              <a:t>copyright/licensing</a:t>
            </a:r>
          </a:p>
          <a:p>
            <a:pPr lvl="1">
              <a:spcBef>
                <a:spcPts val="0"/>
              </a:spcBef>
            </a:pPr>
            <a:r>
              <a:rPr lang="en-US"/>
              <a:t>accessible ReadMe and file types</a:t>
            </a:r>
          </a:p>
          <a:p>
            <a:endParaRPr lang="en-US"/>
          </a:p>
          <a:p>
            <a:endParaRPr lang="en-US"/>
          </a:p>
        </p:txBody>
      </p:sp>
      <p:sp>
        <p:nvSpPr>
          <p:cNvPr id="4" name="Footer Placeholder 3">
            <a:extLst>
              <a:ext uri="{FF2B5EF4-FFF2-40B4-BE49-F238E27FC236}">
                <a16:creationId xmlns:a16="http://schemas.microsoft.com/office/drawing/2014/main" id="{963A9A73-23EF-3180-96E1-55A434E55A4C}"/>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82A8620B-355B-B547-E3A1-82328DA571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37</a:t>
            </a:fld>
            <a:endParaRPr lang="en-US"/>
          </a:p>
        </p:txBody>
      </p:sp>
      <p:pic>
        <p:nvPicPr>
          <p:cNvPr id="6" name="Picture 6" descr="Graphical user interface, text&#10;&#10;Description automatically generated">
            <a:extLst>
              <a:ext uri="{FF2B5EF4-FFF2-40B4-BE49-F238E27FC236}">
                <a16:creationId xmlns:a16="http://schemas.microsoft.com/office/drawing/2014/main" id="{564FFCC3-7062-AC93-0D32-7B6DD6C88883}"/>
              </a:ext>
            </a:extLst>
          </p:cNvPr>
          <p:cNvPicPr>
            <a:picLocks noChangeAspect="1"/>
          </p:cNvPicPr>
          <p:nvPr/>
        </p:nvPicPr>
        <p:blipFill>
          <a:blip r:embed="rId4"/>
          <a:stretch>
            <a:fillRect/>
          </a:stretch>
        </p:blipFill>
        <p:spPr>
          <a:xfrm>
            <a:off x="2828198" y="3871165"/>
            <a:ext cx="3676876" cy="2535144"/>
          </a:xfrm>
          <a:prstGeom prst="rect">
            <a:avLst/>
          </a:prstGeom>
        </p:spPr>
      </p:pic>
    </p:spTree>
    <p:extLst>
      <p:ext uri="{BB962C8B-B14F-4D97-AF65-F5344CB8AC3E}">
        <p14:creationId xmlns:p14="http://schemas.microsoft.com/office/powerpoint/2010/main" val="222169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D146-D37B-02AD-DF21-4AEAF6920870}"/>
              </a:ext>
            </a:extLst>
          </p:cNvPr>
          <p:cNvSpPr>
            <a:spLocks noGrp="1"/>
          </p:cNvSpPr>
          <p:nvPr>
            <p:ph type="title"/>
          </p:nvPr>
        </p:nvSpPr>
        <p:spPr/>
        <p:txBody>
          <a:bodyPr/>
          <a:lstStyle/>
          <a:p>
            <a:r>
              <a:rPr lang="en-US"/>
              <a:t>Data Repository Option: Dryad</a:t>
            </a:r>
          </a:p>
        </p:txBody>
      </p:sp>
      <p:sp>
        <p:nvSpPr>
          <p:cNvPr id="3" name="Text Placeholder 2">
            <a:extLst>
              <a:ext uri="{FF2B5EF4-FFF2-40B4-BE49-F238E27FC236}">
                <a16:creationId xmlns:a16="http://schemas.microsoft.com/office/drawing/2014/main" id="{CF76AAE2-66F4-B3FE-C0AA-1E7B887F59DB}"/>
              </a:ext>
            </a:extLst>
          </p:cNvPr>
          <p:cNvSpPr>
            <a:spLocks noGrp="1"/>
          </p:cNvSpPr>
          <p:nvPr>
            <p:ph type="body" idx="1"/>
          </p:nvPr>
        </p:nvSpPr>
        <p:spPr/>
        <p:txBody>
          <a:bodyPr/>
          <a:lstStyle/>
          <a:p>
            <a:r>
              <a:rPr lang="en-US"/>
              <a:t>Feedback on your uploaded files: Tabular data file</a:t>
            </a:r>
          </a:p>
        </p:txBody>
      </p:sp>
      <p:sp>
        <p:nvSpPr>
          <p:cNvPr id="4" name="Footer Placeholder 3">
            <a:extLst>
              <a:ext uri="{FF2B5EF4-FFF2-40B4-BE49-F238E27FC236}">
                <a16:creationId xmlns:a16="http://schemas.microsoft.com/office/drawing/2014/main" id="{963A9A73-23EF-3180-96E1-55A434E55A4C}"/>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82A8620B-355B-B547-E3A1-82328DA571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38</a:t>
            </a:fld>
            <a:endParaRPr lang="en-US"/>
          </a:p>
        </p:txBody>
      </p:sp>
      <p:pic>
        <p:nvPicPr>
          <p:cNvPr id="6" name="Picture 6" descr="A picture containing text&#10;&#10;Description automatically generated">
            <a:extLst>
              <a:ext uri="{FF2B5EF4-FFF2-40B4-BE49-F238E27FC236}">
                <a16:creationId xmlns:a16="http://schemas.microsoft.com/office/drawing/2014/main" id="{C47F68B0-D9C6-A308-5968-4617FDAD709E}"/>
              </a:ext>
            </a:extLst>
          </p:cNvPr>
          <p:cNvPicPr>
            <a:picLocks noChangeAspect="1"/>
          </p:cNvPicPr>
          <p:nvPr/>
        </p:nvPicPr>
        <p:blipFill>
          <a:blip r:embed="rId3"/>
          <a:stretch>
            <a:fillRect/>
          </a:stretch>
        </p:blipFill>
        <p:spPr>
          <a:xfrm>
            <a:off x="2034342" y="2048426"/>
            <a:ext cx="5075315" cy="4203896"/>
          </a:xfrm>
          <a:prstGeom prst="rect">
            <a:avLst/>
          </a:prstGeom>
        </p:spPr>
      </p:pic>
    </p:spTree>
    <p:extLst>
      <p:ext uri="{BB962C8B-B14F-4D97-AF65-F5344CB8AC3E}">
        <p14:creationId xmlns:p14="http://schemas.microsoft.com/office/powerpoint/2010/main" val="4670083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2EA40-F70B-4369-0979-BCE87BA9D872}"/>
              </a:ext>
            </a:extLst>
          </p:cNvPr>
          <p:cNvSpPr>
            <a:spLocks noGrp="1"/>
          </p:cNvSpPr>
          <p:nvPr>
            <p:ph type="title"/>
          </p:nvPr>
        </p:nvSpPr>
        <p:spPr/>
        <p:txBody>
          <a:bodyPr/>
          <a:lstStyle/>
          <a:p>
            <a:r>
              <a:rPr lang="en-US"/>
              <a:t>Data Repository Option: Dryad</a:t>
            </a:r>
          </a:p>
        </p:txBody>
      </p:sp>
      <p:sp>
        <p:nvSpPr>
          <p:cNvPr id="3" name="Text Placeholder 2">
            <a:extLst>
              <a:ext uri="{FF2B5EF4-FFF2-40B4-BE49-F238E27FC236}">
                <a16:creationId xmlns:a16="http://schemas.microsoft.com/office/drawing/2014/main" id="{B7C77041-94D9-0617-23E6-BAACA63EFCA3}"/>
              </a:ext>
            </a:extLst>
          </p:cNvPr>
          <p:cNvSpPr>
            <a:spLocks noGrp="1"/>
          </p:cNvSpPr>
          <p:nvPr>
            <p:ph type="body" idx="1"/>
          </p:nvPr>
        </p:nvSpPr>
        <p:spPr/>
        <p:txBody>
          <a:bodyPr/>
          <a:lstStyle/>
          <a:p>
            <a:r>
              <a:rPr lang="en-US"/>
              <a:t>You can update data, only the latest version will be visible. Prior versions can be accessed via the "Data Files" section.</a:t>
            </a:r>
          </a:p>
          <a:p>
            <a:pPr>
              <a:spcBef>
                <a:spcPts val="0"/>
              </a:spcBef>
            </a:pPr>
            <a:r>
              <a:rPr lang="en-US"/>
              <a:t>Can I delete my data?</a:t>
            </a:r>
          </a:p>
          <a:p>
            <a:pPr marL="114300" indent="0">
              <a:spcBef>
                <a:spcPts val="0"/>
              </a:spcBef>
              <a:buNone/>
            </a:pPr>
            <a:r>
              <a:rPr lang="en-US"/>
              <a:t>Data deposited in Dryad is </a:t>
            </a:r>
            <a:r>
              <a:rPr lang="en-US" b="1"/>
              <a:t>intended to remain permanently archived and available</a:t>
            </a:r>
            <a:r>
              <a:rPr lang="en-US"/>
              <a:t>. Removal of a deposited dataset is considered an exceptional action which should be requested and fully justified by the original contributor (e.g., if there are concerns over privacy or data ownership). To request the withdrawal of data from Dryad, contact </a:t>
            </a:r>
            <a:r>
              <a:rPr lang="en-US">
                <a:hlinkClick r:id="rId3"/>
              </a:rPr>
              <a:t>help@datadryad.org</a:t>
            </a:r>
            <a:r>
              <a:rPr lang="en-US"/>
              <a:t>.</a:t>
            </a:r>
          </a:p>
        </p:txBody>
      </p:sp>
      <p:sp>
        <p:nvSpPr>
          <p:cNvPr id="4" name="Footer Placeholder 3">
            <a:extLst>
              <a:ext uri="{FF2B5EF4-FFF2-40B4-BE49-F238E27FC236}">
                <a16:creationId xmlns:a16="http://schemas.microsoft.com/office/drawing/2014/main" id="{35765062-40B2-9162-39B5-2FC732612C8C}"/>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61FC71A7-431E-ABF9-2EA3-568FF8DD01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39</a:t>
            </a:fld>
            <a:endParaRPr lang="en-US"/>
          </a:p>
        </p:txBody>
      </p:sp>
    </p:spTree>
    <p:extLst>
      <p:ext uri="{BB962C8B-B14F-4D97-AF65-F5344CB8AC3E}">
        <p14:creationId xmlns:p14="http://schemas.microsoft.com/office/powerpoint/2010/main" val="23102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Goals for Part I</a:t>
            </a:r>
          </a:p>
        </p:txBody>
      </p:sp>
      <p:sp>
        <p:nvSpPr>
          <p:cNvPr id="251" name="Google Shape;251;p28"/>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Good Habits for Consumer Research</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4" name="TextBox 3">
            <a:extLst>
              <a:ext uri="{FF2B5EF4-FFF2-40B4-BE49-F238E27FC236}">
                <a16:creationId xmlns:a16="http://schemas.microsoft.com/office/drawing/2014/main" id="{E01374D5-3FDC-ACF5-3153-58548A78F130}"/>
              </a:ext>
            </a:extLst>
          </p:cNvPr>
          <p:cNvSpPr txBox="1"/>
          <p:nvPr/>
        </p:nvSpPr>
        <p:spPr>
          <a:xfrm>
            <a:off x="454000" y="1145581"/>
            <a:ext cx="847396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a:t>Understand why replication is critical to your work</a:t>
            </a:r>
            <a:endParaRPr lang="en-US"/>
          </a:p>
          <a:p>
            <a:pPr marL="285750" indent="-285750">
              <a:buChar char="•"/>
            </a:pPr>
            <a:r>
              <a:rPr lang="en-US" sz="1800"/>
              <a:t>Learn 3 key principles for replication</a:t>
            </a:r>
          </a:p>
          <a:p>
            <a:pPr marL="285750" indent="-285750">
              <a:buChar char="•"/>
            </a:pPr>
            <a:r>
              <a:rPr lang="en-US" sz="1800"/>
              <a:t>See simple examples using R and KLC</a:t>
            </a:r>
          </a:p>
          <a:p>
            <a:pPr marL="285750" indent="-285750">
              <a:buChar char="•"/>
            </a:pPr>
            <a:endParaRPr lang="en-US" sz="1800"/>
          </a:p>
          <a:p>
            <a:pPr marL="285750" indent="-285750">
              <a:buChar char="•"/>
            </a:pPr>
            <a:endParaRPr lang="en-US" sz="1800"/>
          </a:p>
          <a:p>
            <a:pPr marL="285750" indent="-285750">
              <a:buChar char="•"/>
            </a:pPr>
            <a:endParaRPr lang="en-US" sz="1800"/>
          </a:p>
          <a:p>
            <a:pPr marL="285750" indent="-285750">
              <a:buChar char="•"/>
            </a:pPr>
            <a:endParaRPr lang="en-US" sz="1800"/>
          </a:p>
          <a:p>
            <a:pPr marL="285750" indent="-285750">
              <a:buChar char="•"/>
            </a:pPr>
            <a:endParaRPr lang="en-US" sz="1800"/>
          </a:p>
          <a:p>
            <a:pPr marL="285750" indent="-285750">
              <a:buChar char="•"/>
            </a:pPr>
            <a:endParaRPr lang="en-US" sz="1800"/>
          </a:p>
          <a:p>
            <a:pPr marL="285750" indent="-285750">
              <a:buChar char="•"/>
            </a:pPr>
            <a:endParaRPr lang="en-US" sz="1800"/>
          </a:p>
          <a:p>
            <a:pPr marL="285750" indent="-285750">
              <a:buChar char="•"/>
            </a:pPr>
            <a:endParaRPr lang="en-US" sz="1800"/>
          </a:p>
          <a:p>
            <a:pPr marL="285750" indent="-285750">
              <a:buChar char="•"/>
            </a:pPr>
            <a:endParaRPr lang="en-US" sz="1800"/>
          </a:p>
          <a:p>
            <a:pPr marL="285750" indent="-285750">
              <a:buChar char="•"/>
            </a:pPr>
            <a:endParaRPr lang="en-US" sz="1800"/>
          </a:p>
          <a:p>
            <a:pPr marL="285750" indent="-285750">
              <a:buChar char="•"/>
            </a:pPr>
            <a:endParaRPr lang="en-US" sz="1800"/>
          </a:p>
          <a:p>
            <a:pPr marL="285750" indent="-285750">
              <a:buChar char="•"/>
            </a:pPr>
            <a:endParaRPr lang="en-US" sz="1800"/>
          </a:p>
          <a:p>
            <a:pPr marL="285750" indent="-285750">
              <a:buChar char="•"/>
            </a:pPr>
            <a:endParaRPr lang="en-US" sz="1800"/>
          </a:p>
          <a:p>
            <a:pPr algn="ctr"/>
            <a:r>
              <a:rPr lang="en-US" sz="1800" b="1">
                <a:solidFill>
                  <a:srgbClr val="7030A0"/>
                </a:solidFill>
              </a:rPr>
              <a:t>https://github.com/rs-kellogg/MKTG_531</a:t>
            </a:r>
            <a:endParaRPr lang="en-US" b="1">
              <a:solidFill>
                <a:srgbClr val="7030A0"/>
              </a:solidFill>
            </a:endParaRPr>
          </a:p>
          <a:p>
            <a:pPr marL="285750" indent="-285750">
              <a:buChar char="•"/>
            </a:pPr>
            <a:endParaRPr lang="en-US" sz="1800"/>
          </a:p>
          <a:p>
            <a:pPr marL="285750" indent="-285750">
              <a:buChar char="•"/>
            </a:pPr>
            <a:endParaRPr lang="en-US" sz="1800"/>
          </a:p>
          <a:p>
            <a:endParaRPr lang="en-US" sz="1800"/>
          </a:p>
        </p:txBody>
      </p:sp>
    </p:spTree>
    <p:extLst>
      <p:ext uri="{BB962C8B-B14F-4D97-AF65-F5344CB8AC3E}">
        <p14:creationId xmlns:p14="http://schemas.microsoft.com/office/powerpoint/2010/main" val="837207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C1AA-73D9-335C-9DA9-0F4C88280474}"/>
              </a:ext>
            </a:extLst>
          </p:cNvPr>
          <p:cNvSpPr>
            <a:spLocks noGrp="1"/>
          </p:cNvSpPr>
          <p:nvPr>
            <p:ph type="title"/>
          </p:nvPr>
        </p:nvSpPr>
        <p:spPr/>
        <p:txBody>
          <a:bodyPr/>
          <a:lstStyle/>
          <a:p>
            <a:r>
              <a:rPr lang="en-US"/>
              <a:t>Open Science After Submission</a:t>
            </a:r>
          </a:p>
        </p:txBody>
      </p:sp>
      <p:sp>
        <p:nvSpPr>
          <p:cNvPr id="3" name="Text Placeholder 2">
            <a:extLst>
              <a:ext uri="{FF2B5EF4-FFF2-40B4-BE49-F238E27FC236}">
                <a16:creationId xmlns:a16="http://schemas.microsoft.com/office/drawing/2014/main" id="{6EF827A7-2289-E38E-ED3B-929361C966B8}"/>
              </a:ext>
            </a:extLst>
          </p:cNvPr>
          <p:cNvSpPr>
            <a:spLocks noGrp="1"/>
          </p:cNvSpPr>
          <p:nvPr>
            <p:ph type="body" idx="1"/>
          </p:nvPr>
        </p:nvSpPr>
        <p:spPr>
          <a:xfrm>
            <a:off x="457200" y="1485839"/>
            <a:ext cx="4322064" cy="4525963"/>
          </a:xfrm>
        </p:spPr>
        <p:txBody>
          <a:bodyPr/>
          <a:lstStyle/>
          <a:p>
            <a:r>
              <a:rPr lang="en-US"/>
              <a:t>Assess the reproducibility and replicability of studies</a:t>
            </a:r>
          </a:p>
          <a:p>
            <a:r>
              <a:rPr lang="en-US"/>
              <a:t>Improve analysis</a:t>
            </a:r>
          </a:p>
          <a:p>
            <a:r>
              <a:rPr lang="en-US"/>
              <a:t>Learning from mistakes </a:t>
            </a:r>
          </a:p>
          <a:p>
            <a:endParaRPr lang="en-US"/>
          </a:p>
        </p:txBody>
      </p:sp>
      <p:sp>
        <p:nvSpPr>
          <p:cNvPr id="4" name="Footer Placeholder 3">
            <a:extLst>
              <a:ext uri="{FF2B5EF4-FFF2-40B4-BE49-F238E27FC236}">
                <a16:creationId xmlns:a16="http://schemas.microsoft.com/office/drawing/2014/main" id="{75058F8E-6094-693C-6255-2BA7B895283D}"/>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11A788A3-C8B3-0324-87A0-E451BED5C8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40</a:t>
            </a:fld>
            <a:endParaRPr lang="en-US"/>
          </a:p>
        </p:txBody>
      </p:sp>
      <p:pic>
        <p:nvPicPr>
          <p:cNvPr id="6" name="Picture 6" descr="Text, letter&#10;&#10;Description automatically generated">
            <a:extLst>
              <a:ext uri="{FF2B5EF4-FFF2-40B4-BE49-F238E27FC236}">
                <a16:creationId xmlns:a16="http://schemas.microsoft.com/office/drawing/2014/main" id="{30A36CAA-12AC-164E-9CF9-F950053EDF3E}"/>
              </a:ext>
            </a:extLst>
          </p:cNvPr>
          <p:cNvPicPr>
            <a:picLocks noChangeAspect="1"/>
          </p:cNvPicPr>
          <p:nvPr/>
        </p:nvPicPr>
        <p:blipFill>
          <a:blip r:embed="rId3"/>
          <a:stretch>
            <a:fillRect/>
          </a:stretch>
        </p:blipFill>
        <p:spPr>
          <a:xfrm>
            <a:off x="4911523" y="158496"/>
            <a:ext cx="3984393" cy="6278880"/>
          </a:xfrm>
          <a:prstGeom prst="rect">
            <a:avLst/>
          </a:prstGeom>
        </p:spPr>
      </p:pic>
    </p:spTree>
    <p:extLst>
      <p:ext uri="{BB962C8B-B14F-4D97-AF65-F5344CB8AC3E}">
        <p14:creationId xmlns:p14="http://schemas.microsoft.com/office/powerpoint/2010/main" val="324691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7D4D-749C-CD9F-3049-B2E20CDA5864}"/>
              </a:ext>
            </a:extLst>
          </p:cNvPr>
          <p:cNvSpPr>
            <a:spLocks noGrp="1"/>
          </p:cNvSpPr>
          <p:nvPr>
            <p:ph type="title"/>
          </p:nvPr>
        </p:nvSpPr>
        <p:spPr/>
        <p:txBody>
          <a:bodyPr/>
          <a:lstStyle/>
          <a:p>
            <a:r>
              <a:rPr lang="en-US"/>
              <a:t>Retraction example 1</a:t>
            </a:r>
          </a:p>
        </p:txBody>
      </p:sp>
      <p:sp>
        <p:nvSpPr>
          <p:cNvPr id="3" name="Text Placeholder 2">
            <a:extLst>
              <a:ext uri="{FF2B5EF4-FFF2-40B4-BE49-F238E27FC236}">
                <a16:creationId xmlns:a16="http://schemas.microsoft.com/office/drawing/2014/main" id="{32F8CBC3-5F07-ED59-BC75-CCFC39219217}"/>
              </a:ext>
            </a:extLst>
          </p:cNvPr>
          <p:cNvSpPr>
            <a:spLocks noGrp="1"/>
          </p:cNvSpPr>
          <p:nvPr>
            <p:ph type="body" idx="1"/>
          </p:nvPr>
        </p:nvSpPr>
        <p:spPr/>
        <p:txBody>
          <a:bodyPr/>
          <a:lstStyle/>
          <a:p>
            <a:endParaRPr lang="en-US" i="1">
              <a:latin typeface="Calibri"/>
            </a:endParaRPr>
          </a:p>
          <a:p>
            <a:endParaRPr lang="en-US" i="1">
              <a:latin typeface="Calibri"/>
            </a:endParaRPr>
          </a:p>
          <a:p>
            <a:endParaRPr lang="en-US" i="1">
              <a:latin typeface="Calibri"/>
            </a:endParaRPr>
          </a:p>
          <a:p>
            <a:endParaRPr lang="en-US" i="1">
              <a:latin typeface="Calibri"/>
            </a:endParaRPr>
          </a:p>
          <a:p>
            <a:endParaRPr lang="en-US" i="1">
              <a:latin typeface="Calibri"/>
            </a:endParaRPr>
          </a:p>
          <a:p>
            <a:endParaRPr lang="en-US" i="1">
              <a:latin typeface="Calibri"/>
            </a:endParaRPr>
          </a:p>
          <a:p>
            <a:endParaRPr lang="en-US" i="1">
              <a:latin typeface="Calibri"/>
            </a:endParaRPr>
          </a:p>
          <a:p>
            <a:r>
              <a:rPr lang="en-US" i="1">
                <a:latin typeface="Calibri"/>
              </a:rPr>
              <a:t>This article has been retracted at the request of the Editor in Chief of Personality and Individual Differences after concerns were raised with respect to the veracity of the data and analyses</a:t>
            </a:r>
            <a:endParaRPr lang="en-US"/>
          </a:p>
        </p:txBody>
      </p:sp>
      <p:sp>
        <p:nvSpPr>
          <p:cNvPr id="4" name="Footer Placeholder 3">
            <a:extLst>
              <a:ext uri="{FF2B5EF4-FFF2-40B4-BE49-F238E27FC236}">
                <a16:creationId xmlns:a16="http://schemas.microsoft.com/office/drawing/2014/main" id="{96B97F33-28BA-8CC7-E7BE-3A88D987B632}"/>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60457AF8-83CE-B518-0E5C-B42C653ABC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41</a:t>
            </a:fld>
            <a:endParaRPr lang="en-US"/>
          </a:p>
        </p:txBody>
      </p:sp>
      <p:pic>
        <p:nvPicPr>
          <p:cNvPr id="6" name="Picture 6" descr="Text&#10;&#10;Description automatically generated">
            <a:extLst>
              <a:ext uri="{FF2B5EF4-FFF2-40B4-BE49-F238E27FC236}">
                <a16:creationId xmlns:a16="http://schemas.microsoft.com/office/drawing/2014/main" id="{3D0BFE3C-73D2-9EFA-FEA4-0F569EF09946}"/>
              </a:ext>
            </a:extLst>
          </p:cNvPr>
          <p:cNvPicPr>
            <a:picLocks noChangeAspect="1"/>
          </p:cNvPicPr>
          <p:nvPr/>
        </p:nvPicPr>
        <p:blipFill>
          <a:blip r:embed="rId3"/>
          <a:stretch>
            <a:fillRect/>
          </a:stretch>
        </p:blipFill>
        <p:spPr>
          <a:xfrm>
            <a:off x="2135865" y="884684"/>
            <a:ext cx="5073878" cy="3564744"/>
          </a:xfrm>
          <a:prstGeom prst="rect">
            <a:avLst/>
          </a:prstGeom>
        </p:spPr>
      </p:pic>
    </p:spTree>
    <p:extLst>
      <p:ext uri="{BB962C8B-B14F-4D97-AF65-F5344CB8AC3E}">
        <p14:creationId xmlns:p14="http://schemas.microsoft.com/office/powerpoint/2010/main" val="178116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36BB-B4E7-1FE7-0A53-F9C91A403BFD}"/>
              </a:ext>
            </a:extLst>
          </p:cNvPr>
          <p:cNvSpPr>
            <a:spLocks noGrp="1"/>
          </p:cNvSpPr>
          <p:nvPr>
            <p:ph type="title"/>
          </p:nvPr>
        </p:nvSpPr>
        <p:spPr/>
        <p:txBody>
          <a:bodyPr/>
          <a:lstStyle/>
          <a:p>
            <a:r>
              <a:rPr lang="en-US"/>
              <a:t>Retraction example 2</a:t>
            </a:r>
            <a:endParaRPr lang="en-US" b="0"/>
          </a:p>
        </p:txBody>
      </p:sp>
      <p:sp>
        <p:nvSpPr>
          <p:cNvPr id="3" name="Text Placeholder 2">
            <a:extLst>
              <a:ext uri="{FF2B5EF4-FFF2-40B4-BE49-F238E27FC236}">
                <a16:creationId xmlns:a16="http://schemas.microsoft.com/office/drawing/2014/main" id="{528BB52B-EBAB-08B3-E8EB-2C3D3C1CC1C8}"/>
              </a:ext>
            </a:extLst>
          </p:cNvPr>
          <p:cNvSpPr>
            <a:spLocks noGrp="1"/>
          </p:cNvSpPr>
          <p:nvPr>
            <p:ph type="body" idx="1"/>
          </p:nvPr>
        </p:nvSpPr>
        <p:spPr/>
        <p:txBody>
          <a:bodyPr/>
          <a:lstStyle/>
          <a:p>
            <a:endParaRPr lang="en-US"/>
          </a:p>
          <a:p>
            <a:endParaRPr lang="en-US" i="1"/>
          </a:p>
          <a:p>
            <a:endParaRPr lang="en-US"/>
          </a:p>
          <a:p>
            <a:endParaRPr lang="en-US"/>
          </a:p>
          <a:p>
            <a:endParaRPr lang="en-US"/>
          </a:p>
          <a:p>
            <a:endParaRPr lang="en-US"/>
          </a:p>
          <a:p>
            <a:endParaRPr lang="en-US"/>
          </a:p>
          <a:p>
            <a:r>
              <a:rPr lang="en-US" i="1"/>
              <a:t>Editor’s Note: I would like to add an explicit statement that there is every indication that this retraction is entirely due to an honest mistake on the part of the authors.</a:t>
            </a:r>
            <a:endParaRPr lang="en-US"/>
          </a:p>
        </p:txBody>
      </p:sp>
      <p:sp>
        <p:nvSpPr>
          <p:cNvPr id="4" name="Footer Placeholder 3">
            <a:extLst>
              <a:ext uri="{FF2B5EF4-FFF2-40B4-BE49-F238E27FC236}">
                <a16:creationId xmlns:a16="http://schemas.microsoft.com/office/drawing/2014/main" id="{B61ECC17-BD18-E4A6-F51E-854F648A7210}"/>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F9AB0EB9-1D6B-3AAA-D5CF-A988F62C2D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42</a:t>
            </a:fld>
            <a:endParaRPr lang="en-US"/>
          </a:p>
        </p:txBody>
      </p:sp>
      <p:pic>
        <p:nvPicPr>
          <p:cNvPr id="6" name="Picture 6" descr="Graphical user interface, text, application, email&#10;&#10;Description automatically generated">
            <a:extLst>
              <a:ext uri="{FF2B5EF4-FFF2-40B4-BE49-F238E27FC236}">
                <a16:creationId xmlns:a16="http://schemas.microsoft.com/office/drawing/2014/main" id="{92CFAA1B-9919-E13F-AE81-117ACD22946F}"/>
              </a:ext>
            </a:extLst>
          </p:cNvPr>
          <p:cNvPicPr>
            <a:picLocks noChangeAspect="1"/>
          </p:cNvPicPr>
          <p:nvPr/>
        </p:nvPicPr>
        <p:blipFill>
          <a:blip r:embed="rId3"/>
          <a:stretch>
            <a:fillRect/>
          </a:stretch>
        </p:blipFill>
        <p:spPr>
          <a:xfrm>
            <a:off x="2013718" y="1140169"/>
            <a:ext cx="5116563" cy="2939605"/>
          </a:xfrm>
          <a:prstGeom prst="rect">
            <a:avLst/>
          </a:prstGeom>
        </p:spPr>
      </p:pic>
    </p:spTree>
    <p:extLst>
      <p:ext uri="{BB962C8B-B14F-4D97-AF65-F5344CB8AC3E}">
        <p14:creationId xmlns:p14="http://schemas.microsoft.com/office/powerpoint/2010/main" val="21701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4245-AB47-8D74-7B3B-934FF6FD74C6}"/>
              </a:ext>
            </a:extLst>
          </p:cNvPr>
          <p:cNvSpPr>
            <a:spLocks noGrp="1"/>
          </p:cNvSpPr>
          <p:nvPr>
            <p:ph type="title"/>
          </p:nvPr>
        </p:nvSpPr>
        <p:spPr/>
        <p:txBody>
          <a:bodyPr/>
          <a:lstStyle/>
          <a:p>
            <a:r>
              <a:rPr lang="en-US"/>
              <a:t>Happy Researching! </a:t>
            </a:r>
          </a:p>
        </p:txBody>
      </p:sp>
      <p:sp>
        <p:nvSpPr>
          <p:cNvPr id="3" name="Text Placeholder 2">
            <a:extLst>
              <a:ext uri="{FF2B5EF4-FFF2-40B4-BE49-F238E27FC236}">
                <a16:creationId xmlns:a16="http://schemas.microsoft.com/office/drawing/2014/main" id="{A272EB3B-24EF-A4CC-1746-099D819109AC}"/>
              </a:ext>
            </a:extLst>
          </p:cNvPr>
          <p:cNvSpPr>
            <a:spLocks noGrp="1"/>
          </p:cNvSpPr>
          <p:nvPr>
            <p:ph type="body" idx="1"/>
          </p:nvPr>
        </p:nvSpPr>
        <p:spPr/>
        <p:txBody>
          <a:bodyPr/>
          <a:lstStyle/>
          <a:p>
            <a:r>
              <a:rPr lang="en-US"/>
              <a:t>Feel free to reach out:</a:t>
            </a:r>
          </a:p>
          <a:p>
            <a:r>
              <a:rPr lang="en-US"/>
              <a:t>John Johnson </a:t>
            </a:r>
          </a:p>
          <a:p>
            <a:pPr lvl="1"/>
            <a:r>
              <a:rPr lang="en-US">
                <a:hlinkClick r:id="rId2"/>
              </a:rPr>
              <a:t>John.johnson@kellogg.northwestern.edu</a:t>
            </a:r>
            <a:r>
              <a:rPr lang="en-US"/>
              <a:t> </a:t>
            </a:r>
          </a:p>
          <a:p>
            <a:r>
              <a:rPr lang="en-US"/>
              <a:t>Ginger Jacobson</a:t>
            </a:r>
          </a:p>
          <a:p>
            <a:pPr lvl="1"/>
            <a:r>
              <a:rPr lang="en-US">
                <a:hlinkClick r:id="rId3"/>
              </a:rPr>
              <a:t>Ginger.jacobson@kellogg.northwestern.edu</a:t>
            </a:r>
            <a:r>
              <a:rPr lang="en-US"/>
              <a:t> </a:t>
            </a:r>
          </a:p>
        </p:txBody>
      </p:sp>
      <p:sp>
        <p:nvSpPr>
          <p:cNvPr id="4" name="Footer Placeholder 3">
            <a:extLst>
              <a:ext uri="{FF2B5EF4-FFF2-40B4-BE49-F238E27FC236}">
                <a16:creationId xmlns:a16="http://schemas.microsoft.com/office/drawing/2014/main" id="{0F2D2942-94E7-2C51-A309-D126227CAF04}"/>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FFFB4EC8-46B7-4225-FD23-66BEFFB72D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43</a:t>
            </a:fld>
            <a:endParaRPr lang="en-US"/>
          </a:p>
        </p:txBody>
      </p:sp>
    </p:spTree>
    <p:extLst>
      <p:ext uri="{BB962C8B-B14F-4D97-AF65-F5344CB8AC3E}">
        <p14:creationId xmlns:p14="http://schemas.microsoft.com/office/powerpoint/2010/main" val="1142245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07C9A-3C79-3909-9037-BA0311C4E5FC}"/>
              </a:ext>
            </a:extLst>
          </p:cNvPr>
          <p:cNvSpPr>
            <a:spLocks noGrp="1"/>
          </p:cNvSpPr>
          <p:nvPr>
            <p:ph type="title"/>
          </p:nvPr>
        </p:nvSpPr>
        <p:spPr/>
        <p:txBody>
          <a:bodyPr/>
          <a:lstStyle/>
          <a:p>
            <a:r>
              <a:rPr lang="en-US"/>
              <a:t>Resources</a:t>
            </a:r>
          </a:p>
        </p:txBody>
      </p:sp>
      <p:sp>
        <p:nvSpPr>
          <p:cNvPr id="3" name="Text Placeholder 2">
            <a:extLst>
              <a:ext uri="{FF2B5EF4-FFF2-40B4-BE49-F238E27FC236}">
                <a16:creationId xmlns:a16="http://schemas.microsoft.com/office/drawing/2014/main" id="{22E119E0-FC75-671C-AEA4-1161320CAC7A}"/>
              </a:ext>
            </a:extLst>
          </p:cNvPr>
          <p:cNvSpPr>
            <a:spLocks noGrp="1"/>
          </p:cNvSpPr>
          <p:nvPr>
            <p:ph type="body" idx="1"/>
          </p:nvPr>
        </p:nvSpPr>
        <p:spPr/>
        <p:txBody>
          <a:bodyPr/>
          <a:lstStyle/>
          <a:p>
            <a:r>
              <a:rPr lang="en-US">
                <a:hlinkClick r:id="rId2"/>
              </a:rPr>
              <a:t>An Introduction to OSF</a:t>
            </a:r>
          </a:p>
          <a:p>
            <a:r>
              <a:rPr lang="en-US"/>
              <a:t>Dryad Guide to Human Subjects Data</a:t>
            </a:r>
          </a:p>
          <a:p>
            <a:r>
              <a:rPr lang="en-US"/>
              <a:t>ICPSR and UCL guides to OS research</a:t>
            </a:r>
          </a:p>
          <a:p>
            <a:r>
              <a:rPr lang="en-US"/>
              <a:t>Seven easy steps to OS – article with an annotated reading list</a:t>
            </a:r>
          </a:p>
          <a:p>
            <a:r>
              <a:rPr lang="en-US"/>
              <a:t>Generalist Data Repository Grid</a:t>
            </a:r>
          </a:p>
          <a:p>
            <a:endParaRPr lang="en-US"/>
          </a:p>
        </p:txBody>
      </p:sp>
      <p:sp>
        <p:nvSpPr>
          <p:cNvPr id="4" name="Footer Placeholder 3">
            <a:extLst>
              <a:ext uri="{FF2B5EF4-FFF2-40B4-BE49-F238E27FC236}">
                <a16:creationId xmlns:a16="http://schemas.microsoft.com/office/drawing/2014/main" id="{5F465DAC-C5BF-D008-EABF-AD229300C6B1}"/>
              </a:ext>
            </a:extLst>
          </p:cNvPr>
          <p:cNvSpPr>
            <a:spLocks noGrp="1"/>
          </p:cNvSpPr>
          <p:nvPr>
            <p:ph type="ftr" idx="11"/>
          </p:nvPr>
        </p:nvSpPr>
        <p:spPr/>
        <p:txBody>
          <a:bodyPr/>
          <a:lstStyle/>
          <a:p>
            <a:r>
              <a:rPr lang="en-US"/>
              <a:t>Good Habits for Consumer Research</a:t>
            </a:r>
          </a:p>
        </p:txBody>
      </p:sp>
      <p:sp>
        <p:nvSpPr>
          <p:cNvPr id="5" name="Slide Number Placeholder 4">
            <a:extLst>
              <a:ext uri="{FF2B5EF4-FFF2-40B4-BE49-F238E27FC236}">
                <a16:creationId xmlns:a16="http://schemas.microsoft.com/office/drawing/2014/main" id="{4C04339A-4FA4-EB88-597B-3D09FC5F2B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44</a:t>
            </a:fld>
            <a:endParaRPr lang="en-US"/>
          </a:p>
        </p:txBody>
      </p:sp>
    </p:spTree>
    <p:extLst>
      <p:ext uri="{BB962C8B-B14F-4D97-AF65-F5344CB8AC3E}">
        <p14:creationId xmlns:p14="http://schemas.microsoft.com/office/powerpoint/2010/main" val="4100909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a:buSzPts val="3200"/>
            </a:pPr>
            <a:r>
              <a:rPr lang="en-US"/>
              <a:t>Who Cares About Replicating Results?</a:t>
            </a:r>
            <a:endParaRPr/>
          </a:p>
        </p:txBody>
      </p:sp>
      <p:sp>
        <p:nvSpPr>
          <p:cNvPr id="75" name="Google Shape;75;p11"/>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Good Habits for Consumer Research</a:t>
            </a:r>
            <a:endParaRPr/>
          </a:p>
        </p:txBody>
      </p:sp>
      <p:sp>
        <p:nvSpPr>
          <p:cNvPr id="77" name="Google Shape;77;p11"/>
          <p:cNvSpPr txBox="1"/>
          <p:nvPr/>
        </p:nvSpPr>
        <p:spPr>
          <a:xfrm>
            <a:off x="457200" y="1713035"/>
            <a:ext cx="3527322" cy="2494005"/>
          </a:xfrm>
          <a:prstGeom prst="rect">
            <a:avLst/>
          </a:prstGeom>
          <a:noFill/>
          <a:ln>
            <a:noFill/>
          </a:ln>
        </p:spPr>
        <p:txBody>
          <a:bodyPr spcFirstLastPara="1" wrap="square" lIns="91425" tIns="45700" rIns="91425" bIns="45700" anchor="t" anchorCtr="0">
            <a:noAutofit/>
          </a:bodyPr>
          <a:lstStyle/>
          <a:p>
            <a:r>
              <a:rPr lang="en-US" sz="1800">
                <a:solidFill>
                  <a:schemeClr val="dk1"/>
                </a:solidFill>
              </a:rPr>
              <a:t>Co-authors and RAs</a:t>
            </a:r>
            <a:endParaRPr lang="en-US">
              <a:solidFill>
                <a:schemeClr val="dk1"/>
              </a:solidFill>
            </a:endParaRPr>
          </a:p>
          <a:p>
            <a:endParaRPr lang="en-US" sz="1800">
              <a:solidFill>
                <a:schemeClr val="dk1"/>
              </a:solidFill>
            </a:endParaRPr>
          </a:p>
          <a:p>
            <a:r>
              <a:rPr lang="en-US" sz="1800">
                <a:solidFill>
                  <a:schemeClr val="dk1"/>
                </a:solidFill>
              </a:rPr>
              <a:t>Referees of your paper</a:t>
            </a:r>
          </a:p>
          <a:p>
            <a:r>
              <a:rPr lang="en-US" sz="1800">
                <a:solidFill>
                  <a:schemeClr val="dk1"/>
                </a:solidFill>
              </a:rPr>
              <a:t>Readers of your paper</a:t>
            </a:r>
            <a:endParaRPr lang="en-US">
              <a:solidFill>
                <a:schemeClr val="dk1"/>
              </a:solidFill>
            </a:endParaRPr>
          </a:p>
          <a:p>
            <a:endParaRPr lang="en-US" sz="1800">
              <a:solidFill>
                <a:schemeClr val="dk1"/>
              </a:solidFill>
            </a:endParaRPr>
          </a:p>
          <a:p>
            <a:endParaRPr lang="en-US"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lang="en-US"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lang="en-US" sz="1800">
              <a:solidFill>
                <a:schemeClr val="dk1"/>
              </a:solidFill>
            </a:endParaRPr>
          </a:p>
          <a:p>
            <a:pPr marR="0" indent="0" algn="l" rtl="0">
              <a:lnSpc>
                <a:spcPct val="100000"/>
              </a:lnSpc>
              <a:spcBef>
                <a:spcPts val="0"/>
              </a:spcBef>
              <a:spcAft>
                <a:spcPts val="0"/>
              </a:spcAft>
              <a:buClr>
                <a:srgbClr val="000000"/>
              </a:buClr>
              <a:buSzPts val="1800"/>
              <a:buFont typeface="Arial"/>
              <a:buNone/>
            </a:pPr>
            <a:endParaRPr lang="en-US" sz="1800">
              <a:solidFill>
                <a:schemeClr val="dk1"/>
              </a:solidFill>
            </a:endParaRPr>
          </a:p>
          <a:p>
            <a:pPr marR="0" indent="0" algn="l" rtl="0">
              <a:lnSpc>
                <a:spcPct val="100000"/>
              </a:lnSpc>
              <a:spcBef>
                <a:spcPts val="0"/>
              </a:spcBef>
              <a:spcAft>
                <a:spcPts val="0"/>
              </a:spcAft>
              <a:buSzPts val="1800"/>
              <a:buNone/>
            </a:pPr>
            <a:endParaRPr sz="1800" b="0" i="0" u="none" strike="noStrike" cap="none">
              <a:solidFill>
                <a:srgbClr val="000000"/>
              </a:solidFill>
              <a:latin typeface="Arial"/>
              <a:ea typeface="Arial"/>
              <a:cs typeface="Arial"/>
            </a:endParaRPr>
          </a:p>
          <a:p>
            <a:pPr marR="0" indent="0" algn="l" rtl="0">
              <a:lnSpc>
                <a:spcPct val="100000"/>
              </a:lnSpc>
              <a:spcBef>
                <a:spcPts val="0"/>
              </a:spcBef>
              <a:spcAft>
                <a:spcPts val="0"/>
              </a:spcAft>
              <a:buClr>
                <a:srgbClr val="000000"/>
              </a:buClr>
              <a:buFont typeface="Arial"/>
              <a:buNone/>
            </a:pPr>
            <a:endParaRPr b="0" i="0" u="none" strike="noStrike" cap="none">
              <a:solidFill>
                <a:schemeClr val="dk1"/>
              </a:solidFill>
              <a:latin typeface="Arial"/>
              <a:ea typeface="Arial"/>
              <a:cs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a:buSzPts val="1800"/>
            </a:pPr>
            <a:endParaRPr lang="en-US" sz="1800">
              <a:solidFill>
                <a:schemeClr val="dk1"/>
              </a:solidFill>
            </a:endParaRPr>
          </a:p>
          <a:p>
            <a:pPr>
              <a:buSzPts val="1800"/>
            </a:pPr>
            <a:endParaRPr lang="en-US" sz="1800">
              <a:solidFill>
                <a:schemeClr val="dk1"/>
              </a:solidFill>
            </a:endParaRPr>
          </a:p>
          <a:p>
            <a:pPr>
              <a:buSzPts val="1800"/>
            </a:pPr>
            <a:endParaRPr lang="en-US" sz="180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3" name="TextBox 2">
            <a:extLst>
              <a:ext uri="{FF2B5EF4-FFF2-40B4-BE49-F238E27FC236}">
                <a16:creationId xmlns:a16="http://schemas.microsoft.com/office/drawing/2014/main" id="{E1491D88-C395-4672-BC8D-661A338098A2}"/>
              </a:ext>
            </a:extLst>
          </p:cNvPr>
          <p:cNvSpPr txBox="1"/>
          <p:nvPr/>
        </p:nvSpPr>
        <p:spPr>
          <a:xfrm>
            <a:off x="457200" y="4636225"/>
            <a:ext cx="5363681" cy="646331"/>
          </a:xfrm>
          <a:prstGeom prst="rect">
            <a:avLst/>
          </a:prstGeom>
          <a:noFill/>
        </p:spPr>
        <p:txBody>
          <a:bodyPr wrap="square" lIns="91440" tIns="45720" rIns="91440" bIns="45720" rtlCol="0" anchor="t">
            <a:spAutoFit/>
          </a:bodyPr>
          <a:lstStyle/>
          <a:p>
            <a:r>
              <a:rPr lang="en-US" sz="1800">
                <a:solidFill>
                  <a:schemeClr val="dk1"/>
                </a:solidFill>
              </a:rPr>
              <a:t>Journal editors, increasingly</a:t>
            </a:r>
            <a:endParaRPr lang="en-US"/>
          </a:p>
          <a:p>
            <a:pPr>
              <a:buSzPts val="1800"/>
            </a:pPr>
            <a:r>
              <a:rPr lang="en-US" sz="1800">
                <a:solidFill>
                  <a:schemeClr val="dk1"/>
                </a:solidFill>
              </a:rPr>
              <a:t>Maybe most importantly to you, </a:t>
            </a:r>
            <a:r>
              <a:rPr lang="en-US" sz="1800" b="1">
                <a:solidFill>
                  <a:schemeClr val="dk1"/>
                </a:solidFill>
              </a:rPr>
              <a:t>your future self!</a:t>
            </a:r>
            <a:endParaRPr 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r>
              <a:rPr lang="en-US"/>
              <a:t>Why Are Papers So Hard To Replicate?</a:t>
            </a:r>
          </a:p>
        </p:txBody>
      </p:sp>
      <p:sp>
        <p:nvSpPr>
          <p:cNvPr id="95" name="Google Shape;95;p13"/>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Good Habits for Consumer Research</a:t>
            </a:r>
            <a:endParaRPr/>
          </a:p>
        </p:txBody>
      </p:sp>
      <p:sp>
        <p:nvSpPr>
          <p:cNvPr id="97" name="Google Shape;97;p13"/>
          <p:cNvSpPr txBox="1"/>
          <p:nvPr/>
        </p:nvSpPr>
        <p:spPr>
          <a:xfrm>
            <a:off x="457200" y="1220752"/>
            <a:ext cx="8305200" cy="2660075"/>
          </a:xfrm>
          <a:prstGeom prst="rect">
            <a:avLst/>
          </a:prstGeom>
          <a:noFill/>
          <a:ln>
            <a:noFill/>
          </a:ln>
        </p:spPr>
        <p:txBody>
          <a:bodyPr spcFirstLastPara="1" wrap="square" lIns="91425" tIns="45700" rIns="91425" bIns="45700" anchor="t" anchorCtr="0">
            <a:noAutofit/>
          </a:bodyPr>
          <a:lstStyle/>
          <a:p>
            <a:r>
              <a:rPr lang="en-US" sz="1800">
                <a:solidFill>
                  <a:schemeClr val="dk1"/>
                </a:solidFill>
              </a:rPr>
              <a:t>Reproduction is difficult for the same reason collaboration can be difficult.</a:t>
            </a:r>
          </a:p>
          <a:p>
            <a:endParaRPr lang="en-US" sz="1800">
              <a:solidFill>
                <a:schemeClr val="dk1"/>
              </a:solidFill>
            </a:endParaRPr>
          </a:p>
          <a:p>
            <a:r>
              <a:rPr lang="en-US" sz="1800">
                <a:solidFill>
                  <a:schemeClr val="dk1"/>
                </a:solidFill>
              </a:rPr>
              <a:t>You and will need to…</a:t>
            </a:r>
            <a:endParaRPr sz="1800">
              <a:solidFill>
                <a:schemeClr val="dk1"/>
              </a:solidFill>
            </a:endParaRPr>
          </a:p>
          <a:p>
            <a:pPr marL="0" marR="0" lvl="0" indent="0" algn="l" rtl="0">
              <a:lnSpc>
                <a:spcPct val="100000"/>
              </a:lnSpc>
              <a:spcBef>
                <a:spcPts val="0"/>
              </a:spcBef>
              <a:spcAft>
                <a:spcPts val="0"/>
              </a:spcAft>
              <a:buNone/>
            </a:pPr>
            <a:endParaRPr sz="600">
              <a:solidFill>
                <a:schemeClr val="dk1"/>
              </a:solidFill>
            </a:endParaRPr>
          </a:p>
          <a:p>
            <a:pPr marL="914400" indent="-342900">
              <a:buClr>
                <a:schemeClr val="dk1"/>
              </a:buClr>
              <a:buSzPts val="1800"/>
              <a:buChar char="●"/>
            </a:pPr>
            <a:r>
              <a:rPr lang="en-US" sz="1800">
                <a:solidFill>
                  <a:schemeClr val="dk1"/>
                </a:solidFill>
              </a:rPr>
              <a:t>… deploy multiple versions of your survey</a:t>
            </a:r>
          </a:p>
          <a:p>
            <a:pPr marL="914400" indent="-342900">
              <a:buClr>
                <a:schemeClr val="dk1"/>
              </a:buClr>
              <a:buSzPts val="1800"/>
              <a:buChar char="●"/>
            </a:pPr>
            <a:r>
              <a:rPr lang="en-US" sz="1800">
                <a:solidFill>
                  <a:schemeClr val="dk1"/>
                </a:solidFill>
              </a:rPr>
              <a:t>… collect multiple waves of survey data and merge them correctly</a:t>
            </a:r>
            <a:endParaRPr lang="en-US">
              <a:solidFill>
                <a:schemeClr val="dk1"/>
              </a:solidFill>
            </a:endParaRPr>
          </a:p>
          <a:p>
            <a:pPr marL="914400" indent="-342900">
              <a:buClr>
                <a:schemeClr val="dk1"/>
              </a:buClr>
              <a:buSzPts val="1800"/>
              <a:buChar char="●"/>
            </a:pPr>
            <a:r>
              <a:rPr lang="en-US" sz="1800">
                <a:solidFill>
                  <a:schemeClr val="dk1"/>
                </a:solidFill>
              </a:rPr>
              <a:t>… take steps to "clean" the raw data</a:t>
            </a:r>
            <a:endParaRPr lang="en-US">
              <a:solidFill>
                <a:schemeClr val="dk1"/>
              </a:solidFill>
            </a:endParaRPr>
          </a:p>
          <a:p>
            <a:pPr marL="914400" indent="-342900">
              <a:buClr>
                <a:schemeClr val="dk1"/>
              </a:buClr>
              <a:buSzPts val="1800"/>
              <a:buFont typeface="Arial"/>
              <a:buChar char="●"/>
            </a:pPr>
            <a:r>
              <a:rPr lang="en-US" sz="1800">
                <a:solidFill>
                  <a:schemeClr val="dk1"/>
                </a:solidFill>
              </a:rPr>
              <a:t>… try out multiple regression specifications</a:t>
            </a:r>
          </a:p>
          <a:p>
            <a:pPr marL="914400" indent="-342900">
              <a:buClr>
                <a:schemeClr val="dk1"/>
              </a:buClr>
              <a:buSzPts val="1800"/>
              <a:buFont typeface="Arial"/>
              <a:buChar char="●"/>
            </a:pPr>
            <a:r>
              <a:rPr lang="en-US" sz="1800">
                <a:solidFill>
                  <a:schemeClr val="dk1"/>
                </a:solidFill>
              </a:rPr>
              <a:t>… re-run models using different inclusion criteria</a:t>
            </a:r>
          </a:p>
          <a:p>
            <a:pPr marL="914400" indent="-342900">
              <a:buClr>
                <a:schemeClr val="dk1"/>
              </a:buClr>
              <a:buSzPts val="1800"/>
              <a:buFont typeface="Arial"/>
              <a:buChar char="●"/>
            </a:pPr>
            <a:r>
              <a:rPr lang="en-US" sz="1800">
                <a:solidFill>
                  <a:schemeClr val="dk1"/>
                </a:solidFill>
              </a:rPr>
              <a:t>… transfer the results correctly into your paper</a:t>
            </a:r>
          </a:p>
          <a:p>
            <a:pPr marL="571500" marR="0" lvl="0" algn="l" rtl="0">
              <a:lnSpc>
                <a:spcPct val="100000"/>
              </a:lnSpc>
              <a:spcBef>
                <a:spcPts val="0"/>
              </a:spcBef>
              <a:spcAft>
                <a:spcPts val="0"/>
              </a:spcAft>
              <a:buClr>
                <a:schemeClr val="dk1"/>
              </a:buClr>
              <a:buSzPts val="1800"/>
            </a:pPr>
            <a:endParaRPr lang="en-US" sz="1800">
              <a:solidFill>
                <a:schemeClr val="dk1"/>
              </a:solidFill>
            </a:endParaRPr>
          </a:p>
          <a:p>
            <a:pPr marR="0" lvl="0" algn="l" rtl="0">
              <a:lnSpc>
                <a:spcPct val="100000"/>
              </a:lnSpc>
              <a:spcBef>
                <a:spcPts val="0"/>
              </a:spcBef>
              <a:spcAft>
                <a:spcPts val="0"/>
              </a:spcAft>
              <a:buClr>
                <a:schemeClr val="dk1"/>
              </a:buClr>
            </a:pPr>
            <a:endParaRPr lang="en-US" sz="1800">
              <a:solidFill>
                <a:schemeClr val="dk1"/>
              </a:solidFill>
            </a:endParaRPr>
          </a:p>
          <a:p>
            <a:pPr marL="0" marR="0" lvl="0" indent="0" algn="l" rtl="0">
              <a:lnSpc>
                <a:spcPct val="100000"/>
              </a:lnSpc>
              <a:spcBef>
                <a:spcPts val="0"/>
              </a:spcBef>
              <a:spcAft>
                <a:spcPts val="0"/>
              </a:spcAft>
              <a:buNone/>
            </a:pPr>
            <a:endParaRPr lang="en-US"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a:solidFill>
                <a:schemeClr val="dk1"/>
              </a:solidFill>
              <a:latin typeface="Arial"/>
              <a:ea typeface="Arial"/>
              <a:cs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a:solidFill>
                <a:schemeClr val="dk1"/>
              </a:solidFill>
              <a:latin typeface="Arial"/>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Google Shape;97;p13">
            <a:extLst>
              <a:ext uri="{FF2B5EF4-FFF2-40B4-BE49-F238E27FC236}">
                <a16:creationId xmlns:a16="http://schemas.microsoft.com/office/drawing/2014/main" id="{38968ADF-FF17-60E6-D348-34F438B576FC}"/>
              </a:ext>
            </a:extLst>
          </p:cNvPr>
          <p:cNvSpPr txBox="1"/>
          <p:nvPr/>
        </p:nvSpPr>
        <p:spPr>
          <a:xfrm>
            <a:off x="457200" y="3999644"/>
            <a:ext cx="8305200" cy="1903741"/>
          </a:xfrm>
          <a:prstGeom prst="rect">
            <a:avLst/>
          </a:prstGeom>
          <a:noFill/>
          <a:ln>
            <a:noFill/>
          </a:ln>
        </p:spPr>
        <p:txBody>
          <a:bodyPr spcFirstLastPara="1" wrap="square" lIns="91425" tIns="45700" rIns="91425" bIns="45700" anchor="t" anchorCtr="0">
            <a:noAutofit/>
          </a:bodyPr>
          <a:lstStyle/>
          <a:p>
            <a:r>
              <a:rPr lang="en-US" sz="1800">
                <a:solidFill>
                  <a:schemeClr val="dk1"/>
                </a:solidFill>
              </a:rPr>
              <a:t>Or someone might…</a:t>
            </a:r>
          </a:p>
          <a:p>
            <a:pPr marL="0" marR="0" lvl="0" indent="0" algn="l" rtl="0">
              <a:lnSpc>
                <a:spcPct val="100000"/>
              </a:lnSpc>
              <a:spcBef>
                <a:spcPts val="0"/>
              </a:spcBef>
              <a:spcAft>
                <a:spcPts val="0"/>
              </a:spcAft>
              <a:buNone/>
            </a:pPr>
            <a:endParaRPr sz="600">
              <a:solidFill>
                <a:schemeClr val="dk1"/>
              </a:solidFill>
            </a:endParaRPr>
          </a:p>
          <a:p>
            <a:pPr marL="914400" indent="-342900">
              <a:buClr>
                <a:schemeClr val="dk1"/>
              </a:buClr>
              <a:buSzPts val="1800"/>
              <a:buFont typeface="Arial,Sans-Serif"/>
              <a:buChar char="●"/>
            </a:pPr>
            <a:r>
              <a:rPr lang="en-US" sz="1800">
                <a:solidFill>
                  <a:schemeClr val="dk1"/>
                </a:solidFill>
              </a:rPr>
              <a:t>... accidentally overwrite a file</a:t>
            </a:r>
          </a:p>
          <a:p>
            <a:pPr marL="914400" indent="-342900">
              <a:buClr>
                <a:schemeClr val="dk1"/>
              </a:buClr>
              <a:buSzPts val="1800"/>
              <a:buFont typeface="Arial,Sans-Serif"/>
              <a:buChar char="●"/>
            </a:pPr>
            <a:r>
              <a:rPr lang="en-US" sz="1800">
                <a:solidFill>
                  <a:schemeClr val="dk1"/>
                </a:solidFill>
              </a:rPr>
              <a:t>... intentionally overwrite a file</a:t>
            </a:r>
          </a:p>
          <a:p>
            <a:pPr marL="914400" indent="-342900">
              <a:buClr>
                <a:schemeClr val="dk1"/>
              </a:buClr>
              <a:buSzPts val="1800"/>
              <a:buFont typeface="Arial,Sans-Serif"/>
              <a:buChar char="●"/>
            </a:pPr>
            <a:r>
              <a:rPr lang="en-US" sz="1800">
                <a:solidFill>
                  <a:schemeClr val="dk1"/>
                </a:solidFill>
              </a:rPr>
              <a:t>... quit and take their procedural knowledge with them</a:t>
            </a:r>
          </a:p>
          <a:p>
            <a:pPr marL="914400" indent="-342900">
              <a:buClr>
                <a:schemeClr val="dk1"/>
              </a:buClr>
              <a:buSzPts val="1800"/>
              <a:buFont typeface="Arial,Sans-Serif"/>
              <a:buChar char="●"/>
            </a:pPr>
            <a:endParaRPr lang="en-US" sz="1800"/>
          </a:p>
          <a:p>
            <a:pPr marL="914400" indent="-342900">
              <a:buClr>
                <a:schemeClr val="dk1"/>
              </a:buClr>
              <a:buSzPts val="1800"/>
              <a:buFont typeface="Arial,Sans-Serif"/>
              <a:buChar char="●"/>
            </a:pPr>
            <a:r>
              <a:rPr lang="en-US" sz="1800">
                <a:solidFill>
                  <a:schemeClr val="dk1"/>
                </a:solidFill>
              </a:rPr>
              <a:t>… rely on software that your future self will not have</a:t>
            </a:r>
            <a:endParaRPr lang="en-US">
              <a:solidFill>
                <a:schemeClr val="dk1"/>
              </a:solidFill>
            </a:endParaRPr>
          </a:p>
          <a:p>
            <a:pPr marL="571500" marR="0" lvl="0" algn="l" rtl="0">
              <a:lnSpc>
                <a:spcPct val="100000"/>
              </a:lnSpc>
              <a:spcBef>
                <a:spcPts val="0"/>
              </a:spcBef>
              <a:spcAft>
                <a:spcPts val="0"/>
              </a:spcAft>
              <a:buClr>
                <a:schemeClr val="dk1"/>
              </a:buClr>
              <a:buSzPts val="1800"/>
            </a:pPr>
            <a:endParaRPr lang="en-US" sz="1800">
              <a:solidFill>
                <a:schemeClr val="dk1"/>
              </a:solidFill>
            </a:endParaRPr>
          </a:p>
          <a:p>
            <a:pPr marR="0" lvl="0" algn="l" rtl="0">
              <a:lnSpc>
                <a:spcPct val="100000"/>
              </a:lnSpc>
              <a:spcBef>
                <a:spcPts val="0"/>
              </a:spcBef>
              <a:spcAft>
                <a:spcPts val="0"/>
              </a:spcAft>
              <a:buClr>
                <a:schemeClr val="dk1"/>
              </a:buClr>
            </a:pPr>
            <a:endParaRPr lang="en-US" sz="1800">
              <a:solidFill>
                <a:schemeClr val="dk1"/>
              </a:solidFill>
            </a:endParaRPr>
          </a:p>
          <a:p>
            <a:pPr marL="0" marR="0" lvl="0" indent="0" algn="l" rtl="0">
              <a:lnSpc>
                <a:spcPct val="100000"/>
              </a:lnSpc>
              <a:spcBef>
                <a:spcPts val="0"/>
              </a:spcBef>
              <a:spcAft>
                <a:spcPts val="0"/>
              </a:spcAft>
              <a:buNone/>
            </a:pPr>
            <a:endParaRPr lang="en-US"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a:solidFill>
                <a:schemeClr val="dk1"/>
              </a:solidFill>
              <a:latin typeface="Arial"/>
              <a:ea typeface="Arial"/>
              <a:cs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a:solidFill>
                <a:schemeClr val="dk1"/>
              </a:solidFill>
              <a:latin typeface="Arial"/>
              <a:ea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a:spLocks noGrp="1"/>
          </p:cNvSpPr>
          <p:nvPr>
            <p:ph type="title"/>
          </p:nvPr>
        </p:nvSpPr>
        <p:spPr>
          <a:xfrm>
            <a:off x="337351" y="0"/>
            <a:ext cx="8806649" cy="1143000"/>
          </a:xfrm>
          <a:prstGeom prst="rect">
            <a:avLst/>
          </a:prstGeom>
          <a:noFill/>
          <a:ln>
            <a:noFill/>
          </a:ln>
        </p:spPr>
        <p:txBody>
          <a:bodyPr spcFirstLastPara="1" wrap="square" lIns="91425" tIns="45700" rIns="91425" bIns="45700" anchor="ctr" anchorCtr="0">
            <a:noAutofit/>
          </a:bodyPr>
          <a:lstStyle/>
          <a:p>
            <a:pPr>
              <a:buSzPts val="3200"/>
            </a:pPr>
            <a:r>
              <a:rPr lang="en-US"/>
              <a:t>Will You Collaborate Well With Yourself?</a:t>
            </a:r>
            <a:endParaRPr/>
          </a:p>
        </p:txBody>
      </p:sp>
      <p:sp>
        <p:nvSpPr>
          <p:cNvPr id="288" name="Google Shape;288;p32"/>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Good Habits for Consumer Research</a:t>
            </a:r>
            <a:endParaRPr/>
          </a:p>
        </p:txBody>
      </p:sp>
      <p:sp>
        <p:nvSpPr>
          <p:cNvPr id="290" name="Google Shape;290;p32"/>
          <p:cNvSpPr txBox="1"/>
          <p:nvPr/>
        </p:nvSpPr>
        <p:spPr>
          <a:xfrm>
            <a:off x="537882" y="1202823"/>
            <a:ext cx="8305200" cy="1156720"/>
          </a:xfrm>
          <a:prstGeom prst="rect">
            <a:avLst/>
          </a:prstGeom>
          <a:noFill/>
          <a:ln>
            <a:noFill/>
          </a:ln>
        </p:spPr>
        <p:txBody>
          <a:bodyPr spcFirstLastPara="1" wrap="square" lIns="91425" tIns="45700" rIns="91425" bIns="45700" anchor="t" anchorCtr="0">
            <a:noAutofit/>
          </a:bodyPr>
          <a:lstStyle/>
          <a:p>
            <a:r>
              <a:rPr lang="en-US" sz="1800">
                <a:solidFill>
                  <a:schemeClr val="dk1"/>
                </a:solidFill>
              </a:rPr>
              <a:t>10 years from now, will you be able to recreate every result from the paper you are about to write this quarter?</a:t>
            </a:r>
            <a:endParaRPr lang="en-US">
              <a:solidFill>
                <a:schemeClr val="dk1"/>
              </a:solidFill>
            </a:endParaRPr>
          </a:p>
          <a:p>
            <a:pPr lvl="2"/>
            <a:r>
              <a:rPr lang="en-US" sz="1800">
                <a:solidFill>
                  <a:schemeClr val="dk1"/>
                </a:solidFill>
              </a:rPr>
              <a:t>        - or a paper where you and a coauthor split the work?</a:t>
            </a:r>
            <a:endParaRPr lang="en-US">
              <a:solidFill>
                <a:schemeClr val="dk1"/>
              </a:solidFill>
            </a:endParaRPr>
          </a:p>
          <a:p>
            <a:r>
              <a:rPr lang="en-US" sz="1800">
                <a:solidFill>
                  <a:schemeClr val="dk1"/>
                </a:solidFill>
              </a:rPr>
              <a:t>        - or a paper that went through multiple rounds of R&amp;R?</a:t>
            </a:r>
          </a:p>
          <a:p>
            <a:endParaRPr lang="en-US" sz="1800">
              <a:solidFill>
                <a:schemeClr val="dk1"/>
              </a:solidFill>
            </a:endParaRPr>
          </a:p>
          <a:p>
            <a:endParaRPr lang="en-US" sz="1800">
              <a:solidFill>
                <a:schemeClr val="dk1"/>
              </a:solidFill>
            </a:endParaRPr>
          </a:p>
          <a:p>
            <a:endParaRPr lang="en-US" sz="1800">
              <a:solidFill>
                <a:schemeClr val="dk1"/>
              </a:solidFill>
            </a:endParaRPr>
          </a:p>
          <a:p>
            <a:pPr marL="457200" lvl="1">
              <a:buSzPts val="1800"/>
            </a:pPr>
            <a:endParaRPr lang="en-US" sz="1800">
              <a:solidFill>
                <a:schemeClr val="dk1"/>
              </a:solidFill>
            </a:endParaRPr>
          </a:p>
          <a:p>
            <a:pPr marR="0" indent="0" algn="l" rtl="0">
              <a:lnSpc>
                <a:spcPct val="100000"/>
              </a:lnSpc>
              <a:spcBef>
                <a:spcPts val="0"/>
              </a:spcBef>
              <a:spcAft>
                <a:spcPts val="0"/>
              </a:spcAft>
              <a:buSzPts val="1800"/>
              <a:buNone/>
            </a:pPr>
            <a:endParaRPr sz="1800">
              <a:solidFill>
                <a:schemeClr val="dk1"/>
              </a:solidFill>
            </a:endParaRPr>
          </a:p>
          <a:p>
            <a:pPr marR="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Google Shape;290;p32">
            <a:extLst>
              <a:ext uri="{FF2B5EF4-FFF2-40B4-BE49-F238E27FC236}">
                <a16:creationId xmlns:a16="http://schemas.microsoft.com/office/drawing/2014/main" id="{B64D9B12-D05E-D196-1CEC-9C9E33B9CC0F}"/>
              </a:ext>
            </a:extLst>
          </p:cNvPr>
          <p:cNvSpPr txBox="1"/>
          <p:nvPr/>
        </p:nvSpPr>
        <p:spPr>
          <a:xfrm>
            <a:off x="537881" y="2691654"/>
            <a:ext cx="8305200" cy="910535"/>
          </a:xfrm>
          <a:prstGeom prst="rect">
            <a:avLst/>
          </a:prstGeom>
          <a:noFill/>
          <a:ln>
            <a:noFill/>
          </a:ln>
        </p:spPr>
        <p:txBody>
          <a:bodyPr spcFirstLastPara="1" wrap="square" lIns="91425" tIns="45700" rIns="91425" bIns="45700" anchor="t" anchorCtr="0">
            <a:noAutofit/>
          </a:bodyPr>
          <a:lstStyle/>
          <a:p>
            <a:r>
              <a:rPr lang="en-US" sz="1800">
                <a:solidFill>
                  <a:schemeClr val="dk1"/>
                </a:solidFill>
              </a:rPr>
              <a:t>When you submit a paper to a journal, will you be ready to share your data? </a:t>
            </a:r>
            <a:endParaRPr lang="en-US">
              <a:solidFill>
                <a:schemeClr val="dk1"/>
              </a:solidFill>
            </a:endParaRPr>
          </a:p>
          <a:p>
            <a:r>
              <a:rPr lang="en-US" sz="1800">
                <a:solidFill>
                  <a:schemeClr val="dk1"/>
                </a:solidFill>
              </a:rPr>
              <a:t>        - and working that will verify your results? </a:t>
            </a:r>
          </a:p>
          <a:p>
            <a:r>
              <a:rPr lang="en-US" sz="1800">
                <a:solidFill>
                  <a:schemeClr val="dk1"/>
                </a:solidFill>
              </a:rPr>
              <a:t>        - and documentation that is unambiguous to someone else?</a:t>
            </a:r>
          </a:p>
          <a:p>
            <a:pPr>
              <a:buSzPts val="1800"/>
            </a:pPr>
            <a:endParaRPr lang="en-US" sz="1800">
              <a:solidFill>
                <a:schemeClr val="dk1"/>
              </a:solidFill>
            </a:endParaRPr>
          </a:p>
        </p:txBody>
      </p:sp>
      <p:sp>
        <p:nvSpPr>
          <p:cNvPr id="7" name="Google Shape;290;p32">
            <a:extLst>
              <a:ext uri="{FF2B5EF4-FFF2-40B4-BE49-F238E27FC236}">
                <a16:creationId xmlns:a16="http://schemas.microsoft.com/office/drawing/2014/main" id="{B1E2236B-464B-AA49-A124-3E054A3AC455}"/>
              </a:ext>
            </a:extLst>
          </p:cNvPr>
          <p:cNvSpPr txBox="1"/>
          <p:nvPr/>
        </p:nvSpPr>
        <p:spPr>
          <a:xfrm>
            <a:off x="537880" y="3934299"/>
            <a:ext cx="8305200" cy="406443"/>
          </a:xfrm>
          <a:prstGeom prst="rect">
            <a:avLst/>
          </a:prstGeom>
          <a:noFill/>
          <a:ln>
            <a:noFill/>
          </a:ln>
        </p:spPr>
        <p:txBody>
          <a:bodyPr spcFirstLastPara="1" wrap="square" lIns="91425" tIns="45700" rIns="91425" bIns="45700" anchor="t" anchorCtr="0">
            <a:noAutofit/>
          </a:bodyPr>
          <a:lstStyle/>
          <a:p>
            <a:r>
              <a:rPr lang="en-US" sz="1800">
                <a:solidFill>
                  <a:schemeClr val="dk1"/>
                </a:solidFill>
              </a:rPr>
              <a:t>Will you be prepared to replicate you own work after you leave Northwestern?</a:t>
            </a:r>
            <a:endParaRPr lang="en-US">
              <a:solidFill>
                <a:schemeClr val="dk1"/>
              </a:solidFill>
            </a:endParaRPr>
          </a:p>
          <a:p>
            <a:pPr lvl="0"/>
            <a:endParaRPr lang="en-US" sz="1800">
              <a:solidFill>
                <a:schemeClr val="dk1"/>
              </a:solidFill>
            </a:endParaRPr>
          </a:p>
        </p:txBody>
      </p:sp>
      <p:pic>
        <p:nvPicPr>
          <p:cNvPr id="8" name="Picture 3">
            <a:extLst>
              <a:ext uri="{FF2B5EF4-FFF2-40B4-BE49-F238E27FC236}">
                <a16:creationId xmlns:a16="http://schemas.microsoft.com/office/drawing/2014/main" id="{3982F08A-63A5-51F7-67BC-B202A343FBFF}"/>
              </a:ext>
            </a:extLst>
          </p:cNvPr>
          <p:cNvPicPr>
            <a:picLocks noChangeAspect="1"/>
          </p:cNvPicPr>
          <p:nvPr/>
        </p:nvPicPr>
        <p:blipFill>
          <a:blip r:embed="rId3"/>
          <a:stretch>
            <a:fillRect/>
          </a:stretch>
        </p:blipFill>
        <p:spPr>
          <a:xfrm>
            <a:off x="3201090" y="4544310"/>
            <a:ext cx="2743200" cy="18201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3 Simple Principles for Replication</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Good Habits for Consumer Research</a:t>
            </a:r>
            <a:endParaRPr/>
          </a:p>
        </p:txBody>
      </p:sp>
      <p:sp>
        <p:nvSpPr>
          <p:cNvPr id="106" name="Google Shape;106;p14"/>
          <p:cNvSpPr txBox="1"/>
          <p:nvPr/>
        </p:nvSpPr>
        <p:spPr>
          <a:xfrm>
            <a:off x="574634" y="1373802"/>
            <a:ext cx="4701000" cy="3135027"/>
          </a:xfrm>
          <a:prstGeom prst="rect">
            <a:avLst/>
          </a:prstGeom>
          <a:noFill/>
          <a:ln>
            <a:noFill/>
          </a:ln>
        </p:spPr>
        <p:txBody>
          <a:bodyPr spcFirstLastPara="1" wrap="square" lIns="91425" tIns="45700" rIns="91425" bIns="45700" anchor="t" anchorCtr="0">
            <a:noAutofit/>
          </a:bodyPr>
          <a:lstStyle/>
          <a:p>
            <a:r>
              <a:rPr lang="en-US" sz="1800">
                <a:solidFill>
                  <a:schemeClr val="dk1"/>
                </a:solidFill>
              </a:rPr>
              <a:t>1. Automate Whenever Possible</a:t>
            </a:r>
            <a:endParaRPr lang="en-US">
              <a:solidFill>
                <a:schemeClr val="dk1"/>
              </a:solidFill>
            </a:endParaRPr>
          </a:p>
          <a:p>
            <a:endParaRPr lang="en-US" sz="1800">
              <a:solidFill>
                <a:schemeClr val="dk1"/>
              </a:solidFill>
            </a:endParaRPr>
          </a:p>
          <a:p>
            <a:r>
              <a:rPr lang="en-US" sz="1800">
                <a:solidFill>
                  <a:schemeClr val="dk1"/>
                </a:solidFill>
              </a:rPr>
              <a:t>2. Keep Good Records</a:t>
            </a:r>
            <a:endParaRPr lang="en-US">
              <a:solidFill>
                <a:schemeClr val="dk1"/>
              </a:solidFill>
            </a:endParaRPr>
          </a:p>
          <a:p>
            <a:pPr>
              <a:buSzPts val="1800"/>
            </a:pPr>
            <a:endParaRPr lang="en-US" sz="1800">
              <a:solidFill>
                <a:schemeClr val="dk1"/>
              </a:solidFill>
            </a:endParaRPr>
          </a:p>
          <a:p>
            <a:pPr>
              <a:buSzPts val="1800"/>
            </a:pPr>
            <a:r>
              <a:rPr lang="en-US" sz="1800">
                <a:solidFill>
                  <a:schemeClr val="dk1"/>
                </a:solidFill>
              </a:rPr>
              <a:t>3. Test, Test, Test!</a:t>
            </a:r>
          </a:p>
          <a:p>
            <a:pPr marL="0" marR="0" lvl="0" indent="0" algn="l" rtl="0">
              <a:lnSpc>
                <a:spcPct val="100000"/>
              </a:lnSpc>
              <a:spcBef>
                <a:spcPts val="0"/>
              </a:spcBef>
              <a:spcAft>
                <a:spcPts val="0"/>
              </a:spcAft>
              <a:buClr>
                <a:srgbClr val="000000"/>
              </a:buClr>
              <a:buSzPts val="1800"/>
              <a:buFont typeface="Arial"/>
              <a:buNone/>
            </a:pPr>
            <a:endParaRPr lang="en-US"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a:buSzPts val="3200"/>
            </a:pPr>
            <a:r>
              <a:rPr lang="en-US"/>
              <a:t>Automation Opportunities</a:t>
            </a:r>
          </a:p>
        </p:txBody>
      </p:sp>
      <p:sp>
        <p:nvSpPr>
          <p:cNvPr id="167" name="Google Shape;167;p2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Good Habits for Consumer Research</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560" y="1086382"/>
            <a:ext cx="4177001" cy="4035481"/>
          </a:xfrm>
          <a:prstGeom prst="rect">
            <a:avLst/>
          </a:prstGeom>
        </p:spPr>
      </p:pic>
      <p:sp>
        <p:nvSpPr>
          <p:cNvPr id="4" name="TextBox 3"/>
          <p:cNvSpPr txBox="1"/>
          <p:nvPr/>
        </p:nvSpPr>
        <p:spPr>
          <a:xfrm>
            <a:off x="4957529" y="1083004"/>
            <a:ext cx="4185644" cy="2246769"/>
          </a:xfrm>
          <a:prstGeom prst="rect">
            <a:avLst/>
          </a:prstGeom>
          <a:noFill/>
        </p:spPr>
        <p:txBody>
          <a:bodyPr wrap="square" lIns="91440" tIns="45720" rIns="91440" bIns="45720" rtlCol="0" anchor="t">
            <a:spAutoFit/>
          </a:bodyPr>
          <a:lstStyle/>
          <a:p>
            <a:r>
              <a:rPr lang="en-US" sz="1800"/>
              <a:t>You need to fix this flawed source data:</a:t>
            </a:r>
          </a:p>
          <a:p>
            <a:endParaRPr lang="en-US" sz="1800"/>
          </a:p>
          <a:p>
            <a:r>
              <a:rPr lang="en-US" sz="1800"/>
              <a:t>* Delete extra </a:t>
            </a:r>
            <a:endParaRPr lang="en-US"/>
          </a:p>
          <a:p>
            <a:endParaRPr lang="en-US"/>
          </a:p>
          <a:p>
            <a:r>
              <a:rPr lang="en-US" sz="1800"/>
              <a:t>* Move the decimal place in </a:t>
            </a:r>
            <a:r>
              <a:rPr lang="en-US" sz="1800">
                <a:highlight>
                  <a:srgbClr val="FFFF00"/>
                </a:highlight>
              </a:rPr>
              <a:t> one cell </a:t>
            </a:r>
          </a:p>
          <a:p>
            <a:endParaRPr lang="en-US" sz="1800"/>
          </a:p>
          <a:p>
            <a:r>
              <a:rPr lang="en-US" sz="1800"/>
              <a:t>* Set </a:t>
            </a:r>
            <a:r>
              <a:rPr lang="en-US" sz="1800">
                <a:highlight>
                  <a:srgbClr val="C0C0C0"/>
                </a:highlight>
              </a:rPr>
              <a:t> ND </a:t>
            </a:r>
            <a:r>
              <a:rPr lang="en-US" sz="1800"/>
              <a:t> to missing values</a:t>
            </a:r>
            <a:endParaRPr lang="en-US" sz="1800">
              <a:highlight>
                <a:srgbClr val="FFFF00"/>
              </a:highlight>
            </a:endParaRPr>
          </a:p>
          <a:p>
            <a:endParaRPr lang="en-US" sz="1800"/>
          </a:p>
        </p:txBody>
      </p:sp>
      <p:sp>
        <p:nvSpPr>
          <p:cNvPr id="8" name="TextBox 7">
            <a:extLst>
              <a:ext uri="{FF2B5EF4-FFF2-40B4-BE49-F238E27FC236}">
                <a16:creationId xmlns:a16="http://schemas.microsoft.com/office/drawing/2014/main" id="{B1E6CF50-387D-7542-57FA-51B635A52475}"/>
              </a:ext>
            </a:extLst>
          </p:cNvPr>
          <p:cNvSpPr txBox="1"/>
          <p:nvPr/>
        </p:nvSpPr>
        <p:spPr>
          <a:xfrm>
            <a:off x="6472563" y="1625714"/>
            <a:ext cx="1444517" cy="369332"/>
          </a:xfrm>
          <a:prstGeom prst="rect">
            <a:avLst/>
          </a:prstGeom>
          <a:solidFill>
            <a:srgbClr val="ED68A6">
              <a:alpha val="52000"/>
            </a:srgbClr>
          </a:solidFill>
        </p:spPr>
        <p:txBody>
          <a:bodyPr wrap="square" lIns="91440" tIns="45720" rIns="91440" bIns="45720" rtlCol="0" anchor="t">
            <a:spAutoFit/>
          </a:bodyPr>
          <a:lstStyle/>
          <a:p>
            <a:r>
              <a:rPr lang="en-US" sz="1800"/>
              <a:t>header rows</a:t>
            </a:r>
          </a:p>
        </p:txBody>
      </p:sp>
      <p:sp>
        <p:nvSpPr>
          <p:cNvPr id="12" name="Google Shape;179;p21">
            <a:extLst>
              <a:ext uri="{FF2B5EF4-FFF2-40B4-BE49-F238E27FC236}">
                <a16:creationId xmlns:a16="http://schemas.microsoft.com/office/drawing/2014/main" id="{7F77E056-C577-DCD6-E10F-B619C64CA4E0}"/>
              </a:ext>
            </a:extLst>
          </p:cNvPr>
          <p:cNvSpPr txBox="1"/>
          <p:nvPr/>
        </p:nvSpPr>
        <p:spPr>
          <a:xfrm>
            <a:off x="313011" y="5607395"/>
            <a:ext cx="4347375" cy="460304"/>
          </a:xfrm>
          <a:prstGeom prst="rect">
            <a:avLst/>
          </a:prstGeom>
          <a:noFill/>
          <a:ln>
            <a:noFill/>
          </a:ln>
        </p:spPr>
        <p:txBody>
          <a:bodyPr spcFirstLastPara="1" wrap="square" lIns="91425" tIns="45700" rIns="91425" bIns="45700" anchor="t" anchorCtr="0">
            <a:noAutofit/>
          </a:bodyPr>
          <a:lstStyle/>
          <a:p>
            <a:pPr>
              <a:lnSpc>
                <a:spcPct val="115000"/>
              </a:lnSpc>
            </a:pPr>
            <a:r>
              <a:rPr lang="en-US" sz="1800" i="1">
                <a:solidFill>
                  <a:schemeClr val="dk1"/>
                </a:solidFill>
              </a:rPr>
              <a:t>Why not just fix these issues in Excel?</a:t>
            </a:r>
            <a:endParaRPr lang="en-US" sz="1800" b="1" i="1">
              <a:solidFill>
                <a:schemeClr val="dk1"/>
              </a:solidFill>
            </a:endParaRPr>
          </a:p>
          <a:p>
            <a:pPr marR="0" indent="0" algn="l" rtl="0">
              <a:lnSpc>
                <a:spcPct val="100000"/>
              </a:lnSpc>
              <a:spcBef>
                <a:spcPts val="0"/>
              </a:spcBef>
              <a:spcAft>
                <a:spcPts val="0"/>
              </a:spcAft>
              <a:buSzPts val="1800"/>
              <a:buNone/>
            </a:pPr>
            <a:endParaRPr sz="1800" b="0" i="0" u="none" strike="noStrike" cap="none">
              <a:solidFill>
                <a:srgbClr val="000000"/>
              </a:solidFill>
              <a:latin typeface="Arial"/>
              <a:ea typeface="Arial"/>
              <a:cs typeface="Arial"/>
            </a:endParaRPr>
          </a:p>
          <a:p>
            <a:pPr marR="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44</Slides>
  <Notes>38</Notes>
  <HiddenSlides>1</HiddenSlide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2_Custom Design</vt:lpstr>
      <vt:lpstr>Good Habits for Consumer Research MKTG 531 guest lecture  Kellogg Research Support</vt:lpstr>
      <vt:lpstr>Previous Experience</vt:lpstr>
      <vt:lpstr>PowerPoint Presentation</vt:lpstr>
      <vt:lpstr>Goals for Part I</vt:lpstr>
      <vt:lpstr>Who Cares About Replicating Results?</vt:lpstr>
      <vt:lpstr>Why Are Papers So Hard To Replicate?</vt:lpstr>
      <vt:lpstr>Will You Collaborate Well With Yourself?</vt:lpstr>
      <vt:lpstr>3 Simple Principles for Replication</vt:lpstr>
      <vt:lpstr>Automation Opportunities</vt:lpstr>
      <vt:lpstr>Automation Opportunities</vt:lpstr>
      <vt:lpstr>Automation Opportunities For You?</vt:lpstr>
      <vt:lpstr>Good Records: Organize Directories</vt:lpstr>
      <vt:lpstr>Good Records: Organize Directories</vt:lpstr>
      <vt:lpstr>Good Records: Document Your Code </vt:lpstr>
      <vt:lpstr>Good Records Don’t Repeat Themselves</vt:lpstr>
      <vt:lpstr>One Way People Repeat Themselves</vt:lpstr>
      <vt:lpstr>Good Records: Version Control</vt:lpstr>
      <vt:lpstr>Testing</vt:lpstr>
      <vt:lpstr>Summary</vt:lpstr>
      <vt:lpstr>PowerPoint Presentation</vt:lpstr>
      <vt:lpstr>Appendix – Text Editors on KLC</vt:lpstr>
      <vt:lpstr>PowerPoint Presentation</vt:lpstr>
      <vt:lpstr>Goals for Part II</vt:lpstr>
      <vt:lpstr>What is Open Science?</vt:lpstr>
      <vt:lpstr>What is Open Science?</vt:lpstr>
      <vt:lpstr>Why Open Science? </vt:lpstr>
      <vt:lpstr>Why Should *I* Practice Open Science?</vt:lpstr>
      <vt:lpstr>How do I Practice Open Science?</vt:lpstr>
      <vt:lpstr>Qualitative Data Repository</vt:lpstr>
      <vt:lpstr>PowerPoint Presentation</vt:lpstr>
      <vt:lpstr>Data Repository Option: OSF</vt:lpstr>
      <vt:lpstr>OSF Preregistration</vt:lpstr>
      <vt:lpstr>OSF Preregistration</vt:lpstr>
      <vt:lpstr>PowerPoint Presentation</vt:lpstr>
      <vt:lpstr>Exercise: Examine an OSF Project</vt:lpstr>
      <vt:lpstr>Exercise: Examine an Attempted Replication on OSF </vt:lpstr>
      <vt:lpstr>Data Repository Option: Dryad</vt:lpstr>
      <vt:lpstr>Data Repository Option: Dryad</vt:lpstr>
      <vt:lpstr>Data Repository Option: Dryad</vt:lpstr>
      <vt:lpstr>Open Science After Submission</vt:lpstr>
      <vt:lpstr>Retraction example 1</vt:lpstr>
      <vt:lpstr>Retraction example 2</vt:lpstr>
      <vt:lpstr>Happy Researching! </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Reproducibility Principles Data Skills for Empirical Research</dc:title>
  <cp:revision>37</cp:revision>
  <dcterms:modified xsi:type="dcterms:W3CDTF">2023-01-13T15:22:57Z</dcterms:modified>
</cp:coreProperties>
</file>