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7" r:id="rId2"/>
  </p:sldMasterIdLst>
  <p:notesMasterIdLst>
    <p:notesMasterId r:id="rId18"/>
  </p:notesMasterIdLst>
  <p:sldIdLst>
    <p:sldId id="256" r:id="rId3"/>
    <p:sldId id="257" r:id="rId4"/>
    <p:sldId id="288" r:id="rId5"/>
    <p:sldId id="289" r:id="rId6"/>
    <p:sldId id="292" r:id="rId7"/>
    <p:sldId id="302" r:id="rId8"/>
    <p:sldId id="300" r:id="rId9"/>
    <p:sldId id="261" r:id="rId10"/>
    <p:sldId id="293" r:id="rId11"/>
    <p:sldId id="294" r:id="rId12"/>
    <p:sldId id="295" r:id="rId13"/>
    <p:sldId id="297" r:id="rId14"/>
    <p:sldId id="296" r:id="rId15"/>
    <p:sldId id="299" r:id="rId16"/>
    <p:sldId id="298" r:id="rId17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3797547-0A53-4BAB-BBE8-D3B829EBBE26}" name="John Patrick Johnson" initials="JJ" userId="S::jpj8711@ads.northwestern.edu::fe18dc51-e5c5-41f0-a67f-6454311993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79BB5E-F2D9-1933-9312-8BA2D978CC33}" v="24" dt="2022-11-02T15:53:40.168"/>
    <p1510:client id="{22385885-6004-14DF-4214-4941D3AF2C76}" v="4" dt="2022-10-27T19:31:12.921"/>
    <p1510:client id="{3AB56ED0-CE32-67FF-1705-7DCB0554ED95}" v="276" dt="2022-11-07T21:28:00.041"/>
    <p1510:client id="{5D1AA61B-AD30-357E-ADB5-5C7776ACEFDE}" v="570" dt="2022-10-31T00:48:41.874"/>
    <p1510:client id="{6B9806A0-D210-DC0C-24B1-14A2212751B8}" v="75" dt="2022-11-07T02:12:17.912"/>
    <p1510:client id="{82FEBB1F-0B32-D818-C897-75799A860F20}" v="1109" dt="2022-11-07T18:31:24.175"/>
    <p1510:client id="{9C59A1DC-6BE2-3628-59FC-0264D82717AB}" v="26" dt="2022-11-02T15:14:31.083"/>
    <p1510:client id="{B39E72B4-248C-DA47-FFB2-D95C5B1FAE88}" v="80" dt="2022-11-08T15:08:02.731"/>
    <p1510:client id="{BFF5B03E-858F-1CD0-DAD0-E938BF75B411}" v="382" dt="2022-11-04T03:16:36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96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Patrick Johnson" userId="S::jpj8711@ads.northwestern.edu::fe18dc51-e5c5-41f0-a67f-64543119935e" providerId="AD" clId="Web-{BFF5B03E-858F-1CD0-DAD0-E938BF75B411}"/>
    <pc:docChg chg="addSld delSld modSld sldOrd">
      <pc:chgData name="John Patrick Johnson" userId="S::jpj8711@ads.northwestern.edu::fe18dc51-e5c5-41f0-a67f-64543119935e" providerId="AD" clId="Web-{BFF5B03E-858F-1CD0-DAD0-E938BF75B411}" dt="2022-11-04T03:16:36.368" v="391" actId="20577"/>
      <pc:docMkLst>
        <pc:docMk/>
      </pc:docMkLst>
      <pc:sldChg chg="modSp">
        <pc:chgData name="John Patrick Johnson" userId="S::jpj8711@ads.northwestern.edu::fe18dc51-e5c5-41f0-a67f-64543119935e" providerId="AD" clId="Web-{BFF5B03E-858F-1CD0-DAD0-E938BF75B411}" dt="2022-11-04T01:15:23.926" v="157" actId="20577"/>
        <pc:sldMkLst>
          <pc:docMk/>
          <pc:sldMk cId="0" sldId="257"/>
        </pc:sldMkLst>
        <pc:spChg chg="mod">
          <ac:chgData name="John Patrick Johnson" userId="S::jpj8711@ads.northwestern.edu::fe18dc51-e5c5-41f0-a67f-64543119935e" providerId="AD" clId="Web-{BFF5B03E-858F-1CD0-DAD0-E938BF75B411}" dt="2022-11-04T01:15:23.926" v="157" actId="20577"/>
          <ac:spMkLst>
            <pc:docMk/>
            <pc:sldMk cId="0" sldId="257"/>
            <ac:spMk id="60" creationId="{00000000-0000-0000-0000-000000000000}"/>
          </ac:spMkLst>
        </pc:spChg>
      </pc:sldChg>
      <pc:sldChg chg="del">
        <pc:chgData name="John Patrick Johnson" userId="S::jpj8711@ads.northwestern.edu::fe18dc51-e5c5-41f0-a67f-64543119935e" providerId="AD" clId="Web-{BFF5B03E-858F-1CD0-DAD0-E938BF75B411}" dt="2022-11-04T03:06:07.500" v="171"/>
        <pc:sldMkLst>
          <pc:docMk/>
          <pc:sldMk cId="3514890120" sldId="260"/>
        </pc:sldMkLst>
      </pc:sldChg>
      <pc:sldChg chg="modSp ord">
        <pc:chgData name="John Patrick Johnson" userId="S::jpj8711@ads.northwestern.edu::fe18dc51-e5c5-41f0-a67f-64543119935e" providerId="AD" clId="Web-{BFF5B03E-858F-1CD0-DAD0-E938BF75B411}" dt="2022-11-04T03:14:45.834" v="360" actId="20577"/>
        <pc:sldMkLst>
          <pc:docMk/>
          <pc:sldMk cId="1793084928" sldId="261"/>
        </pc:sldMkLst>
        <pc:spChg chg="mod">
          <ac:chgData name="John Patrick Johnson" userId="S::jpj8711@ads.northwestern.edu::fe18dc51-e5c5-41f0-a67f-64543119935e" providerId="AD" clId="Web-{BFF5B03E-858F-1CD0-DAD0-E938BF75B411}" dt="2022-11-04T03:14:45.834" v="360" actId="20577"/>
          <ac:spMkLst>
            <pc:docMk/>
            <pc:sldMk cId="1793084928" sldId="261"/>
            <ac:spMk id="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BFF5B03E-858F-1CD0-DAD0-E938BF75B411}" dt="2022-11-04T03:07:08.721" v="185" actId="20577"/>
          <ac:spMkLst>
            <pc:docMk/>
            <pc:sldMk cId="1793084928" sldId="261"/>
            <ac:spMk id="57" creationId="{00000000-0000-0000-0000-000000000000}"/>
          </ac:spMkLst>
        </pc:spChg>
      </pc:sldChg>
      <pc:sldChg chg="del">
        <pc:chgData name="John Patrick Johnson" userId="S::jpj8711@ads.northwestern.edu::fe18dc51-e5c5-41f0-a67f-64543119935e" providerId="AD" clId="Web-{BFF5B03E-858F-1CD0-DAD0-E938BF75B411}" dt="2022-11-04T03:04:36.513" v="161"/>
        <pc:sldMkLst>
          <pc:docMk/>
          <pc:sldMk cId="1494849832" sldId="264"/>
        </pc:sldMkLst>
      </pc:sldChg>
      <pc:sldChg chg="del">
        <pc:chgData name="John Patrick Johnson" userId="S::jpj8711@ads.northwestern.edu::fe18dc51-e5c5-41f0-a67f-64543119935e" providerId="AD" clId="Web-{BFF5B03E-858F-1CD0-DAD0-E938BF75B411}" dt="2022-11-04T03:04:46.044" v="166"/>
        <pc:sldMkLst>
          <pc:docMk/>
          <pc:sldMk cId="1496932330" sldId="265"/>
        </pc:sldMkLst>
      </pc:sldChg>
      <pc:sldChg chg="del">
        <pc:chgData name="John Patrick Johnson" userId="S::jpj8711@ads.northwestern.edu::fe18dc51-e5c5-41f0-a67f-64543119935e" providerId="AD" clId="Web-{BFF5B03E-858F-1CD0-DAD0-E938BF75B411}" dt="2022-11-04T03:05:15.498" v="168"/>
        <pc:sldMkLst>
          <pc:docMk/>
          <pc:sldMk cId="1680096655" sldId="266"/>
        </pc:sldMkLst>
      </pc:sldChg>
      <pc:sldChg chg="del">
        <pc:chgData name="John Patrick Johnson" userId="S::jpj8711@ads.northwestern.edu::fe18dc51-e5c5-41f0-a67f-64543119935e" providerId="AD" clId="Web-{BFF5B03E-858F-1CD0-DAD0-E938BF75B411}" dt="2022-11-04T03:04:42.060" v="164"/>
        <pc:sldMkLst>
          <pc:docMk/>
          <pc:sldMk cId="874426503" sldId="267"/>
        </pc:sldMkLst>
      </pc:sldChg>
      <pc:sldChg chg="del">
        <pc:chgData name="John Patrick Johnson" userId="S::jpj8711@ads.northwestern.edu::fe18dc51-e5c5-41f0-a67f-64543119935e" providerId="AD" clId="Web-{BFF5B03E-858F-1CD0-DAD0-E938BF75B411}" dt="2022-11-04T03:04:38.966" v="162"/>
        <pc:sldMkLst>
          <pc:docMk/>
          <pc:sldMk cId="2153178842" sldId="271"/>
        </pc:sldMkLst>
      </pc:sldChg>
      <pc:sldChg chg="del">
        <pc:chgData name="John Patrick Johnson" userId="S::jpj8711@ads.northwestern.edu::fe18dc51-e5c5-41f0-a67f-64543119935e" providerId="AD" clId="Web-{BFF5B03E-858F-1CD0-DAD0-E938BF75B411}" dt="2022-11-04T03:04:41.575" v="163"/>
        <pc:sldMkLst>
          <pc:docMk/>
          <pc:sldMk cId="2989163822" sldId="273"/>
        </pc:sldMkLst>
      </pc:sldChg>
      <pc:sldChg chg="del">
        <pc:chgData name="John Patrick Johnson" userId="S::jpj8711@ads.northwestern.edu::fe18dc51-e5c5-41f0-a67f-64543119935e" providerId="AD" clId="Web-{BFF5B03E-858F-1CD0-DAD0-E938BF75B411}" dt="2022-11-04T03:04:43.075" v="165"/>
        <pc:sldMkLst>
          <pc:docMk/>
          <pc:sldMk cId="266596651" sldId="274"/>
        </pc:sldMkLst>
      </pc:sldChg>
      <pc:sldChg chg="del">
        <pc:chgData name="John Patrick Johnson" userId="S::jpj8711@ads.northwestern.edu::fe18dc51-e5c5-41f0-a67f-64543119935e" providerId="AD" clId="Web-{BFF5B03E-858F-1CD0-DAD0-E938BF75B411}" dt="2022-11-04T03:05:20.186" v="170"/>
        <pc:sldMkLst>
          <pc:docMk/>
          <pc:sldMk cId="2572230873" sldId="279"/>
        </pc:sldMkLst>
      </pc:sldChg>
      <pc:sldChg chg="del">
        <pc:chgData name="John Patrick Johnson" userId="S::jpj8711@ads.northwestern.edu::fe18dc51-e5c5-41f0-a67f-64543119935e" providerId="AD" clId="Web-{BFF5B03E-858F-1CD0-DAD0-E938BF75B411}" dt="2022-11-04T03:04:48.966" v="167"/>
        <pc:sldMkLst>
          <pc:docMk/>
          <pc:sldMk cId="1737492730" sldId="284"/>
        </pc:sldMkLst>
      </pc:sldChg>
      <pc:sldChg chg="del">
        <pc:chgData name="John Patrick Johnson" userId="S::jpj8711@ads.northwestern.edu::fe18dc51-e5c5-41f0-a67f-64543119935e" providerId="AD" clId="Web-{BFF5B03E-858F-1CD0-DAD0-E938BF75B411}" dt="2022-11-04T03:05:17.764" v="169"/>
        <pc:sldMkLst>
          <pc:docMk/>
          <pc:sldMk cId="615596623" sldId="287"/>
        </pc:sldMkLst>
      </pc:sldChg>
      <pc:sldChg chg="addSp delSp modSp">
        <pc:chgData name="John Patrick Johnson" userId="S::jpj8711@ads.northwestern.edu::fe18dc51-e5c5-41f0-a67f-64543119935e" providerId="AD" clId="Web-{BFF5B03E-858F-1CD0-DAD0-E938BF75B411}" dt="2022-11-04T03:16:05.039" v="378" actId="14100"/>
        <pc:sldMkLst>
          <pc:docMk/>
          <pc:sldMk cId="3362568755" sldId="291"/>
        </pc:sldMkLst>
        <pc:spChg chg="del mod">
          <ac:chgData name="John Patrick Johnson" userId="S::jpj8711@ads.northwestern.edu::fe18dc51-e5c5-41f0-a67f-64543119935e" providerId="AD" clId="Web-{BFF5B03E-858F-1CD0-DAD0-E938BF75B411}" dt="2022-11-04T03:15:43.882" v="375"/>
          <ac:spMkLst>
            <pc:docMk/>
            <pc:sldMk cId="3362568755" sldId="291"/>
            <ac:spMk id="3" creationId="{00000000-0000-0000-0000-000000000000}"/>
          </ac:spMkLst>
        </pc:spChg>
        <pc:spChg chg="add mod">
          <ac:chgData name="John Patrick Johnson" userId="S::jpj8711@ads.northwestern.edu::fe18dc51-e5c5-41f0-a67f-64543119935e" providerId="AD" clId="Web-{BFF5B03E-858F-1CD0-DAD0-E938BF75B411}" dt="2022-11-04T03:16:05.039" v="378" actId="14100"/>
          <ac:spMkLst>
            <pc:docMk/>
            <pc:sldMk cId="3362568755" sldId="291"/>
            <ac:spMk id="13" creationId="{8BE5A549-945D-499E-0522-758E6DB83CB3}"/>
          </ac:spMkLst>
        </pc:spChg>
        <pc:graphicFrameChg chg="add del mod ord modGraphic">
          <ac:chgData name="John Patrick Johnson" userId="S::jpj8711@ads.northwestern.edu::fe18dc51-e5c5-41f0-a67f-64543119935e" providerId="AD" clId="Web-{BFF5B03E-858F-1CD0-DAD0-E938BF75B411}" dt="2022-11-04T03:15:51.414" v="376"/>
          <ac:graphicFrameMkLst>
            <pc:docMk/>
            <pc:sldMk cId="3362568755" sldId="291"/>
            <ac:graphicFrameMk id="2" creationId="{6EE57918-3299-4F3C-52BC-8C3CCE1B7416}"/>
          </ac:graphicFrameMkLst>
        </pc:graphicFrameChg>
      </pc:sldChg>
      <pc:sldChg chg="delSp modSp">
        <pc:chgData name="John Patrick Johnson" userId="S::jpj8711@ads.northwestern.edu::fe18dc51-e5c5-41f0-a67f-64543119935e" providerId="AD" clId="Web-{BFF5B03E-858F-1CD0-DAD0-E938BF75B411}" dt="2022-11-04T01:20:41.480" v="160"/>
        <pc:sldMkLst>
          <pc:docMk/>
          <pc:sldMk cId="731282975" sldId="292"/>
        </pc:sldMkLst>
        <pc:spChg chg="mod">
          <ac:chgData name="John Patrick Johnson" userId="S::jpj8711@ads.northwestern.edu::fe18dc51-e5c5-41f0-a67f-64543119935e" providerId="AD" clId="Web-{BFF5B03E-858F-1CD0-DAD0-E938BF75B411}" dt="2022-11-04T01:20:41.480" v="160"/>
          <ac:spMkLst>
            <pc:docMk/>
            <pc:sldMk cId="731282975" sldId="292"/>
            <ac:spMk id="5" creationId="{1D2F654F-31FD-67E3-3502-E96F74743A37}"/>
          </ac:spMkLst>
        </pc:spChg>
        <pc:spChg chg="del">
          <ac:chgData name="John Patrick Johnson" userId="S::jpj8711@ads.northwestern.edu::fe18dc51-e5c5-41f0-a67f-64543119935e" providerId="AD" clId="Web-{BFF5B03E-858F-1CD0-DAD0-E938BF75B411}" dt="2022-11-04T01:13:44.487" v="126"/>
          <ac:spMkLst>
            <pc:docMk/>
            <pc:sldMk cId="731282975" sldId="292"/>
            <ac:spMk id="7" creationId="{34B2A06A-9FC2-68B4-A2C2-57D322C2F000}"/>
          </ac:spMkLst>
        </pc:spChg>
        <pc:spChg chg="mod">
          <ac:chgData name="John Patrick Johnson" userId="S::jpj8711@ads.northwestern.edu::fe18dc51-e5c5-41f0-a67f-64543119935e" providerId="AD" clId="Web-{BFF5B03E-858F-1CD0-DAD0-E938BF75B411}" dt="2022-11-04T01:20:32.605" v="159"/>
          <ac:spMkLst>
            <pc:docMk/>
            <pc:sldMk cId="731282975" sldId="292"/>
            <ac:spMk id="9" creationId="{EE458501-79BB-CE1B-1A63-4AB643C9BAC0}"/>
          </ac:spMkLst>
        </pc:spChg>
        <pc:picChg chg="del">
          <ac:chgData name="John Patrick Johnson" userId="S::jpj8711@ads.northwestern.edu::fe18dc51-e5c5-41f0-a67f-64543119935e" providerId="AD" clId="Web-{BFF5B03E-858F-1CD0-DAD0-E938BF75B411}" dt="2022-11-04T01:13:42.018" v="125"/>
          <ac:picMkLst>
            <pc:docMk/>
            <pc:sldMk cId="731282975" sldId="292"/>
            <ac:picMk id="6" creationId="{77907C0B-EA9C-A38A-03D4-CF90EF255E18}"/>
          </ac:picMkLst>
        </pc:picChg>
      </pc:sldChg>
      <pc:sldChg chg="addSp delSp modSp add del ord replId">
        <pc:chgData name="John Patrick Johnson" userId="S::jpj8711@ads.northwestern.edu::fe18dc51-e5c5-41f0-a67f-64543119935e" providerId="AD" clId="Web-{BFF5B03E-858F-1CD0-DAD0-E938BF75B411}" dt="2022-11-04T03:16:06.805" v="379"/>
        <pc:sldMkLst>
          <pc:docMk/>
          <pc:sldMk cId="1231870760" sldId="293"/>
        </pc:sldMkLst>
        <pc:spChg chg="del">
          <ac:chgData name="John Patrick Johnson" userId="S::jpj8711@ads.northwestern.edu::fe18dc51-e5c5-41f0-a67f-64543119935e" providerId="AD" clId="Web-{BFF5B03E-858F-1CD0-DAD0-E938BF75B411}" dt="2022-11-04T03:14:53.162" v="363"/>
          <ac:spMkLst>
            <pc:docMk/>
            <pc:sldMk cId="1231870760" sldId="293"/>
            <ac:spMk id="3" creationId="{00000000-0000-0000-0000-000000000000}"/>
          </ac:spMkLst>
        </pc:spChg>
        <pc:graphicFrameChg chg="add mod ord modGraphic">
          <ac:chgData name="John Patrick Johnson" userId="S::jpj8711@ads.northwestern.edu::fe18dc51-e5c5-41f0-a67f-64543119935e" providerId="AD" clId="Web-{BFF5B03E-858F-1CD0-DAD0-E938BF75B411}" dt="2022-11-04T03:15:30.929" v="374" actId="20577"/>
          <ac:graphicFrameMkLst>
            <pc:docMk/>
            <pc:sldMk cId="1231870760" sldId="293"/>
            <ac:graphicFrameMk id="2" creationId="{862600A3-4D97-C7D6-4075-2C9954C950FC}"/>
          </ac:graphicFrameMkLst>
        </pc:graphicFrameChg>
      </pc:sldChg>
      <pc:sldChg chg="modSp add ord replId">
        <pc:chgData name="John Patrick Johnson" userId="S::jpj8711@ads.northwestern.edu::fe18dc51-e5c5-41f0-a67f-64543119935e" providerId="AD" clId="Web-{BFF5B03E-858F-1CD0-DAD0-E938BF75B411}" dt="2022-11-04T03:16:36.368" v="391" actId="20577"/>
        <pc:sldMkLst>
          <pc:docMk/>
          <pc:sldMk cId="2755008564" sldId="293"/>
        </pc:sldMkLst>
        <pc:spChg chg="mod">
          <ac:chgData name="John Patrick Johnson" userId="S::jpj8711@ads.northwestern.edu::fe18dc51-e5c5-41f0-a67f-64543119935e" providerId="AD" clId="Web-{BFF5B03E-858F-1CD0-DAD0-E938BF75B411}" dt="2022-11-04T03:16:36.368" v="391" actId="20577"/>
          <ac:spMkLst>
            <pc:docMk/>
            <pc:sldMk cId="2755008564" sldId="293"/>
            <ac:spMk id="13" creationId="{8BE5A549-945D-499E-0522-758E6DB83CB3}"/>
          </ac:spMkLst>
        </pc:spChg>
      </pc:sldChg>
    </pc:docChg>
  </pc:docChgLst>
  <pc:docChgLst>
    <pc:chgData name="John Patrick Johnson" userId="S::jpj8711@ads.northwestern.edu::fe18dc51-e5c5-41f0-a67f-64543119935e" providerId="AD" clId="Web-{22385885-6004-14DF-4214-4941D3AF2C76}"/>
    <pc:docChg chg="mod">
      <pc:chgData name="John Patrick Johnson" userId="S::jpj8711@ads.northwestern.edu::fe18dc51-e5c5-41f0-a67f-64543119935e" providerId="AD" clId="Web-{22385885-6004-14DF-4214-4941D3AF2C76}" dt="2022-10-27T19:31:12.921" v="3"/>
      <pc:docMkLst>
        <pc:docMk/>
      </pc:docMkLst>
      <pc:sldChg chg="addCm">
        <pc:chgData name="John Patrick Johnson" userId="S::jpj8711@ads.northwestern.edu::fe18dc51-e5c5-41f0-a67f-64543119935e" providerId="AD" clId="Web-{22385885-6004-14DF-4214-4941D3AF2C76}" dt="2022-10-27T19:31:12.921" v="3"/>
        <pc:sldMkLst>
          <pc:docMk/>
          <pc:sldMk cId="874426503" sldId="267"/>
        </pc:sldMkLst>
      </pc:sldChg>
      <pc:sldChg chg="addCm">
        <pc:chgData name="John Patrick Johnson" userId="S::jpj8711@ads.northwestern.edu::fe18dc51-e5c5-41f0-a67f-64543119935e" providerId="AD" clId="Web-{22385885-6004-14DF-4214-4941D3AF2C76}" dt="2022-10-27T19:29:12.918" v="1"/>
        <pc:sldMkLst>
          <pc:docMk/>
          <pc:sldMk cId="2153178842" sldId="271"/>
        </pc:sldMkLst>
      </pc:sldChg>
      <pc:sldChg chg="addCm">
        <pc:chgData name="John Patrick Johnson" userId="S::jpj8711@ads.northwestern.edu::fe18dc51-e5c5-41f0-a67f-64543119935e" providerId="AD" clId="Web-{22385885-6004-14DF-4214-4941D3AF2C76}" dt="2022-10-27T19:29:52.684" v="2"/>
        <pc:sldMkLst>
          <pc:docMk/>
          <pc:sldMk cId="2989163822" sldId="273"/>
        </pc:sldMkLst>
      </pc:sldChg>
    </pc:docChg>
  </pc:docChgLst>
  <pc:docChgLst>
    <pc:chgData name="Ambreen Chaudhri" userId="S::awc6034@ads.northwestern.edu::6c5726e2-58b2-4d8d-998a-1e8aa4bf313b" providerId="AD" clId="Web-{2079BB5E-F2D9-1933-9312-8BA2D978CC33}"/>
    <pc:docChg chg="addSld delSld modSld">
      <pc:chgData name="Ambreen Chaudhri" userId="S::awc6034@ads.northwestern.edu::6c5726e2-58b2-4d8d-998a-1e8aa4bf313b" providerId="AD" clId="Web-{2079BB5E-F2D9-1933-9312-8BA2D978CC33}" dt="2022-11-02T15:53:40.168" v="19" actId="1076"/>
      <pc:docMkLst>
        <pc:docMk/>
      </pc:docMkLst>
      <pc:sldChg chg="addSp delSp modSp add del">
        <pc:chgData name="Ambreen Chaudhri" userId="S::awc6034@ads.northwestern.edu::6c5726e2-58b2-4d8d-998a-1e8aa4bf313b" providerId="AD" clId="Web-{2079BB5E-F2D9-1933-9312-8BA2D978CC33}" dt="2022-11-02T15:53:40.168" v="19" actId="1076"/>
        <pc:sldMkLst>
          <pc:docMk/>
          <pc:sldMk cId="3107262800" sldId="288"/>
        </pc:sldMkLst>
        <pc:spChg chg="add mod">
          <ac:chgData name="Ambreen Chaudhri" userId="S::awc6034@ads.northwestern.edu::6c5726e2-58b2-4d8d-998a-1e8aa4bf313b" providerId="AD" clId="Web-{2079BB5E-F2D9-1933-9312-8BA2D978CC33}" dt="2022-11-02T15:53:09.386" v="17"/>
          <ac:spMkLst>
            <pc:docMk/>
            <pc:sldMk cId="3107262800" sldId="288"/>
            <ac:spMk id="4" creationId="{E4C9203D-4142-C457-892E-66D10E4CABBA}"/>
          </ac:spMkLst>
        </pc:spChg>
        <pc:picChg chg="add mod">
          <ac:chgData name="Ambreen Chaudhri" userId="S::awc6034@ads.northwestern.edu::6c5726e2-58b2-4d8d-998a-1e8aa4bf313b" providerId="AD" clId="Web-{2079BB5E-F2D9-1933-9312-8BA2D978CC33}" dt="2022-11-02T15:53:40.168" v="19" actId="1076"/>
          <ac:picMkLst>
            <pc:docMk/>
            <pc:sldMk cId="3107262800" sldId="288"/>
            <ac:picMk id="2" creationId="{8C0DCC28-2C2D-D42D-F57E-AD08FED7F2DB}"/>
          </ac:picMkLst>
        </pc:picChg>
        <pc:picChg chg="del">
          <ac:chgData name="Ambreen Chaudhri" userId="S::awc6034@ads.northwestern.edu::6c5726e2-58b2-4d8d-998a-1e8aa4bf313b" providerId="AD" clId="Web-{2079BB5E-F2D9-1933-9312-8BA2D978CC33}" dt="2022-11-02T15:50:25.351" v="2"/>
          <ac:picMkLst>
            <pc:docMk/>
            <pc:sldMk cId="3107262800" sldId="288"/>
            <ac:picMk id="5" creationId="{76BB1BCF-21A5-2D39-1681-21859008666F}"/>
          </ac:picMkLst>
        </pc:picChg>
      </pc:sldChg>
    </pc:docChg>
  </pc:docChgLst>
  <pc:docChgLst>
    <pc:chgData name="John Patrick Johnson" userId="S::jpj8711@ads.northwestern.edu::fe18dc51-e5c5-41f0-a67f-64543119935e" providerId="AD" clId="Web-{82FEBB1F-0B32-D818-C897-75799A860F20}"/>
    <pc:docChg chg="addSld delSld modSld sldOrd">
      <pc:chgData name="John Patrick Johnson" userId="S::jpj8711@ads.northwestern.edu::fe18dc51-e5c5-41f0-a67f-64543119935e" providerId="AD" clId="Web-{82FEBB1F-0B32-D818-C897-75799A860F20}" dt="2022-11-07T18:31:24.175" v="945" actId="20577"/>
      <pc:docMkLst>
        <pc:docMk/>
      </pc:docMkLst>
      <pc:sldChg chg="del">
        <pc:chgData name="John Patrick Johnson" userId="S::jpj8711@ads.northwestern.edu::fe18dc51-e5c5-41f0-a67f-64543119935e" providerId="AD" clId="Web-{82FEBB1F-0B32-D818-C897-75799A860F20}" dt="2022-11-07T18:02:18.653" v="496"/>
        <pc:sldMkLst>
          <pc:docMk/>
          <pc:sldMk cId="2873523982" sldId="269"/>
        </pc:sldMkLst>
      </pc:sldChg>
      <pc:sldChg chg="del">
        <pc:chgData name="John Patrick Johnson" userId="S::jpj8711@ads.northwestern.edu::fe18dc51-e5c5-41f0-a67f-64543119935e" providerId="AD" clId="Web-{82FEBB1F-0B32-D818-C897-75799A860F20}" dt="2022-11-07T18:02:24.309" v="497"/>
        <pc:sldMkLst>
          <pc:docMk/>
          <pc:sldMk cId="2756129954" sldId="277"/>
        </pc:sldMkLst>
      </pc:sldChg>
      <pc:sldChg chg="del">
        <pc:chgData name="John Patrick Johnson" userId="S::jpj8711@ads.northwestern.edu::fe18dc51-e5c5-41f0-a67f-64543119935e" providerId="AD" clId="Web-{82FEBB1F-0B32-D818-C897-75799A860F20}" dt="2022-11-07T18:02:16.762" v="495"/>
        <pc:sldMkLst>
          <pc:docMk/>
          <pc:sldMk cId="661430019" sldId="278"/>
        </pc:sldMkLst>
      </pc:sldChg>
      <pc:sldChg chg="addSp modSp add del">
        <pc:chgData name="John Patrick Johnson" userId="S::jpj8711@ads.northwestern.edu::fe18dc51-e5c5-41f0-a67f-64543119935e" providerId="AD" clId="Web-{82FEBB1F-0B32-D818-C897-75799A860F20}" dt="2022-11-07T18:02:03.199" v="494" actId="20577"/>
        <pc:sldMkLst>
          <pc:docMk/>
          <pc:sldMk cId="1423894563" sldId="295"/>
        </pc:sldMkLst>
        <pc:spChg chg="add mod">
          <ac:chgData name="John Patrick Johnson" userId="S::jpj8711@ads.northwestern.edu::fe18dc51-e5c5-41f0-a67f-64543119935e" providerId="AD" clId="Web-{82FEBB1F-0B32-D818-C897-75799A860F20}" dt="2022-11-07T18:01:56.308" v="493" actId="20577"/>
          <ac:spMkLst>
            <pc:docMk/>
            <pc:sldMk cId="1423894563" sldId="295"/>
            <ac:spMk id="2" creationId="{15408EEF-B686-D841-5C27-95CD2852A64F}"/>
          </ac:spMkLst>
        </pc:spChg>
        <pc:spChg chg="add mod">
          <ac:chgData name="John Patrick Johnson" userId="S::jpj8711@ads.northwestern.edu::fe18dc51-e5c5-41f0-a67f-64543119935e" providerId="AD" clId="Web-{82FEBB1F-0B32-D818-C897-75799A860F20}" dt="2022-11-07T18:02:03.199" v="494" actId="20577"/>
          <ac:spMkLst>
            <pc:docMk/>
            <pc:sldMk cId="1423894563" sldId="295"/>
            <ac:spMk id="3" creationId="{DBE1C7D1-D5E5-D026-8085-1E991FE5C16E}"/>
          </ac:spMkLst>
        </pc:spChg>
        <pc:spChg chg="mod">
          <ac:chgData name="John Patrick Johnson" userId="S::jpj8711@ads.northwestern.edu::fe18dc51-e5c5-41f0-a67f-64543119935e" providerId="AD" clId="Web-{82FEBB1F-0B32-D818-C897-75799A860F20}" dt="2022-11-07T18:01:27.245" v="489" actId="20577"/>
          <ac:spMkLst>
            <pc:docMk/>
            <pc:sldMk cId="1423894563" sldId="295"/>
            <ac:spMk id="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82FEBB1F-0B32-D818-C897-75799A860F20}" dt="2022-11-07T17:19:18.833" v="31" actId="20577"/>
          <ac:spMkLst>
            <pc:docMk/>
            <pc:sldMk cId="1423894563" sldId="295"/>
            <ac:spMk id="57" creationId="{00000000-0000-0000-0000-000000000000}"/>
          </ac:spMkLst>
        </pc:spChg>
      </pc:sldChg>
      <pc:sldChg chg="addSp delSp modSp">
        <pc:chgData name="John Patrick Johnson" userId="S::jpj8711@ads.northwestern.edu::fe18dc51-e5c5-41f0-a67f-64543119935e" providerId="AD" clId="Web-{82FEBB1F-0B32-D818-C897-75799A860F20}" dt="2022-11-07T18:27:53.229" v="821" actId="20577"/>
        <pc:sldMkLst>
          <pc:docMk/>
          <pc:sldMk cId="1612005501" sldId="296"/>
        </pc:sldMkLst>
        <pc:spChg chg="add mod">
          <ac:chgData name="John Patrick Johnson" userId="S::jpj8711@ads.northwestern.edu::fe18dc51-e5c5-41f0-a67f-64543119935e" providerId="AD" clId="Web-{82FEBB1F-0B32-D818-C897-75799A860F20}" dt="2022-11-07T18:25:45.552" v="780" actId="14100"/>
          <ac:spMkLst>
            <pc:docMk/>
            <pc:sldMk cId="1612005501" sldId="296"/>
            <ac:spMk id="3" creationId="{1E78EEA8-3833-27AD-17FB-39E083383B81}"/>
          </ac:spMkLst>
        </pc:spChg>
        <pc:spChg chg="add mod">
          <ac:chgData name="John Patrick Johnson" userId="S::jpj8711@ads.northwestern.edu::fe18dc51-e5c5-41f0-a67f-64543119935e" providerId="AD" clId="Web-{82FEBB1F-0B32-D818-C897-75799A860F20}" dt="2022-11-07T18:26:30.476" v="798" actId="1076"/>
          <ac:spMkLst>
            <pc:docMk/>
            <pc:sldMk cId="1612005501" sldId="296"/>
            <ac:spMk id="4" creationId="{6953BACA-DCAC-273E-3716-EE4B18BA4993}"/>
          </ac:spMkLst>
        </pc:spChg>
        <pc:spChg chg="add mod">
          <ac:chgData name="John Patrick Johnson" userId="S::jpj8711@ads.northwestern.edu::fe18dc51-e5c5-41f0-a67f-64543119935e" providerId="AD" clId="Web-{82FEBB1F-0B32-D818-C897-75799A860F20}" dt="2022-11-07T18:26:21.757" v="792" actId="20577"/>
          <ac:spMkLst>
            <pc:docMk/>
            <pc:sldMk cId="1612005501" sldId="296"/>
            <ac:spMk id="5" creationId="{67389AF8-7D6D-D789-6BEF-0940A726C97A}"/>
          </ac:spMkLst>
        </pc:spChg>
        <pc:spChg chg="del">
          <ac:chgData name="John Patrick Johnson" userId="S::jpj8711@ads.northwestern.edu::fe18dc51-e5c5-41f0-a67f-64543119935e" providerId="AD" clId="Web-{82FEBB1F-0B32-D818-C897-75799A860F20}" dt="2022-11-07T17:38:41.707" v="125"/>
          <ac:spMkLst>
            <pc:docMk/>
            <pc:sldMk cId="1612005501" sldId="296"/>
            <ac:spMk id="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82FEBB1F-0B32-D818-C897-75799A860F20}" dt="2022-11-07T18:27:53.229" v="821" actId="20577"/>
          <ac:spMkLst>
            <pc:docMk/>
            <pc:sldMk cId="1612005501" sldId="296"/>
            <ac:spMk id="57" creationId="{00000000-0000-0000-0000-000000000000}"/>
          </ac:spMkLst>
        </pc:spChg>
      </pc:sldChg>
      <pc:sldChg chg="delSp modSp add replId">
        <pc:chgData name="John Patrick Johnson" userId="S::jpj8711@ads.northwestern.edu::fe18dc51-e5c5-41f0-a67f-64543119935e" providerId="AD" clId="Web-{82FEBB1F-0B32-D818-C897-75799A860F20}" dt="2022-11-07T18:27:35.400" v="818" actId="14100"/>
        <pc:sldMkLst>
          <pc:docMk/>
          <pc:sldMk cId="2465564342" sldId="297"/>
        </pc:sldMkLst>
        <pc:spChg chg="mod">
          <ac:chgData name="John Patrick Johnson" userId="S::jpj8711@ads.northwestern.edu::fe18dc51-e5c5-41f0-a67f-64543119935e" providerId="AD" clId="Web-{82FEBB1F-0B32-D818-C897-75799A860F20}" dt="2022-11-07T17:58:51.082" v="445" actId="1076"/>
          <ac:spMkLst>
            <pc:docMk/>
            <pc:sldMk cId="2465564342" sldId="297"/>
            <ac:spMk id="2" creationId="{15408EEF-B686-D841-5C27-95CD2852A64F}"/>
          </ac:spMkLst>
        </pc:spChg>
        <pc:spChg chg="del mod">
          <ac:chgData name="John Patrick Johnson" userId="S::jpj8711@ads.northwestern.edu::fe18dc51-e5c5-41f0-a67f-64543119935e" providerId="AD" clId="Web-{82FEBB1F-0B32-D818-C897-75799A860F20}" dt="2022-11-07T17:57:33.329" v="426"/>
          <ac:spMkLst>
            <pc:docMk/>
            <pc:sldMk cId="2465564342" sldId="297"/>
            <ac:spMk id="3" creationId="{DBE1C7D1-D5E5-D026-8085-1E991FE5C16E}"/>
          </ac:spMkLst>
        </pc:spChg>
        <pc:spChg chg="mod">
          <ac:chgData name="John Patrick Johnson" userId="S::jpj8711@ads.northwestern.edu::fe18dc51-e5c5-41f0-a67f-64543119935e" providerId="AD" clId="Web-{82FEBB1F-0B32-D818-C897-75799A860F20}" dt="2022-11-07T17:59:34.709" v="466" actId="20577"/>
          <ac:spMkLst>
            <pc:docMk/>
            <pc:sldMk cId="2465564342" sldId="297"/>
            <ac:spMk id="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82FEBB1F-0B32-D818-C897-75799A860F20}" dt="2022-11-07T18:27:35.400" v="818" actId="14100"/>
          <ac:spMkLst>
            <pc:docMk/>
            <pc:sldMk cId="2465564342" sldId="297"/>
            <ac:spMk id="57" creationId="{00000000-0000-0000-0000-000000000000}"/>
          </ac:spMkLst>
        </pc:spChg>
      </pc:sldChg>
      <pc:sldChg chg="modSp add ord replId">
        <pc:chgData name="John Patrick Johnson" userId="S::jpj8711@ads.northwestern.edu::fe18dc51-e5c5-41f0-a67f-64543119935e" providerId="AD" clId="Web-{82FEBB1F-0B32-D818-C897-75799A860F20}" dt="2022-11-07T18:23:53.845" v="712" actId="20577"/>
        <pc:sldMkLst>
          <pc:docMk/>
          <pc:sldMk cId="4110189626" sldId="298"/>
        </pc:sldMkLst>
        <pc:spChg chg="mod">
          <ac:chgData name="John Patrick Johnson" userId="S::jpj8711@ads.northwestern.edu::fe18dc51-e5c5-41f0-a67f-64543119935e" providerId="AD" clId="Web-{82FEBB1F-0B32-D818-C897-75799A860F20}" dt="2022-11-07T18:23:53.845" v="712" actId="20577"/>
          <ac:spMkLst>
            <pc:docMk/>
            <pc:sldMk cId="4110189626" sldId="298"/>
            <ac:spMk id="7" creationId="{00000000-0000-0000-0000-000000000000}"/>
          </ac:spMkLst>
        </pc:spChg>
      </pc:sldChg>
      <pc:sldChg chg="delSp modSp add replId">
        <pc:chgData name="John Patrick Johnson" userId="S::jpj8711@ads.northwestern.edu::fe18dc51-e5c5-41f0-a67f-64543119935e" providerId="AD" clId="Web-{82FEBB1F-0B32-D818-C897-75799A860F20}" dt="2022-11-07T18:31:24.175" v="945" actId="20577"/>
        <pc:sldMkLst>
          <pc:docMk/>
          <pc:sldMk cId="1399483423" sldId="299"/>
        </pc:sldMkLst>
        <pc:spChg chg="mod">
          <ac:chgData name="John Patrick Johnson" userId="S::jpj8711@ads.northwestern.edu::fe18dc51-e5c5-41f0-a67f-64543119935e" providerId="AD" clId="Web-{82FEBB1F-0B32-D818-C897-75799A860F20}" dt="2022-11-07T18:31:24.175" v="945" actId="20577"/>
          <ac:spMkLst>
            <pc:docMk/>
            <pc:sldMk cId="1399483423" sldId="299"/>
            <ac:spMk id="3" creationId="{1E78EEA8-3833-27AD-17FB-39E083383B81}"/>
          </ac:spMkLst>
        </pc:spChg>
        <pc:spChg chg="del">
          <ac:chgData name="John Patrick Johnson" userId="S::jpj8711@ads.northwestern.edu::fe18dc51-e5c5-41f0-a67f-64543119935e" providerId="AD" clId="Web-{82FEBB1F-0B32-D818-C897-75799A860F20}" dt="2022-11-07T18:28:21.386" v="838"/>
          <ac:spMkLst>
            <pc:docMk/>
            <pc:sldMk cId="1399483423" sldId="299"/>
            <ac:spMk id="4" creationId="{6953BACA-DCAC-273E-3716-EE4B18BA4993}"/>
          </ac:spMkLst>
        </pc:spChg>
        <pc:spChg chg="del">
          <ac:chgData name="John Patrick Johnson" userId="S::jpj8711@ads.northwestern.edu::fe18dc51-e5c5-41f0-a67f-64543119935e" providerId="AD" clId="Web-{82FEBB1F-0B32-D818-C897-75799A860F20}" dt="2022-11-07T18:28:22.886" v="839"/>
          <ac:spMkLst>
            <pc:docMk/>
            <pc:sldMk cId="1399483423" sldId="299"/>
            <ac:spMk id="5" creationId="{67389AF8-7D6D-D789-6BEF-0940A726C97A}"/>
          </ac:spMkLst>
        </pc:spChg>
        <pc:spChg chg="mod">
          <ac:chgData name="John Patrick Johnson" userId="S::jpj8711@ads.northwestern.edu::fe18dc51-e5c5-41f0-a67f-64543119935e" providerId="AD" clId="Web-{82FEBB1F-0B32-D818-C897-75799A860F20}" dt="2022-11-07T18:28:17.386" v="837" actId="20577"/>
          <ac:spMkLst>
            <pc:docMk/>
            <pc:sldMk cId="1399483423" sldId="299"/>
            <ac:spMk id="57" creationId="{00000000-0000-0000-0000-000000000000}"/>
          </ac:spMkLst>
        </pc:spChg>
      </pc:sldChg>
    </pc:docChg>
  </pc:docChgLst>
  <pc:docChgLst>
    <pc:chgData name="Ambreen Chaudhri" userId="S::awc6034@ads.northwestern.edu::6c5726e2-58b2-4d8d-998a-1e8aa4bf313b" providerId="AD" clId="Web-{3AB56ED0-CE32-67FF-1705-7DCB0554ED95}"/>
    <pc:docChg chg="addSld delSld modSld sldOrd">
      <pc:chgData name="Ambreen Chaudhri" userId="S::awc6034@ads.northwestern.edu::6c5726e2-58b2-4d8d-998a-1e8aa4bf313b" providerId="AD" clId="Web-{3AB56ED0-CE32-67FF-1705-7DCB0554ED95}" dt="2022-11-07T21:28:00.041" v="253" actId="20577"/>
      <pc:docMkLst>
        <pc:docMk/>
      </pc:docMkLst>
      <pc:sldChg chg="modSp">
        <pc:chgData name="Ambreen Chaudhri" userId="S::awc6034@ads.northwestern.edu::6c5726e2-58b2-4d8d-998a-1e8aa4bf313b" providerId="AD" clId="Web-{3AB56ED0-CE32-67FF-1705-7DCB0554ED95}" dt="2022-11-07T21:26:36.100" v="238" actId="20577"/>
        <pc:sldMkLst>
          <pc:docMk/>
          <pc:sldMk cId="1793084928" sldId="261"/>
        </pc:sldMkLst>
        <pc:spChg chg="mod">
          <ac:chgData name="Ambreen Chaudhri" userId="S::awc6034@ads.northwestern.edu::6c5726e2-58b2-4d8d-998a-1e8aa4bf313b" providerId="AD" clId="Web-{3AB56ED0-CE32-67FF-1705-7DCB0554ED95}" dt="2022-11-07T21:26:36.100" v="238" actId="20577"/>
          <ac:spMkLst>
            <pc:docMk/>
            <pc:sldMk cId="1793084928" sldId="261"/>
            <ac:spMk id="7" creationId="{00000000-0000-0000-0000-000000000000}"/>
          </ac:spMkLst>
        </pc:spChg>
      </pc:sldChg>
      <pc:sldChg chg="addSp modSp del">
        <pc:chgData name="Ambreen Chaudhri" userId="S::awc6034@ads.northwestern.edu::6c5726e2-58b2-4d8d-998a-1e8aa4bf313b" providerId="AD" clId="Web-{3AB56ED0-CE32-67FF-1705-7DCB0554ED95}" dt="2022-11-07T21:27:28.993" v="241"/>
        <pc:sldMkLst>
          <pc:docMk/>
          <pc:sldMk cId="3362568755" sldId="291"/>
        </pc:sldMkLst>
        <pc:spChg chg="add mod">
          <ac:chgData name="Ambreen Chaudhri" userId="S::awc6034@ads.northwestern.edu::6c5726e2-58b2-4d8d-998a-1e8aa4bf313b" providerId="AD" clId="Web-{3AB56ED0-CE32-67FF-1705-7DCB0554ED95}" dt="2022-11-07T21:27:08.820" v="240"/>
          <ac:spMkLst>
            <pc:docMk/>
            <pc:sldMk cId="3362568755" sldId="291"/>
            <ac:spMk id="2" creationId="{08AB0C0B-97A0-C594-FA73-B73DCCC61F1E}"/>
          </ac:spMkLst>
        </pc:spChg>
      </pc:sldChg>
      <pc:sldChg chg="addSp modSp add del replId">
        <pc:chgData name="Ambreen Chaudhri" userId="S::awc6034@ads.northwestern.edu::6c5726e2-58b2-4d8d-998a-1e8aa4bf313b" providerId="AD" clId="Web-{3AB56ED0-CE32-67FF-1705-7DCB0554ED95}" dt="2022-11-07T21:18:15.520" v="22"/>
        <pc:sldMkLst>
          <pc:docMk/>
          <pc:sldMk cId="1292303844" sldId="300"/>
        </pc:sldMkLst>
        <pc:spChg chg="add mod">
          <ac:chgData name="Ambreen Chaudhri" userId="S::awc6034@ads.northwestern.edu::6c5726e2-58b2-4d8d-998a-1e8aa4bf313b" providerId="AD" clId="Web-{3AB56ED0-CE32-67FF-1705-7DCB0554ED95}" dt="2022-11-07T21:18:14.316" v="21" actId="20577"/>
          <ac:spMkLst>
            <pc:docMk/>
            <pc:sldMk cId="1292303844" sldId="300"/>
            <ac:spMk id="2" creationId="{D65136E0-0442-609D-4DB9-E663AF9BEA67}"/>
          </ac:spMkLst>
        </pc:spChg>
        <pc:spChg chg="mod">
          <ac:chgData name="Ambreen Chaudhri" userId="S::awc6034@ads.northwestern.edu::6c5726e2-58b2-4d8d-998a-1e8aa4bf313b" providerId="AD" clId="Web-{3AB56ED0-CE32-67FF-1705-7DCB0554ED95}" dt="2022-11-07T21:17:17.017" v="2" actId="20577"/>
          <ac:spMkLst>
            <pc:docMk/>
            <pc:sldMk cId="1292303844" sldId="300"/>
            <ac:spMk id="13" creationId="{8BE5A549-945D-499E-0522-758E6DB83CB3}"/>
          </ac:spMkLst>
        </pc:spChg>
      </pc:sldChg>
      <pc:sldChg chg="add">
        <pc:chgData name="Ambreen Chaudhri" userId="S::awc6034@ads.northwestern.edu::6c5726e2-58b2-4d8d-998a-1e8aa4bf313b" providerId="AD" clId="Web-{3AB56ED0-CE32-67FF-1705-7DCB0554ED95}" dt="2022-11-07T21:19:52.367" v="23"/>
        <pc:sldMkLst>
          <pc:docMk/>
          <pc:sldMk cId="2385405434" sldId="300"/>
        </pc:sldMkLst>
      </pc:sldChg>
      <pc:sldChg chg="add">
        <pc:chgData name="Ambreen Chaudhri" userId="S::awc6034@ads.northwestern.edu::6c5726e2-58b2-4d8d-998a-1e8aa4bf313b" providerId="AD" clId="Web-{3AB56ED0-CE32-67FF-1705-7DCB0554ED95}" dt="2022-11-07T21:19:52.445" v="24"/>
        <pc:sldMkLst>
          <pc:docMk/>
          <pc:sldMk cId="2669615659" sldId="301"/>
        </pc:sldMkLst>
      </pc:sldChg>
      <pc:sldChg chg="modSp add ord replId">
        <pc:chgData name="Ambreen Chaudhri" userId="S::awc6034@ads.northwestern.edu::6c5726e2-58b2-4d8d-998a-1e8aa4bf313b" providerId="AD" clId="Web-{3AB56ED0-CE32-67FF-1705-7DCB0554ED95}" dt="2022-11-07T21:28:00.041" v="253" actId="20577"/>
        <pc:sldMkLst>
          <pc:docMk/>
          <pc:sldMk cId="4213677392" sldId="302"/>
        </pc:sldMkLst>
        <pc:spChg chg="mod">
          <ac:chgData name="Ambreen Chaudhri" userId="S::awc6034@ads.northwestern.edu::6c5726e2-58b2-4d8d-998a-1e8aa4bf313b" providerId="AD" clId="Web-{3AB56ED0-CE32-67FF-1705-7DCB0554ED95}" dt="2022-11-07T21:28:00.041" v="253" actId="20577"/>
          <ac:spMkLst>
            <pc:docMk/>
            <pc:sldMk cId="4213677392" sldId="302"/>
            <ac:spMk id="13" creationId="{8BE5A549-945D-499E-0522-758E6DB83CB3}"/>
          </ac:spMkLst>
        </pc:spChg>
      </pc:sldChg>
    </pc:docChg>
  </pc:docChgLst>
  <pc:docChgLst>
    <pc:chgData name="John Patrick Johnson" userId="S::jpj8711@ads.northwestern.edu::fe18dc51-e5c5-41f0-a67f-64543119935e" providerId="AD" clId="Web-{5D1AA61B-AD30-357E-ADB5-5C7776ACEFDE}"/>
    <pc:docChg chg="addSld delSld modSld sldOrd addMainMaster">
      <pc:chgData name="John Patrick Johnson" userId="S::jpj8711@ads.northwestern.edu::fe18dc51-e5c5-41f0-a67f-64543119935e" providerId="AD" clId="Web-{5D1AA61B-AD30-357E-ADB5-5C7776ACEFDE}" dt="2022-10-31T00:48:41.874" v="534" actId="20577"/>
      <pc:docMkLst>
        <pc:docMk/>
      </pc:docMkLst>
      <pc:sldChg chg="delSp modSp ord">
        <pc:chgData name="John Patrick Johnson" userId="S::jpj8711@ads.northwestern.edu::fe18dc51-e5c5-41f0-a67f-64543119935e" providerId="AD" clId="Web-{5D1AA61B-AD30-357E-ADB5-5C7776ACEFDE}" dt="2022-10-31T00:26:32.701" v="104" actId="20577"/>
        <pc:sldMkLst>
          <pc:docMk/>
          <pc:sldMk cId="0" sldId="257"/>
        </pc:sldMkLst>
        <pc:spChg chg="mod">
          <ac:chgData name="John Patrick Johnson" userId="S::jpj8711@ads.northwestern.edu::fe18dc51-e5c5-41f0-a67f-64543119935e" providerId="AD" clId="Web-{5D1AA61B-AD30-357E-ADB5-5C7776ACEFDE}" dt="2022-10-31T00:20:24.833" v="7" actId="20577"/>
          <ac:spMkLst>
            <pc:docMk/>
            <pc:sldMk cId="0" sldId="257"/>
            <ac:spMk id="5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5D1AA61B-AD30-357E-ADB5-5C7776ACEFDE}" dt="2022-10-31T00:26:32.701" v="104" actId="20577"/>
          <ac:spMkLst>
            <pc:docMk/>
            <pc:sldMk cId="0" sldId="257"/>
            <ac:spMk id="60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5D1AA61B-AD30-357E-ADB5-5C7776ACEFDE}" dt="2022-10-31T00:20:41.755" v="14"/>
          <ac:picMkLst>
            <pc:docMk/>
            <pc:sldMk cId="0" sldId="257"/>
            <ac:picMk id="2052" creationId="{62512A4E-E917-B245-B6F7-83F281CAEAC0}"/>
          </ac:picMkLst>
        </pc:picChg>
      </pc:sldChg>
      <pc:sldChg chg="delSp modSp">
        <pc:chgData name="John Patrick Johnson" userId="S::jpj8711@ads.northwestern.edu::fe18dc51-e5c5-41f0-a67f-64543119935e" providerId="AD" clId="Web-{5D1AA61B-AD30-357E-ADB5-5C7776ACEFDE}" dt="2022-10-31T00:47:07.013" v="507" actId="20577"/>
        <pc:sldMkLst>
          <pc:docMk/>
          <pc:sldMk cId="3676628507" sldId="259"/>
        </pc:sldMkLst>
        <pc:spChg chg="mod">
          <ac:chgData name="John Patrick Johnson" userId="S::jpj8711@ads.northwestern.edu::fe18dc51-e5c5-41f0-a67f-64543119935e" providerId="AD" clId="Web-{5D1AA61B-AD30-357E-ADB5-5C7776ACEFDE}" dt="2022-10-31T00:47:07.013" v="507" actId="20577"/>
          <ac:spMkLst>
            <pc:docMk/>
            <pc:sldMk cId="3676628507" sldId="259"/>
            <ac:spMk id="2" creationId="{00000000-0000-0000-0000-000000000000}"/>
          </ac:spMkLst>
        </pc:spChg>
        <pc:spChg chg="del">
          <ac:chgData name="John Patrick Johnson" userId="S::jpj8711@ads.northwestern.edu::fe18dc51-e5c5-41f0-a67f-64543119935e" providerId="AD" clId="Web-{5D1AA61B-AD30-357E-ADB5-5C7776ACEFDE}" dt="2022-10-31T00:45:29.714" v="461"/>
          <ac:spMkLst>
            <pc:docMk/>
            <pc:sldMk cId="3676628507" sldId="259"/>
            <ac:spMk id="3" creationId="{00000000-0000-0000-0000-000000000000}"/>
          </ac:spMkLst>
        </pc:spChg>
        <pc:spChg chg="del">
          <ac:chgData name="John Patrick Johnson" userId="S::jpj8711@ads.northwestern.edu::fe18dc51-e5c5-41f0-a67f-64543119935e" providerId="AD" clId="Web-{5D1AA61B-AD30-357E-ADB5-5C7776ACEFDE}" dt="2022-10-31T00:45:24.135" v="457"/>
          <ac:spMkLst>
            <pc:docMk/>
            <pc:sldMk cId="3676628507" sldId="259"/>
            <ac:spMk id="4" creationId="{0FFFC7BA-BEF2-274E-8672-4D0594193FF0}"/>
          </ac:spMkLst>
        </pc:spChg>
        <pc:spChg chg="del mod">
          <ac:chgData name="John Patrick Johnson" userId="S::jpj8711@ads.northwestern.edu::fe18dc51-e5c5-41f0-a67f-64543119935e" providerId="AD" clId="Web-{5D1AA61B-AD30-357E-ADB5-5C7776ACEFDE}" dt="2022-10-31T00:45:27.651" v="460"/>
          <ac:spMkLst>
            <pc:docMk/>
            <pc:sldMk cId="3676628507" sldId="259"/>
            <ac:spMk id="9" creationId="{371C5F62-E564-C84A-942C-EC5BD91DBEA1}"/>
          </ac:spMkLst>
        </pc:spChg>
        <pc:spChg chg="mod">
          <ac:chgData name="John Patrick Johnson" userId="S::jpj8711@ads.northwestern.edu::fe18dc51-e5c5-41f0-a67f-64543119935e" providerId="AD" clId="Web-{5D1AA61B-AD30-357E-ADB5-5C7776ACEFDE}" dt="2022-10-31T00:45:44.542" v="474" actId="20577"/>
          <ac:spMkLst>
            <pc:docMk/>
            <pc:sldMk cId="3676628507" sldId="259"/>
            <ac:spMk id="57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5D1AA61B-AD30-357E-ADB5-5C7776ACEFDE}" dt="2022-10-31T00:45:21.995" v="456"/>
          <ac:picMkLst>
            <pc:docMk/>
            <pc:sldMk cId="3676628507" sldId="259"/>
            <ac:picMk id="5" creationId="{00000000-0000-0000-0000-000000000000}"/>
          </ac:picMkLst>
        </pc:picChg>
      </pc:sldChg>
      <pc:sldChg chg="addSp delSp modSp add ord replId">
        <pc:chgData name="John Patrick Johnson" userId="S::jpj8711@ads.northwestern.edu::fe18dc51-e5c5-41f0-a67f-64543119935e" providerId="AD" clId="Web-{5D1AA61B-AD30-357E-ADB5-5C7776ACEFDE}" dt="2022-10-31T00:35:48.012" v="268" actId="20577"/>
        <pc:sldMkLst>
          <pc:docMk/>
          <pc:sldMk cId="3107262800" sldId="288"/>
        </pc:sldMkLst>
        <pc:spChg chg="add mod">
          <ac:chgData name="John Patrick Johnson" userId="S::jpj8711@ads.northwestern.edu::fe18dc51-e5c5-41f0-a67f-64543119935e" providerId="AD" clId="Web-{5D1AA61B-AD30-357E-ADB5-5C7776ACEFDE}" dt="2022-10-31T00:35:12.058" v="266" actId="1076"/>
          <ac:spMkLst>
            <pc:docMk/>
            <pc:sldMk cId="3107262800" sldId="288"/>
            <ac:spMk id="3" creationId="{1678A5B3-AC63-C58D-4431-3EE73A67C000}"/>
          </ac:spMkLst>
        </pc:spChg>
        <pc:spChg chg="mod">
          <ac:chgData name="John Patrick Johnson" userId="S::jpj8711@ads.northwestern.edu::fe18dc51-e5c5-41f0-a67f-64543119935e" providerId="AD" clId="Web-{5D1AA61B-AD30-357E-ADB5-5C7776ACEFDE}" dt="2022-10-31T00:26:53.827" v="109" actId="20577"/>
          <ac:spMkLst>
            <pc:docMk/>
            <pc:sldMk cId="3107262800" sldId="288"/>
            <ac:spMk id="5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5D1AA61B-AD30-357E-ADB5-5C7776ACEFDE}" dt="2022-10-31T00:35:48.012" v="268" actId="20577"/>
          <ac:spMkLst>
            <pc:docMk/>
            <pc:sldMk cId="3107262800" sldId="288"/>
            <ac:spMk id="60" creationId="{00000000-0000-0000-0000-000000000000}"/>
          </ac:spMkLst>
        </pc:spChg>
        <pc:picChg chg="add mod">
          <ac:chgData name="John Patrick Johnson" userId="S::jpj8711@ads.northwestern.edu::fe18dc51-e5c5-41f0-a67f-64543119935e" providerId="AD" clId="Web-{5D1AA61B-AD30-357E-ADB5-5C7776ACEFDE}" dt="2022-10-31T00:34:03.103" v="246"/>
          <ac:picMkLst>
            <pc:docMk/>
            <pc:sldMk cId="3107262800" sldId="288"/>
            <ac:picMk id="2" creationId="{8E941C9D-E302-6C62-9FB1-353DDAA6E56D}"/>
          </ac:picMkLst>
        </pc:picChg>
        <pc:picChg chg="del">
          <ac:chgData name="John Patrick Johnson" userId="S::jpj8711@ads.northwestern.edu::fe18dc51-e5c5-41f0-a67f-64543119935e" providerId="AD" clId="Web-{5D1AA61B-AD30-357E-ADB5-5C7776ACEFDE}" dt="2022-10-31T00:27:03.530" v="113"/>
          <ac:picMkLst>
            <pc:docMk/>
            <pc:sldMk cId="3107262800" sldId="288"/>
            <ac:picMk id="2052" creationId="{62512A4E-E917-B245-B6F7-83F281CAEAC0}"/>
          </ac:picMkLst>
        </pc:picChg>
      </pc:sldChg>
      <pc:sldChg chg="new del">
        <pc:chgData name="John Patrick Johnson" userId="S::jpj8711@ads.northwestern.edu::fe18dc51-e5c5-41f0-a67f-64543119935e" providerId="AD" clId="Web-{5D1AA61B-AD30-357E-ADB5-5C7776ACEFDE}" dt="2022-10-31T00:37:46.030" v="270"/>
        <pc:sldMkLst>
          <pc:docMk/>
          <pc:sldMk cId="2432852752" sldId="289"/>
        </pc:sldMkLst>
      </pc:sldChg>
      <pc:sldChg chg="modSp add ord replId">
        <pc:chgData name="John Patrick Johnson" userId="S::jpj8711@ads.northwestern.edu::fe18dc51-e5c5-41f0-a67f-64543119935e" providerId="AD" clId="Web-{5D1AA61B-AD30-357E-ADB5-5C7776ACEFDE}" dt="2022-10-31T00:41:28.895" v="404" actId="20577"/>
        <pc:sldMkLst>
          <pc:docMk/>
          <pc:sldMk cId="3311124629" sldId="289"/>
        </pc:sldMkLst>
        <pc:spChg chg="mod">
          <ac:chgData name="John Patrick Johnson" userId="S::jpj8711@ads.northwestern.edu::fe18dc51-e5c5-41f0-a67f-64543119935e" providerId="AD" clId="Web-{5D1AA61B-AD30-357E-ADB5-5C7776ACEFDE}" dt="2022-10-31T00:38:12.250" v="283" actId="20577"/>
          <ac:spMkLst>
            <pc:docMk/>
            <pc:sldMk cId="3311124629" sldId="289"/>
            <ac:spMk id="5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5D1AA61B-AD30-357E-ADB5-5C7776ACEFDE}" dt="2022-10-31T00:41:28.895" v="404" actId="20577"/>
          <ac:spMkLst>
            <pc:docMk/>
            <pc:sldMk cId="3311124629" sldId="289"/>
            <ac:spMk id="60" creationId="{00000000-0000-0000-0000-000000000000}"/>
          </ac:spMkLst>
        </pc:spChg>
      </pc:sldChg>
      <pc:sldChg chg="modSp new del">
        <pc:chgData name="John Patrick Johnson" userId="S::jpj8711@ads.northwestern.edu::fe18dc51-e5c5-41f0-a67f-64543119935e" providerId="AD" clId="Web-{5D1AA61B-AD30-357E-ADB5-5C7776ACEFDE}" dt="2022-10-31T00:47:52.170" v="511"/>
        <pc:sldMkLst>
          <pc:docMk/>
          <pc:sldMk cId="1081660861" sldId="290"/>
        </pc:sldMkLst>
        <pc:spChg chg="mod">
          <ac:chgData name="John Patrick Johnson" userId="S::jpj8711@ads.northwestern.edu::fe18dc51-e5c5-41f0-a67f-64543119935e" providerId="AD" clId="Web-{5D1AA61B-AD30-357E-ADB5-5C7776ACEFDE}" dt="2022-10-31T00:47:47.592" v="509" actId="20577"/>
          <ac:spMkLst>
            <pc:docMk/>
            <pc:sldMk cId="1081660861" sldId="290"/>
            <ac:spMk id="3" creationId="{B218E55E-2E45-77A6-7588-F7AD3BC6CAEC}"/>
          </ac:spMkLst>
        </pc:spChg>
      </pc:sldChg>
      <pc:sldChg chg="delSp modSp add">
        <pc:chgData name="John Patrick Johnson" userId="S::jpj8711@ads.northwestern.edu::fe18dc51-e5c5-41f0-a67f-64543119935e" providerId="AD" clId="Web-{5D1AA61B-AD30-357E-ADB5-5C7776ACEFDE}" dt="2022-10-31T00:48:41.874" v="534" actId="20577"/>
        <pc:sldMkLst>
          <pc:docMk/>
          <pc:sldMk cId="3362568755" sldId="291"/>
        </pc:sldMkLst>
        <pc:spChg chg="del">
          <ac:chgData name="John Patrick Johnson" userId="S::jpj8711@ads.northwestern.edu::fe18dc51-e5c5-41f0-a67f-64543119935e" providerId="AD" clId="Web-{5D1AA61B-AD30-357E-ADB5-5C7776ACEFDE}" dt="2022-10-31T00:48:00.092" v="512"/>
          <ac:spMkLst>
            <pc:docMk/>
            <pc:sldMk cId="3362568755" sldId="291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5D1AA61B-AD30-357E-ADB5-5C7776ACEFDE}" dt="2022-10-31T00:48:41.874" v="534" actId="20577"/>
          <ac:spMkLst>
            <pc:docMk/>
            <pc:sldMk cId="3362568755" sldId="291"/>
            <ac:spMk id="3" creationId="{00000000-0000-0000-0000-000000000000}"/>
          </ac:spMkLst>
        </pc:spChg>
      </pc:sldChg>
      <pc:sldMasterChg chg="add addSldLayout">
        <pc:chgData name="John Patrick Johnson" userId="S::jpj8711@ads.northwestern.edu::fe18dc51-e5c5-41f0-a67f-64543119935e" providerId="AD" clId="Web-{5D1AA61B-AD30-357E-ADB5-5C7776ACEFDE}" dt="2022-10-31T00:47:48.311" v="510"/>
        <pc:sldMasterMkLst>
          <pc:docMk/>
          <pc:sldMasterMk cId="3477793203" sldId="2147483657"/>
        </pc:sldMasterMkLst>
        <pc:sldLayoutChg chg="add">
          <pc:chgData name="John Patrick Johnson" userId="S::jpj8711@ads.northwestern.edu::fe18dc51-e5c5-41f0-a67f-64543119935e" providerId="AD" clId="Web-{5D1AA61B-AD30-357E-ADB5-5C7776ACEFDE}" dt="2022-10-31T00:47:48.311" v="510"/>
          <pc:sldLayoutMkLst>
            <pc:docMk/>
            <pc:sldMasterMk cId="3477793203" sldId="2147483657"/>
            <pc:sldLayoutMk cId="2414305149" sldId="2147483658"/>
          </pc:sldLayoutMkLst>
        </pc:sldLayoutChg>
        <pc:sldLayoutChg chg="add">
          <pc:chgData name="John Patrick Johnson" userId="S::jpj8711@ads.northwestern.edu::fe18dc51-e5c5-41f0-a67f-64543119935e" providerId="AD" clId="Web-{5D1AA61B-AD30-357E-ADB5-5C7776ACEFDE}" dt="2022-10-31T00:47:48.311" v="510"/>
          <pc:sldLayoutMkLst>
            <pc:docMk/>
            <pc:sldMasterMk cId="3477793203" sldId="2147483657"/>
            <pc:sldLayoutMk cId="705020793" sldId="2147483659"/>
          </pc:sldLayoutMkLst>
        </pc:sldLayoutChg>
        <pc:sldLayoutChg chg="add">
          <pc:chgData name="John Patrick Johnson" userId="S::jpj8711@ads.northwestern.edu::fe18dc51-e5c5-41f0-a67f-64543119935e" providerId="AD" clId="Web-{5D1AA61B-AD30-357E-ADB5-5C7776ACEFDE}" dt="2022-10-31T00:47:48.311" v="510"/>
          <pc:sldLayoutMkLst>
            <pc:docMk/>
            <pc:sldMasterMk cId="3477793203" sldId="2147483657"/>
            <pc:sldLayoutMk cId="3679132065" sldId="2147483660"/>
          </pc:sldLayoutMkLst>
        </pc:sldLayoutChg>
        <pc:sldLayoutChg chg="add">
          <pc:chgData name="John Patrick Johnson" userId="S::jpj8711@ads.northwestern.edu::fe18dc51-e5c5-41f0-a67f-64543119935e" providerId="AD" clId="Web-{5D1AA61B-AD30-357E-ADB5-5C7776ACEFDE}" dt="2022-10-31T00:47:48.311" v="510"/>
          <pc:sldLayoutMkLst>
            <pc:docMk/>
            <pc:sldMasterMk cId="3477793203" sldId="2147483657"/>
            <pc:sldLayoutMk cId="821060311" sldId="2147483661"/>
          </pc:sldLayoutMkLst>
        </pc:sldLayoutChg>
        <pc:sldLayoutChg chg="add">
          <pc:chgData name="John Patrick Johnson" userId="S::jpj8711@ads.northwestern.edu::fe18dc51-e5c5-41f0-a67f-64543119935e" providerId="AD" clId="Web-{5D1AA61B-AD30-357E-ADB5-5C7776ACEFDE}" dt="2022-10-31T00:47:48.311" v="510"/>
          <pc:sldLayoutMkLst>
            <pc:docMk/>
            <pc:sldMasterMk cId="3477793203" sldId="2147483657"/>
            <pc:sldLayoutMk cId="2172551710" sldId="2147483663"/>
          </pc:sldLayoutMkLst>
        </pc:sldLayoutChg>
        <pc:sldLayoutChg chg="add">
          <pc:chgData name="John Patrick Johnson" userId="S::jpj8711@ads.northwestern.edu::fe18dc51-e5c5-41f0-a67f-64543119935e" providerId="AD" clId="Web-{5D1AA61B-AD30-357E-ADB5-5C7776ACEFDE}" dt="2022-10-31T00:47:48.311" v="510"/>
          <pc:sldLayoutMkLst>
            <pc:docMk/>
            <pc:sldMasterMk cId="3477793203" sldId="2147483657"/>
            <pc:sldLayoutMk cId="1301263747" sldId="2147483664"/>
          </pc:sldLayoutMkLst>
        </pc:sldLayoutChg>
      </pc:sldMasterChg>
    </pc:docChg>
  </pc:docChgLst>
  <pc:docChgLst>
    <pc:chgData name="Ambreen Chaudhri" userId="S::awc6034@ads.northwestern.edu::6c5726e2-58b2-4d8d-998a-1e8aa4bf313b" providerId="AD" clId="Web-{9C59A1DC-6BE2-3628-59FC-0264D82717AB}"/>
    <pc:docChg chg="addSld delSld modSld">
      <pc:chgData name="Ambreen Chaudhri" userId="S::awc6034@ads.northwestern.edu::6c5726e2-58b2-4d8d-998a-1e8aa4bf313b" providerId="AD" clId="Web-{9C59A1DC-6BE2-3628-59FC-0264D82717AB}" dt="2022-11-02T15:14:31.083" v="22"/>
      <pc:docMkLst>
        <pc:docMk/>
      </pc:docMkLst>
      <pc:sldChg chg="del">
        <pc:chgData name="Ambreen Chaudhri" userId="S::awc6034@ads.northwestern.edu::6c5726e2-58b2-4d8d-998a-1e8aa4bf313b" providerId="AD" clId="Web-{9C59A1DC-6BE2-3628-59FC-0264D82717AB}" dt="2022-11-02T15:14:31.083" v="22"/>
        <pc:sldMkLst>
          <pc:docMk/>
          <pc:sldMk cId="3676628507" sldId="259"/>
        </pc:sldMkLst>
      </pc:sldChg>
      <pc:sldChg chg="addSp delSp modSp">
        <pc:chgData name="Ambreen Chaudhri" userId="S::awc6034@ads.northwestern.edu::6c5726e2-58b2-4d8d-998a-1e8aa4bf313b" providerId="AD" clId="Web-{9C59A1DC-6BE2-3628-59FC-0264D82717AB}" dt="2022-11-02T15:13:31.707" v="21" actId="1076"/>
        <pc:sldMkLst>
          <pc:docMk/>
          <pc:sldMk cId="3107262800" sldId="288"/>
        </pc:sldMkLst>
        <pc:picChg chg="del">
          <ac:chgData name="Ambreen Chaudhri" userId="S::awc6034@ads.northwestern.edu::6c5726e2-58b2-4d8d-998a-1e8aa4bf313b" providerId="AD" clId="Web-{9C59A1DC-6BE2-3628-59FC-0264D82717AB}" dt="2022-11-02T15:12:19.235" v="12"/>
          <ac:picMkLst>
            <pc:docMk/>
            <pc:sldMk cId="3107262800" sldId="288"/>
            <ac:picMk id="2" creationId="{8E941C9D-E302-6C62-9FB1-353DDAA6E56D}"/>
          </ac:picMkLst>
        </pc:picChg>
        <pc:picChg chg="add del mod">
          <ac:chgData name="Ambreen Chaudhri" userId="S::awc6034@ads.northwestern.edu::6c5726e2-58b2-4d8d-998a-1e8aa4bf313b" providerId="AD" clId="Web-{9C59A1DC-6BE2-3628-59FC-0264D82717AB}" dt="2022-11-02T15:13:05.086" v="16"/>
          <ac:picMkLst>
            <pc:docMk/>
            <pc:sldMk cId="3107262800" sldId="288"/>
            <ac:picMk id="4" creationId="{9081DDD7-5D96-6C94-94B3-3C97312866A8}"/>
          </ac:picMkLst>
        </pc:picChg>
        <pc:picChg chg="add mod">
          <ac:chgData name="Ambreen Chaudhri" userId="S::awc6034@ads.northwestern.edu::6c5726e2-58b2-4d8d-998a-1e8aa4bf313b" providerId="AD" clId="Web-{9C59A1DC-6BE2-3628-59FC-0264D82717AB}" dt="2022-11-02T15:13:31.707" v="21" actId="1076"/>
          <ac:picMkLst>
            <pc:docMk/>
            <pc:sldMk cId="3107262800" sldId="288"/>
            <ac:picMk id="5" creationId="{76BB1BCF-21A5-2D39-1681-21859008666F}"/>
          </ac:picMkLst>
        </pc:picChg>
      </pc:sldChg>
      <pc:sldChg chg="addSp delSp modSp new">
        <pc:chgData name="Ambreen Chaudhri" userId="S::awc6034@ads.northwestern.edu::6c5726e2-58b2-4d8d-998a-1e8aa4bf313b" providerId="AD" clId="Web-{9C59A1DC-6BE2-3628-59FC-0264D82717AB}" dt="2022-11-02T14:53:53.697" v="11"/>
        <pc:sldMkLst>
          <pc:docMk/>
          <pc:sldMk cId="731282975" sldId="292"/>
        </pc:sldMkLst>
        <pc:spChg chg="del">
          <ac:chgData name="Ambreen Chaudhri" userId="S::awc6034@ads.northwestern.edu::6c5726e2-58b2-4d8d-998a-1e8aa4bf313b" providerId="AD" clId="Web-{9C59A1DC-6BE2-3628-59FC-0264D82717AB}" dt="2022-11-02T14:53:53.697" v="11"/>
          <ac:spMkLst>
            <pc:docMk/>
            <pc:sldMk cId="731282975" sldId="292"/>
            <ac:spMk id="2" creationId="{ABF235F5-D2D9-004E-0BFB-706FC1A4B098}"/>
          </ac:spMkLst>
        </pc:spChg>
        <pc:spChg chg="del">
          <ac:chgData name="Ambreen Chaudhri" userId="S::awc6034@ads.northwestern.edu::6c5726e2-58b2-4d8d-998a-1e8aa4bf313b" providerId="AD" clId="Web-{9C59A1DC-6BE2-3628-59FC-0264D82717AB}" dt="2022-11-02T14:52:37.367" v="1"/>
          <ac:spMkLst>
            <pc:docMk/>
            <pc:sldMk cId="731282975" sldId="292"/>
            <ac:spMk id="3" creationId="{F1CEA695-F870-8238-C21F-2509C044D8E6}"/>
          </ac:spMkLst>
        </pc:spChg>
        <pc:spChg chg="add">
          <ac:chgData name="Ambreen Chaudhri" userId="S::awc6034@ads.northwestern.edu::6c5726e2-58b2-4d8d-998a-1e8aa4bf313b" providerId="AD" clId="Web-{9C59A1DC-6BE2-3628-59FC-0264D82717AB}" dt="2022-11-02T14:52:37.898" v="2"/>
          <ac:spMkLst>
            <pc:docMk/>
            <pc:sldMk cId="731282975" sldId="292"/>
            <ac:spMk id="5" creationId="{1D2F654F-31FD-67E3-3502-E96F74743A37}"/>
          </ac:spMkLst>
        </pc:spChg>
        <pc:spChg chg="add mod">
          <ac:chgData name="Ambreen Chaudhri" userId="S::awc6034@ads.northwestern.edu::6c5726e2-58b2-4d8d-998a-1e8aa4bf313b" providerId="AD" clId="Web-{9C59A1DC-6BE2-3628-59FC-0264D82717AB}" dt="2022-11-02T14:53:36.650" v="9" actId="1076"/>
          <ac:spMkLst>
            <pc:docMk/>
            <pc:sldMk cId="731282975" sldId="292"/>
            <ac:spMk id="7" creationId="{34B2A06A-9FC2-68B4-A2C2-57D322C2F000}"/>
          </ac:spMkLst>
        </pc:spChg>
        <pc:spChg chg="add">
          <ac:chgData name="Ambreen Chaudhri" userId="S::awc6034@ads.northwestern.edu::6c5726e2-58b2-4d8d-998a-1e8aa4bf313b" providerId="AD" clId="Web-{9C59A1DC-6BE2-3628-59FC-0264D82717AB}" dt="2022-11-02T14:53:50.041" v="10"/>
          <ac:spMkLst>
            <pc:docMk/>
            <pc:sldMk cId="731282975" sldId="292"/>
            <ac:spMk id="9" creationId="{EE458501-79BB-CE1B-1A63-4AB643C9BAC0}"/>
          </ac:spMkLst>
        </pc:spChg>
        <pc:picChg chg="add mod">
          <ac:chgData name="Ambreen Chaudhri" userId="S::awc6034@ads.northwestern.edu::6c5726e2-58b2-4d8d-998a-1e8aa4bf313b" providerId="AD" clId="Web-{9C59A1DC-6BE2-3628-59FC-0264D82717AB}" dt="2022-11-02T14:52:54.305" v="7" actId="1076"/>
          <ac:picMkLst>
            <pc:docMk/>
            <pc:sldMk cId="731282975" sldId="292"/>
            <ac:picMk id="6" creationId="{77907C0B-EA9C-A38A-03D4-CF90EF255E18}"/>
          </ac:picMkLst>
        </pc:picChg>
      </pc:sldChg>
    </pc:docChg>
  </pc:docChgLst>
  <pc:docChgLst>
    <pc:chgData name="John Patrick Johnson" userId="S::jpj8711@ads.northwestern.edu::fe18dc51-e5c5-41f0-a67f-64543119935e" providerId="AD" clId="Web-{B39E72B4-248C-DA47-FFB2-D95C5B1FAE88}"/>
    <pc:docChg chg="modSld">
      <pc:chgData name="John Patrick Johnson" userId="S::jpj8711@ads.northwestern.edu::fe18dc51-e5c5-41f0-a67f-64543119935e" providerId="AD" clId="Web-{B39E72B4-248C-DA47-FFB2-D95C5B1FAE88}" dt="2022-11-08T15:08:02.528" v="76" actId="20577"/>
      <pc:docMkLst>
        <pc:docMk/>
      </pc:docMkLst>
      <pc:sldChg chg="modSp">
        <pc:chgData name="John Patrick Johnson" userId="S::jpj8711@ads.northwestern.edu::fe18dc51-e5c5-41f0-a67f-64543119935e" providerId="AD" clId="Web-{B39E72B4-248C-DA47-FFB2-D95C5B1FAE88}" dt="2022-11-08T15:08:02.528" v="76" actId="20577"/>
        <pc:sldMkLst>
          <pc:docMk/>
          <pc:sldMk cId="1793084928" sldId="261"/>
        </pc:sldMkLst>
        <pc:spChg chg="mod">
          <ac:chgData name="John Patrick Johnson" userId="S::jpj8711@ads.northwestern.edu::fe18dc51-e5c5-41f0-a67f-64543119935e" providerId="AD" clId="Web-{B39E72B4-248C-DA47-FFB2-D95C5B1FAE88}" dt="2022-11-08T15:08:02.528" v="76" actId="20577"/>
          <ac:spMkLst>
            <pc:docMk/>
            <pc:sldMk cId="1793084928" sldId="261"/>
            <ac:spMk id="5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39E72B4-248C-DA47-FFB2-D95C5B1FAE88}" dt="2022-11-08T15:07:52.762" v="74" actId="20577"/>
        <pc:sldMkLst>
          <pc:docMk/>
          <pc:sldMk cId="4110189626" sldId="298"/>
        </pc:sldMkLst>
        <pc:spChg chg="mod">
          <ac:chgData name="John Patrick Johnson" userId="S::jpj8711@ads.northwestern.edu::fe18dc51-e5c5-41f0-a67f-64543119935e" providerId="AD" clId="Web-{B39E72B4-248C-DA47-FFB2-D95C5B1FAE88}" dt="2022-11-08T15:07:52.762" v="74" actId="20577"/>
          <ac:spMkLst>
            <pc:docMk/>
            <pc:sldMk cId="4110189626" sldId="298"/>
            <ac:spMk id="5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39E72B4-248C-DA47-FFB2-D95C5B1FAE88}" dt="2022-11-07T22:57:33.190" v="72" actId="20577"/>
        <pc:sldMkLst>
          <pc:docMk/>
          <pc:sldMk cId="1399483423" sldId="299"/>
        </pc:sldMkLst>
        <pc:spChg chg="mod">
          <ac:chgData name="John Patrick Johnson" userId="S::jpj8711@ads.northwestern.edu::fe18dc51-e5c5-41f0-a67f-64543119935e" providerId="AD" clId="Web-{B39E72B4-248C-DA47-FFB2-D95C5B1FAE88}" dt="2022-11-07T22:57:33.190" v="72" actId="20577"/>
          <ac:spMkLst>
            <pc:docMk/>
            <pc:sldMk cId="1399483423" sldId="299"/>
            <ac:spMk id="3" creationId="{1E78EEA8-3833-27AD-17FB-39E083383B81}"/>
          </ac:spMkLst>
        </pc:spChg>
        <pc:spChg chg="mod">
          <ac:chgData name="John Patrick Johnson" userId="S::jpj8711@ads.northwestern.edu::fe18dc51-e5c5-41f0-a67f-64543119935e" providerId="AD" clId="Web-{B39E72B4-248C-DA47-FFB2-D95C5B1FAE88}" dt="2022-11-07T20:05:25.189" v="5" actId="20577"/>
          <ac:spMkLst>
            <pc:docMk/>
            <pc:sldMk cId="1399483423" sldId="299"/>
            <ac:spMk id="57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6B9806A0-D210-DC0C-24B1-14A2212751B8}"/>
    <pc:docChg chg="addSld delSld modSld sldOrd">
      <pc:chgData name="John Patrick Johnson" userId="S::jpj8711@ads.northwestern.edu::fe18dc51-e5c5-41f0-a67f-64543119935e" providerId="AD" clId="Web-{6B9806A0-D210-DC0C-24B1-14A2212751B8}" dt="2022-11-07T02:12:17.912" v="71"/>
      <pc:docMkLst>
        <pc:docMk/>
      </pc:docMkLst>
      <pc:sldChg chg="del">
        <pc:chgData name="John Patrick Johnson" userId="S::jpj8711@ads.northwestern.edu::fe18dc51-e5c5-41f0-a67f-64543119935e" providerId="AD" clId="Web-{6B9806A0-D210-DC0C-24B1-14A2212751B8}" dt="2022-11-07T02:12:17.912" v="71"/>
        <pc:sldMkLst>
          <pc:docMk/>
          <pc:sldMk cId="3081731295" sldId="262"/>
        </pc:sldMkLst>
      </pc:sldChg>
      <pc:sldChg chg="del">
        <pc:chgData name="John Patrick Johnson" userId="S::jpj8711@ads.northwestern.edu::fe18dc51-e5c5-41f0-a67f-64543119935e" providerId="AD" clId="Web-{6B9806A0-D210-DC0C-24B1-14A2212751B8}" dt="2022-11-07T02:12:05.084" v="67"/>
        <pc:sldMkLst>
          <pc:docMk/>
          <pc:sldMk cId="3731677531" sldId="263"/>
        </pc:sldMkLst>
      </pc:sldChg>
      <pc:sldChg chg="del">
        <pc:chgData name="John Patrick Johnson" userId="S::jpj8711@ads.northwestern.edu::fe18dc51-e5c5-41f0-a67f-64543119935e" providerId="AD" clId="Web-{6B9806A0-D210-DC0C-24B1-14A2212751B8}" dt="2022-11-07T02:12:15.256" v="70"/>
        <pc:sldMkLst>
          <pc:docMk/>
          <pc:sldMk cId="2469445439" sldId="270"/>
        </pc:sldMkLst>
      </pc:sldChg>
      <pc:sldChg chg="del">
        <pc:chgData name="John Patrick Johnson" userId="S::jpj8711@ads.northwestern.edu::fe18dc51-e5c5-41f0-a67f-64543119935e" providerId="AD" clId="Web-{6B9806A0-D210-DC0C-24B1-14A2212751B8}" dt="2022-11-07T02:12:08.537" v="68"/>
        <pc:sldMkLst>
          <pc:docMk/>
          <pc:sldMk cId="2057749427" sldId="280"/>
        </pc:sldMkLst>
      </pc:sldChg>
      <pc:sldChg chg="del">
        <pc:chgData name="John Patrick Johnson" userId="S::jpj8711@ads.northwestern.edu::fe18dc51-e5c5-41f0-a67f-64543119935e" providerId="AD" clId="Web-{6B9806A0-D210-DC0C-24B1-14A2212751B8}" dt="2022-11-07T02:12:12.943" v="69"/>
        <pc:sldMkLst>
          <pc:docMk/>
          <pc:sldMk cId="1153740490" sldId="281"/>
        </pc:sldMkLst>
      </pc:sldChg>
      <pc:sldChg chg="del">
        <pc:chgData name="John Patrick Johnson" userId="S::jpj8711@ads.northwestern.edu::fe18dc51-e5c5-41f0-a67f-64543119935e" providerId="AD" clId="Web-{6B9806A0-D210-DC0C-24B1-14A2212751B8}" dt="2022-11-07T02:11:55.990" v="66"/>
        <pc:sldMkLst>
          <pc:docMk/>
          <pc:sldMk cId="3152359158" sldId="285"/>
        </pc:sldMkLst>
      </pc:sldChg>
      <pc:sldChg chg="modSp add ord replId">
        <pc:chgData name="John Patrick Johnson" userId="S::jpj8711@ads.northwestern.edu::fe18dc51-e5c5-41f0-a67f-64543119935e" providerId="AD" clId="Web-{6B9806A0-D210-DC0C-24B1-14A2212751B8}" dt="2022-11-07T02:10:12.971" v="50" actId="20577"/>
        <pc:sldMkLst>
          <pc:docMk/>
          <pc:sldMk cId="2670328050" sldId="294"/>
        </pc:sldMkLst>
        <pc:spChg chg="mod">
          <ac:chgData name="John Patrick Johnson" userId="S::jpj8711@ads.northwestern.edu::fe18dc51-e5c5-41f0-a67f-64543119935e" providerId="AD" clId="Web-{6B9806A0-D210-DC0C-24B1-14A2212751B8}" dt="2022-11-07T02:10:12.971" v="50" actId="20577"/>
          <ac:spMkLst>
            <pc:docMk/>
            <pc:sldMk cId="2670328050" sldId="294"/>
            <ac:spMk id="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6B9806A0-D210-DC0C-24B1-14A2212751B8}" dt="2022-11-07T02:09:13.407" v="9" actId="20577"/>
          <ac:spMkLst>
            <pc:docMk/>
            <pc:sldMk cId="2670328050" sldId="294"/>
            <ac:spMk id="57" creationId="{00000000-0000-0000-0000-000000000000}"/>
          </ac:spMkLst>
        </pc:spChg>
      </pc:sldChg>
      <pc:sldChg chg="modSp add replId">
        <pc:chgData name="John Patrick Johnson" userId="S::jpj8711@ads.northwestern.edu::fe18dc51-e5c5-41f0-a67f-64543119935e" providerId="AD" clId="Web-{6B9806A0-D210-DC0C-24B1-14A2212751B8}" dt="2022-11-07T02:11:39.458" v="64" actId="20577"/>
        <pc:sldMkLst>
          <pc:docMk/>
          <pc:sldMk cId="1423894563" sldId="295"/>
        </pc:sldMkLst>
        <pc:spChg chg="mod">
          <ac:chgData name="John Patrick Johnson" userId="S::jpj8711@ads.northwestern.edu::fe18dc51-e5c5-41f0-a67f-64543119935e" providerId="AD" clId="Web-{6B9806A0-D210-DC0C-24B1-14A2212751B8}" dt="2022-11-07T02:11:39.458" v="64" actId="20577"/>
          <ac:spMkLst>
            <pc:docMk/>
            <pc:sldMk cId="1423894563" sldId="295"/>
            <ac:spMk id="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6B9806A0-D210-DC0C-24B1-14A2212751B8}" dt="2022-11-07T02:11:11.645" v="59" actId="20577"/>
          <ac:spMkLst>
            <pc:docMk/>
            <pc:sldMk cId="1423894563" sldId="295"/>
            <ac:spMk id="57" creationId="{00000000-0000-0000-0000-000000000000}"/>
          </ac:spMkLst>
        </pc:spChg>
      </pc:sldChg>
      <pc:sldChg chg="modSp add replId">
        <pc:chgData name="John Patrick Johnson" userId="S::jpj8711@ads.northwestern.edu::fe18dc51-e5c5-41f0-a67f-64543119935e" providerId="AD" clId="Web-{6B9806A0-D210-DC0C-24B1-14A2212751B8}" dt="2022-11-07T02:11:44.021" v="65" actId="20577"/>
        <pc:sldMkLst>
          <pc:docMk/>
          <pc:sldMk cId="1612005501" sldId="296"/>
        </pc:sldMkLst>
        <pc:spChg chg="mod">
          <ac:chgData name="John Patrick Johnson" userId="S::jpj8711@ads.northwestern.edu::fe18dc51-e5c5-41f0-a67f-64543119935e" providerId="AD" clId="Web-{6B9806A0-D210-DC0C-24B1-14A2212751B8}" dt="2022-11-07T02:11:44.021" v="65" actId="20577"/>
          <ac:spMkLst>
            <pc:docMk/>
            <pc:sldMk cId="1612005501" sldId="296"/>
            <ac:spMk id="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6B9806A0-D210-DC0C-24B1-14A2212751B8}" dt="2022-11-07T02:11:33.833" v="63" actId="20577"/>
          <ac:spMkLst>
            <pc:docMk/>
            <pc:sldMk cId="1612005501" sldId="296"/>
            <ac:spMk id="5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Welcome. We are so happy you’re here.</a:t>
            </a:r>
            <a:endParaRPr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7183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933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3688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810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5229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4944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0366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9412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9378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670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308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308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or confidentiality statement.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6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or confidentiality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51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or confidentiality statement.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6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76802" y="628779"/>
            <a:ext cx="8038920" cy="2219217"/>
          </a:xfrm>
        </p:spPr>
        <p:txBody>
          <a:bodyPr anchor="b">
            <a:normAutofit/>
          </a:bodyPr>
          <a:lstStyle>
            <a:lvl1pPr algn="l">
              <a:defRPr sz="4500" b="0" baseline="0"/>
            </a:lvl1pPr>
          </a:lstStyle>
          <a:p>
            <a:r>
              <a:rPr lang="en-US"/>
              <a:t>Title Page Here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6802" y="3480845"/>
            <a:ext cx="8038920" cy="1044196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5029200" y="6506896"/>
            <a:ext cx="3786522" cy="365125"/>
          </a:xfrm>
        </p:spPr>
        <p:txBody>
          <a:bodyPr/>
          <a:lstStyle/>
          <a:p>
            <a:r>
              <a:rPr lang="en-US"/>
              <a:t>Copyright or confidentiality statement.</a:t>
            </a:r>
          </a:p>
        </p:txBody>
      </p:sp>
      <p:pic>
        <p:nvPicPr>
          <p:cNvPr id="2" name="Picture 1" descr="Kellogg_H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2" y="5732774"/>
            <a:ext cx="3879183" cy="39924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 userDrawn="1"/>
        </p:nvCxnSpPr>
        <p:spPr>
          <a:xfrm>
            <a:off x="776802" y="3169578"/>
            <a:ext cx="3879183" cy="0"/>
          </a:xfrm>
          <a:prstGeom prst="straightConnector1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30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or confidentiality statement.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2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821909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161644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or confidentiality statement.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3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54821"/>
            <a:ext cx="8229600" cy="4672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8010B76C-C533-3848-ADE6-F03E9FE1AC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Copyright or confidentiality statement.</a:t>
            </a:r>
          </a:p>
        </p:txBody>
      </p:sp>
    </p:spTree>
    <p:extLst>
      <p:ext uri="{BB962C8B-B14F-4D97-AF65-F5344CB8AC3E}">
        <p14:creationId xmlns:p14="http://schemas.microsoft.com/office/powerpoint/2010/main" val="347779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3" r:id="rId5"/>
    <p:sldLayoutId id="2147483664" r:id="rId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stice.gov/robots.tx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gal/user-agreement#do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coder.com/policy/terms-and-condition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perswithcode.com/site/term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/>
              <a:t>Scraping Data the Right Way</a:t>
            </a:r>
            <a:endParaRPr sz="400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5395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16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600"/>
              <a:t>November 9, 2022</a:t>
            </a:r>
            <a:endParaRPr sz="1600"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Risks of Scraping Research Datasets</a:t>
            </a:r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457200" y="11430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400" dirty="0"/>
          </a:p>
          <a:p>
            <a:r>
              <a:rPr lang="en-US" sz="2400" dirty="0"/>
              <a:t>Will I be able to gather all the data that I need?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Will I be able to publish results in my preferred journal?</a:t>
            </a:r>
          </a:p>
          <a:p>
            <a:pPr lvl="5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032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Can I gather data?  Examine robots.txt</a:t>
            </a:r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457200" y="1092011"/>
            <a:ext cx="8541000" cy="86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/>
              <a:t>Most sites have a </a:t>
            </a:r>
            <a:r>
              <a:rPr lang="en-US" sz="2000" dirty="0">
                <a:latin typeface="Consolas"/>
              </a:rPr>
              <a:t>robots.txt</a:t>
            </a:r>
            <a:r>
              <a:rPr lang="en-US" sz="2000" dirty="0"/>
              <a:t> file, which gives you clues as to what the site will (or will not) tolerate.</a:t>
            </a:r>
          </a:p>
          <a:p>
            <a:endParaRPr lang="en-US" sz="2000" dirty="0"/>
          </a:p>
          <a:p>
            <a:r>
              <a:rPr lang="en-US" dirty="0">
                <a:latin typeface="Consolas"/>
              </a:rPr>
              <a:t>
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08EEF-B686-D841-5C27-95CD2852A64F}"/>
              </a:ext>
            </a:extLst>
          </p:cNvPr>
          <p:cNvSpPr txBox="1"/>
          <p:nvPr/>
        </p:nvSpPr>
        <p:spPr>
          <a:xfrm>
            <a:off x="535382" y="2150029"/>
            <a:ext cx="3314274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en-US" dirty="0">
                <a:solidFill>
                  <a:srgbClr val="0000FF"/>
                </a:solidFill>
                <a:latin typeface="Arial"/>
                <a:ea typeface="Segoe UI"/>
                <a:cs typeface="Segoe UI"/>
                <a:hlinkClick r:id="rId3"/>
              </a:rPr>
              <a:t>https://www.justice.gov/robots.txt</a:t>
            </a:r>
            <a:r>
              <a:rPr lang="en-US" dirty="0">
                <a:latin typeface="Arial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>
                <a:latin typeface="Consolas"/>
                <a:ea typeface="Segoe UI"/>
                <a:cs typeface="Segoe UI"/>
              </a:rPr>
              <a:t>User-agent: *​</a:t>
            </a:r>
            <a:br>
              <a:rPr lang="en-US" dirty="0">
                <a:latin typeface="Consolas"/>
                <a:ea typeface="Segoe UI"/>
                <a:cs typeface="Segoe UI"/>
              </a:rPr>
            </a:br>
            <a:r>
              <a:rPr lang="en-US" dirty="0">
                <a:highlight>
                  <a:srgbClr val="FFFF00"/>
                </a:highlight>
                <a:latin typeface="Consolas"/>
                <a:ea typeface="Segoe UI"/>
                <a:cs typeface="Segoe UI"/>
              </a:rPr>
              <a:t>Crawl-delay: 10​</a:t>
            </a:r>
            <a:br>
              <a:rPr lang="en-US" dirty="0">
                <a:latin typeface="Consolas"/>
                <a:ea typeface="Segoe UI"/>
                <a:cs typeface="Segoe UI"/>
              </a:rPr>
            </a:br>
            <a:r>
              <a:rPr lang="en-US" dirty="0">
                <a:latin typeface="Consolas"/>
                <a:ea typeface="Segoe UI"/>
                <a:cs typeface="Segoe UI"/>
              </a:rPr>
              <a:t># Directories​</a:t>
            </a:r>
            <a:br>
              <a:rPr lang="en-US" dirty="0">
                <a:latin typeface="Consolas"/>
                <a:ea typeface="Segoe UI"/>
                <a:cs typeface="Segoe UI"/>
              </a:rPr>
            </a:br>
            <a:r>
              <a:rPr lang="en-US" dirty="0">
                <a:latin typeface="Consolas"/>
                <a:ea typeface="Segoe UI"/>
                <a:cs typeface="Segoe UI"/>
              </a:rPr>
              <a:t>Disallow: /includes/​</a:t>
            </a:r>
            <a:br>
              <a:rPr lang="en-US" dirty="0">
                <a:latin typeface="Consolas"/>
                <a:ea typeface="Segoe UI"/>
                <a:cs typeface="Segoe UI"/>
              </a:rPr>
            </a:br>
            <a:r>
              <a:rPr lang="en-US" dirty="0">
                <a:latin typeface="Consolas"/>
                <a:ea typeface="Segoe UI"/>
                <a:cs typeface="Segoe UI"/>
              </a:rPr>
              <a:t>Disallow: /</a:t>
            </a:r>
            <a:r>
              <a:rPr lang="en-US" dirty="0" err="1">
                <a:latin typeface="Consolas"/>
                <a:ea typeface="Segoe UI"/>
                <a:cs typeface="Segoe UI"/>
              </a:rPr>
              <a:t>misc</a:t>
            </a:r>
            <a:r>
              <a:rPr lang="en-US" dirty="0">
                <a:latin typeface="Consolas"/>
                <a:ea typeface="Segoe UI"/>
                <a:cs typeface="Segoe UI"/>
              </a:rPr>
              <a:t>/​</a:t>
            </a:r>
            <a:br>
              <a:rPr lang="en-US" dirty="0">
                <a:latin typeface="Consolas"/>
                <a:ea typeface="Segoe UI"/>
                <a:cs typeface="Segoe UI"/>
              </a:rPr>
            </a:br>
            <a:r>
              <a:rPr lang="en-US" dirty="0">
                <a:latin typeface="Consolas"/>
                <a:ea typeface="Segoe UI"/>
                <a:cs typeface="Segoe UI"/>
              </a:rPr>
              <a:t>Disallow: /modules/​</a:t>
            </a:r>
            <a:br>
              <a:rPr lang="en-US" dirty="0">
                <a:latin typeface="Consolas"/>
                <a:ea typeface="Segoe UI"/>
                <a:cs typeface="Segoe UI"/>
              </a:rPr>
            </a:br>
            <a:r>
              <a:rPr lang="en-US" dirty="0">
                <a:highlight>
                  <a:srgbClr val="FFFF00"/>
                </a:highlight>
                <a:latin typeface="Consolas"/>
                <a:ea typeface="Segoe UI"/>
                <a:cs typeface="Segoe UI"/>
              </a:rPr>
              <a:t>Disallow: /profiles/​</a:t>
            </a:r>
            <a:br>
              <a:rPr lang="en-US" dirty="0">
                <a:latin typeface="Consolas"/>
                <a:ea typeface="Segoe UI"/>
                <a:cs typeface="Segoe UI"/>
              </a:rPr>
            </a:br>
            <a:r>
              <a:rPr lang="en-US" dirty="0">
                <a:latin typeface="Consolas"/>
                <a:ea typeface="Segoe UI"/>
                <a:cs typeface="Segoe UI"/>
              </a:rPr>
              <a:t>Disallow: /scripts/​</a:t>
            </a:r>
            <a:br>
              <a:rPr lang="en-US" dirty="0">
                <a:latin typeface="Consolas"/>
                <a:ea typeface="Segoe UI"/>
                <a:cs typeface="Segoe UI"/>
              </a:rPr>
            </a:br>
            <a:r>
              <a:rPr lang="en-US" dirty="0">
                <a:latin typeface="Consolas"/>
                <a:ea typeface="Segoe UI"/>
                <a:cs typeface="Segoe UI"/>
              </a:rPr>
              <a:t>Disallow: /themes/​</a:t>
            </a:r>
            <a:br>
              <a:rPr lang="en-US" dirty="0">
                <a:latin typeface="Consolas"/>
                <a:ea typeface="Segoe UI"/>
                <a:cs typeface="Segoe UI"/>
              </a:rPr>
            </a:br>
            <a:r>
              <a:rPr lang="en-US" dirty="0">
                <a:latin typeface="Consolas"/>
                <a:ea typeface="Segoe UI"/>
                <a:cs typeface="Segoe UI"/>
              </a:rPr>
              <a:t>​</a:t>
            </a:r>
            <a:br>
              <a:rPr lang="en-US" dirty="0">
                <a:latin typeface="Consolas"/>
                <a:ea typeface="Segoe UI"/>
                <a:cs typeface="Segoe UI"/>
              </a:rPr>
            </a:br>
            <a:r>
              <a:rPr lang="en-US" dirty="0">
                <a:latin typeface="Consolas"/>
                <a:ea typeface="Segoe UI"/>
                <a:cs typeface="Segoe UI"/>
              </a:rPr>
              <a:t># Paths (no clean URLs)​</a:t>
            </a:r>
            <a:br>
              <a:rPr lang="en-US" dirty="0">
                <a:latin typeface="Consolas"/>
                <a:ea typeface="Segoe UI"/>
                <a:cs typeface="Segoe UI"/>
              </a:rPr>
            </a:br>
            <a:r>
              <a:rPr lang="en-US" dirty="0">
                <a:latin typeface="Consolas"/>
                <a:ea typeface="Segoe UI"/>
                <a:cs typeface="Segoe UI"/>
              </a:rPr>
              <a:t>Disallow: /?q=admin/​</a:t>
            </a:r>
            <a:br>
              <a:rPr lang="en-US" dirty="0">
                <a:latin typeface="Consolas"/>
                <a:ea typeface="Segoe UI"/>
                <a:cs typeface="Segoe UI"/>
              </a:rPr>
            </a:br>
            <a:r>
              <a:rPr lang="en-US" dirty="0">
                <a:latin typeface="Consolas"/>
                <a:ea typeface="Segoe UI"/>
                <a:cs typeface="Segoe UI"/>
              </a:rPr>
              <a:t>Disallow: /?q=comment/reply/​</a:t>
            </a:r>
            <a:br>
              <a:rPr lang="en-US" dirty="0">
                <a:latin typeface="Consolas"/>
                <a:ea typeface="Segoe UI"/>
                <a:cs typeface="Segoe UI"/>
              </a:rPr>
            </a:br>
            <a:r>
              <a:rPr lang="en-US" dirty="0">
                <a:latin typeface="Consolas"/>
                <a:ea typeface="Segoe UI"/>
                <a:cs typeface="Segoe UI"/>
              </a:rPr>
              <a:t>Disallow: /?q=filter/tips/​</a:t>
            </a:r>
            <a:br>
              <a:rPr lang="en-US" dirty="0">
                <a:latin typeface="Consolas"/>
                <a:ea typeface="Segoe UI"/>
                <a:cs typeface="Segoe UI"/>
              </a:rPr>
            </a:br>
            <a:r>
              <a:rPr lang="en-US" dirty="0">
                <a:latin typeface="Consolas"/>
                <a:ea typeface="Segoe UI"/>
                <a:cs typeface="Segoe UI"/>
              </a:rPr>
              <a:t>Disallow: /?q=node/add/​</a:t>
            </a:r>
            <a:br>
              <a:rPr lang="en-US" dirty="0">
                <a:latin typeface="Consolas"/>
                <a:ea typeface="Segoe UI"/>
                <a:cs typeface="Segoe UI"/>
              </a:rPr>
            </a:br>
            <a:r>
              <a:rPr lang="en-US" dirty="0">
                <a:highlight>
                  <a:srgbClr val="FFFF00"/>
                </a:highlight>
                <a:latin typeface="Consolas"/>
                <a:ea typeface="Segoe UI"/>
                <a:cs typeface="Segoe UI"/>
              </a:rPr>
              <a:t>Disallow: /?q=search/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1C7D1-D5E5-D026-8085-1E991FE5C16E}"/>
              </a:ext>
            </a:extLst>
          </p:cNvPr>
          <p:cNvSpPr txBox="1"/>
          <p:nvPr/>
        </p:nvSpPr>
        <p:spPr>
          <a:xfrm>
            <a:off x="4138595" y="2676915"/>
            <a:ext cx="4631485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Risks of ignoring the </a:t>
            </a:r>
            <a:r>
              <a:rPr lang="en-US" sz="2000" dirty="0">
                <a:latin typeface="Consolas"/>
              </a:rPr>
              <a:t>robots.txt</a:t>
            </a:r>
            <a:r>
              <a:rPr lang="en-US" sz="2000" dirty="0"/>
              <a:t>:</a:t>
            </a:r>
          </a:p>
          <a:p>
            <a:endParaRPr lang="en-US" sz="800" dirty="0"/>
          </a:p>
          <a:p>
            <a:pPr marL="342900" indent="-342900">
              <a:buChar char="•"/>
            </a:pPr>
            <a:r>
              <a:rPr lang="en-US" sz="2000" dirty="0"/>
              <a:t>Block incoming traffic from your IP</a:t>
            </a:r>
          </a:p>
          <a:p>
            <a:pPr marL="342900" indent="-342900">
              <a:buChar char="•"/>
            </a:pPr>
            <a:r>
              <a:rPr lang="en-US" sz="2000" dirty="0"/>
              <a:t>CAPTCHAs</a:t>
            </a:r>
          </a:p>
          <a:p>
            <a:pPr marL="342900" indent="-342900">
              <a:buChar char="•"/>
            </a:pPr>
            <a:r>
              <a:rPr lang="en-US" sz="2000" dirty="0"/>
              <a:t>Garbage results</a:t>
            </a:r>
          </a:p>
          <a:p>
            <a:pPr marL="342900" indent="-342900"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3894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54403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May I scrape data?  Know Terms of Service</a:t>
            </a:r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457200" y="1092011"/>
            <a:ext cx="8541000" cy="86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/>
              <a:t>Most sites also come with an "end user agreement" or "terms of service."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Violations may result in account suspension, legal penalties against you and/or Northwestern (if you use Northwestern's networ</a:t>
            </a:r>
            <a:r>
              <a:rPr lang="en-US" sz="2000" dirty="0"/>
              <a:t>k.) </a:t>
            </a:r>
            <a:endParaRPr lang="en-US" dirty="0"/>
          </a:p>
          <a:p>
            <a:endParaRPr lang="en-US" sz="2000" dirty="0"/>
          </a:p>
          <a:p>
            <a:r>
              <a:rPr lang="en-US" dirty="0">
                <a:latin typeface="Consolas"/>
              </a:rPr>
              <a:t>
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08EEF-B686-D841-5C27-95CD2852A64F}"/>
              </a:ext>
            </a:extLst>
          </p:cNvPr>
          <p:cNvSpPr txBox="1"/>
          <p:nvPr/>
        </p:nvSpPr>
        <p:spPr>
          <a:xfrm>
            <a:off x="1062266" y="1640139"/>
            <a:ext cx="7010965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ea typeface="Segoe UI"/>
                <a:hlinkClick r:id="rId3"/>
              </a:rPr>
              <a:t>https://www.</a:t>
            </a:r>
            <a:r>
              <a:rPr lang="en-US" dirty="0">
                <a:ea typeface="Segoe UI"/>
                <a:hlinkClick r:id="rId3"/>
              </a:rPr>
              <a:t>linkedin</a:t>
            </a:r>
            <a:r>
              <a:rPr lang="en-US" dirty="0">
                <a:latin typeface="Arial"/>
                <a:ea typeface="Segoe UI"/>
                <a:hlinkClick r:id="rId3"/>
              </a:rPr>
              <a:t>.</a:t>
            </a:r>
            <a:r>
              <a:rPr lang="en-US" dirty="0">
                <a:ea typeface="Segoe UI"/>
                <a:hlinkClick r:id="rId3"/>
              </a:rPr>
              <a:t>com/legal</a:t>
            </a:r>
            <a:r>
              <a:rPr lang="en-US" dirty="0">
                <a:latin typeface="Arial"/>
                <a:ea typeface="Segoe UI"/>
                <a:hlinkClick r:id="rId3"/>
              </a:rPr>
              <a:t>/</a:t>
            </a:r>
            <a:r>
              <a:rPr lang="en-US" dirty="0">
                <a:ea typeface="Segoe UI"/>
                <a:hlinkClick r:id="rId3"/>
              </a:rPr>
              <a:t>user-agreement#dos</a:t>
            </a:r>
            <a:endParaRPr lang="en-US"/>
          </a:p>
          <a:p>
            <a:endParaRPr lang="en-US" dirty="0"/>
          </a:p>
          <a:p>
            <a:r>
              <a:rPr lang="en-US" b="1" dirty="0">
                <a:latin typeface="Calibri"/>
              </a:rPr>
              <a:t>You agree that you will </a:t>
            </a:r>
            <a:r>
              <a:rPr lang="en-US" b="1" i="1" dirty="0">
                <a:latin typeface="Calibri"/>
              </a:rPr>
              <a:t>not</a:t>
            </a:r>
            <a:r>
              <a:rPr lang="en-US" b="1" dirty="0">
                <a:latin typeface="Calibri"/>
              </a:rPr>
              <a:t>:</a:t>
            </a:r>
          </a:p>
          <a:p>
            <a:endParaRPr lang="en-US" b="1" dirty="0">
              <a:latin typeface="Calibri"/>
            </a:endParaRPr>
          </a:p>
          <a:p>
            <a:pPr marL="285750" indent="-285750">
              <a:buChar char="•"/>
            </a:pPr>
            <a:r>
              <a:rPr lang="en-US" dirty="0">
                <a:latin typeface="Calibri"/>
              </a:rPr>
              <a:t>Create a </a:t>
            </a:r>
            <a:r>
              <a:rPr lang="en-US" dirty="0">
                <a:highlight>
                  <a:srgbClr val="FFFF00"/>
                </a:highlight>
                <a:latin typeface="Calibri"/>
              </a:rPr>
              <a:t>false identity on LinkedIn, misrepresent your identity</a:t>
            </a:r>
            <a:r>
              <a:rPr lang="en-US" dirty="0">
                <a:latin typeface="Calibri"/>
              </a:rPr>
              <a:t>, create a Member profile for anyone other than yourself (a real person), or use or attempt to use another’s account;</a:t>
            </a:r>
          </a:p>
          <a:p>
            <a:pPr marL="285750" indent="-285750">
              <a:buChar char="•"/>
            </a:pPr>
            <a:endParaRPr lang="en-US" dirty="0">
              <a:latin typeface="Calibri"/>
            </a:endParaRPr>
          </a:p>
          <a:p>
            <a:pPr marL="285750" indent="-285750">
              <a:buChar char="•"/>
            </a:pPr>
            <a:r>
              <a:rPr lang="en-US" dirty="0">
                <a:highlight>
                  <a:srgbClr val="FFFF00"/>
                </a:highlight>
                <a:latin typeface="Calibri"/>
              </a:rPr>
              <a:t>Develop, support or use software, devices, scripts, robots or any other means or processes (including crawlers, browser plugins and add-ons or any other technology) to scrape the Services or otherwise copy profiles and other data from the Services;</a:t>
            </a:r>
          </a:p>
          <a:p>
            <a:pPr marL="285750" indent="-285750">
              <a:buChar char="•"/>
            </a:pPr>
            <a:endParaRPr lang="en-US" dirty="0">
              <a:latin typeface="Calibri"/>
            </a:endParaRPr>
          </a:p>
          <a:p>
            <a:pPr marL="285750" indent="-285750">
              <a:buChar char="•"/>
            </a:pPr>
            <a:r>
              <a:rPr lang="en-US" dirty="0">
                <a:latin typeface="Calibri"/>
              </a:rPr>
              <a:t>Override any security feature or bypass or circumvent any access controls or use limits of the Service (such as caps on keyword searches or profile views);</a:t>
            </a:r>
          </a:p>
          <a:p>
            <a:pPr marL="285750" indent="-285750">
              <a:buChar char="•"/>
            </a:pPr>
            <a:endParaRPr lang="en-US" dirty="0">
              <a:latin typeface="Calibri"/>
            </a:endParaRPr>
          </a:p>
          <a:p>
            <a:pPr marL="285750" indent="-285750">
              <a:buChar char="•"/>
            </a:pPr>
            <a:r>
              <a:rPr lang="en-US" dirty="0">
                <a:highlight>
                  <a:srgbClr val="FFFF00"/>
                </a:highlight>
                <a:latin typeface="Calibri"/>
              </a:rPr>
              <a:t>Copy, use</a:t>
            </a:r>
            <a:r>
              <a:rPr lang="en-US" dirty="0">
                <a:latin typeface="Calibri"/>
              </a:rPr>
              <a:t>, disclose or distribute </a:t>
            </a:r>
            <a:r>
              <a:rPr lang="en-US" dirty="0">
                <a:highlight>
                  <a:srgbClr val="FFFF00"/>
                </a:highlight>
                <a:latin typeface="Calibri"/>
              </a:rPr>
              <a:t>any information obtained from the Services</a:t>
            </a:r>
            <a:r>
              <a:rPr lang="en-US" dirty="0">
                <a:latin typeface="Calibri"/>
              </a:rPr>
              <a:t>, whether directly or through third parties (such as search engines), without the consent of LinkedIn;</a:t>
            </a:r>
          </a:p>
        </p:txBody>
      </p:sp>
    </p:spTree>
    <p:extLst>
      <p:ext uri="{BB962C8B-B14F-4D97-AF65-F5344CB8AC3E}">
        <p14:creationId xmlns:p14="http://schemas.microsoft.com/office/powerpoint/2010/main" val="246556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5695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May I scrape data?  Know Terms of Service</a:t>
            </a:r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dirty="0"/>
              <a:t>13</a:t>
            </a:fld>
            <a:endParaRPr dirty="0"/>
          </a:p>
        </p:txBody>
      </p:sp>
      <p:sp>
        <p:nvSpPr>
          <p:cNvPr id="3" name="Google Shape;60;p9">
            <a:extLst>
              <a:ext uri="{FF2B5EF4-FFF2-40B4-BE49-F238E27FC236}">
                <a16:creationId xmlns:a16="http://schemas.microsoft.com/office/drawing/2014/main" id="{1E78EEA8-3833-27AD-17FB-39E083383B81}"/>
              </a:ext>
            </a:extLst>
          </p:cNvPr>
          <p:cNvSpPr txBox="1"/>
          <p:nvPr/>
        </p:nvSpPr>
        <p:spPr>
          <a:xfrm>
            <a:off x="457200" y="1092011"/>
            <a:ext cx="8541000" cy="61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/>
              <a:t>Even sites that exist to share free information have similar restrictions!</a:t>
            </a:r>
            <a:endParaRPr lang="en-US" dirty="0">
              <a:latin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53BACA-DCAC-273E-3716-EE4B18BA4993}"/>
              </a:ext>
            </a:extLst>
          </p:cNvPr>
          <p:cNvSpPr txBox="1"/>
          <p:nvPr/>
        </p:nvSpPr>
        <p:spPr>
          <a:xfrm>
            <a:off x="1521167" y="1776111"/>
            <a:ext cx="609316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3"/>
              </a:rPr>
              <a:t>https://www.topcoder.com/policy/terms-and-conditions</a:t>
            </a:r>
            <a:endParaRPr lang="en-US"/>
          </a:p>
          <a:p>
            <a:r>
              <a:rPr lang="en-US" dirty="0">
                <a:latin typeface="Calibri"/>
              </a:rPr>
              <a:t>We hereby give you permission to download and print materials from this Website for </a:t>
            </a:r>
            <a:r>
              <a:rPr lang="en-US" dirty="0">
                <a:highlight>
                  <a:srgbClr val="FFFF00"/>
                </a:highlight>
                <a:latin typeface="Calibri"/>
              </a:rPr>
              <a:t>the sole purposes of viewing, reading, and retaining for reference the materials for non-commercial use</a:t>
            </a:r>
            <a:r>
              <a:rPr lang="en-US" dirty="0">
                <a:latin typeface="Calibri"/>
              </a:rPr>
              <a:t>. </a:t>
            </a:r>
            <a:endParaRPr lang="en-US"/>
          </a:p>
          <a:p>
            <a:endParaRPr lang="en-US" dirty="0">
              <a:highlight>
                <a:srgbClr val="FFFF00"/>
              </a:highlight>
              <a:latin typeface="Calibri"/>
            </a:endParaRPr>
          </a:p>
          <a:p>
            <a:r>
              <a:rPr lang="en-US" dirty="0">
                <a:highlight>
                  <a:srgbClr val="FFFF00"/>
                </a:highlight>
                <a:latin typeface="Calibri"/>
              </a:rPr>
              <a:t>Any other copying, distribution, </a:t>
            </a:r>
            <a:r>
              <a:rPr lang="en-US" dirty="0">
                <a:latin typeface="Calibri"/>
              </a:rPr>
              <a:t>retransmission, or modification </a:t>
            </a:r>
            <a:r>
              <a:rPr lang="en-US" dirty="0">
                <a:highlight>
                  <a:srgbClr val="FFFF00"/>
                </a:highlight>
                <a:latin typeface="Calibri"/>
              </a:rPr>
              <a:t>of information or materials on this Website,</a:t>
            </a:r>
            <a:r>
              <a:rPr lang="en-US" dirty="0">
                <a:latin typeface="Calibri"/>
              </a:rPr>
              <a:t> whether in electronic or other form, </a:t>
            </a:r>
            <a:r>
              <a:rPr lang="en-US" dirty="0">
                <a:highlight>
                  <a:srgbClr val="FFFF00"/>
                </a:highlight>
                <a:latin typeface="Calibri"/>
              </a:rPr>
              <a:t>without our express prior written permission is strictly prohibited.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89AF8-7D6D-D789-6BEF-0940A726C97A}"/>
              </a:ext>
            </a:extLst>
          </p:cNvPr>
          <p:cNvSpPr txBox="1"/>
          <p:nvPr/>
        </p:nvSpPr>
        <p:spPr>
          <a:xfrm>
            <a:off x="1521166" y="4045115"/>
            <a:ext cx="6093166" cy="1723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4"/>
              </a:rPr>
              <a:t>https://paperswithcode.com/site/terms</a:t>
            </a:r>
            <a:endParaRPr lang="en-US"/>
          </a:p>
          <a:p>
            <a:r>
              <a:rPr lang="en-US" dirty="0">
                <a:latin typeface="Calibri"/>
              </a:rPr>
              <a:t>For example, and without limitation, you may not:</a:t>
            </a:r>
            <a:endParaRPr lang="en-US" dirty="0"/>
          </a:p>
          <a:p>
            <a:endParaRPr lang="en-US" sz="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dirty="0">
                <a:latin typeface="Calibri"/>
              </a:rPr>
              <a:t>impersonate any person or entity or otherwise misrepresent your affiliation or the origin of any information or materials you submit;</a:t>
            </a:r>
          </a:p>
          <a:p>
            <a:pPr marL="285750" indent="-285750">
              <a:buChar char="•"/>
            </a:pPr>
            <a:r>
              <a:rPr lang="en-US" dirty="0">
                <a:highlight>
                  <a:srgbClr val="FFFF00"/>
                </a:highlight>
                <a:latin typeface="Calibri"/>
              </a:rPr>
              <a:t>engage in unauthorized spidering, “scraping,” or harvesting of content or information, or use any other unauthorized automated means to compile information from the Website;</a:t>
            </a:r>
          </a:p>
        </p:txBody>
      </p:sp>
    </p:spTree>
    <p:extLst>
      <p:ext uri="{BB962C8B-B14F-4D97-AF65-F5344CB8AC3E}">
        <p14:creationId xmlns:p14="http://schemas.microsoft.com/office/powerpoint/2010/main" val="1612005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Will I Be Able To Publish The Results?</a:t>
            </a:r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dirty="0"/>
              <a:t>14</a:t>
            </a:fld>
            <a:endParaRPr dirty="0"/>
          </a:p>
        </p:txBody>
      </p:sp>
      <p:sp>
        <p:nvSpPr>
          <p:cNvPr id="3" name="Google Shape;60;p9">
            <a:extLst>
              <a:ext uri="{FF2B5EF4-FFF2-40B4-BE49-F238E27FC236}">
                <a16:creationId xmlns:a16="http://schemas.microsoft.com/office/drawing/2014/main" id="{1E78EEA8-3833-27AD-17FB-39E083383B81}"/>
              </a:ext>
            </a:extLst>
          </p:cNvPr>
          <p:cNvSpPr txBox="1"/>
          <p:nvPr/>
        </p:nvSpPr>
        <p:spPr>
          <a:xfrm>
            <a:off x="457200" y="1092011"/>
            <a:ext cx="8541000" cy="1956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/>
              <a:t>Gathering data from a website is only one step in the research process.</a:t>
            </a:r>
            <a:endParaRPr lang="en-US" dirty="0"/>
          </a:p>
          <a:p>
            <a:r>
              <a:rPr lang="en-US" sz="2000" dirty="0"/>
              <a:t>Many journals have adopted more restrictive </a:t>
            </a:r>
            <a:r>
              <a:rPr lang="en-US" sz="2000" b="1" dirty="0"/>
              <a:t>data provenance</a:t>
            </a:r>
            <a:r>
              <a:rPr lang="en-US" sz="2000" dirty="0"/>
              <a:t> policies.</a:t>
            </a:r>
            <a:endParaRPr lang="en-US"/>
          </a:p>
          <a:p>
            <a:endParaRPr lang="en-US" sz="2000" dirty="0"/>
          </a:p>
          <a:p>
            <a:r>
              <a:rPr lang="en-US" sz="2000" dirty="0"/>
              <a:t>Such journals expect </a:t>
            </a:r>
            <a:r>
              <a:rPr lang="en-US" sz="2000" b="1" dirty="0"/>
              <a:t>YOU</a:t>
            </a:r>
            <a:r>
              <a:rPr lang="en-US" sz="2000" dirty="0"/>
              <a:t> to submit evidence that your use of third-party data – even publicly available data – is covered by an appropriate license.</a:t>
            </a:r>
          </a:p>
        </p:txBody>
      </p:sp>
    </p:spTree>
    <p:extLst>
      <p:ext uri="{BB962C8B-B14F-4D97-AF65-F5344CB8AC3E}">
        <p14:creationId xmlns:p14="http://schemas.microsoft.com/office/powerpoint/2010/main" val="1399483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More Web Scraping Done Right 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457200" y="1134502"/>
            <a:ext cx="8541000" cy="5066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5"/>
            <a:endParaRPr lang="en-US" sz="2400" dirty="0"/>
          </a:p>
          <a:p>
            <a:pPr marL="342900" lvl="5" indent="-342900">
              <a:buChar char="•"/>
            </a:pPr>
            <a:r>
              <a:rPr lang="en-US" sz="2400" dirty="0"/>
              <a:t>Use robots.txt as signals of boundaries sites will enforce.</a:t>
            </a:r>
          </a:p>
          <a:p>
            <a:pPr marL="342900" lvl="5" indent="-342900">
              <a:buChar char="•"/>
            </a:pPr>
            <a:endParaRPr lang="en-US" sz="2400" dirty="0"/>
          </a:p>
          <a:p>
            <a:pPr marL="342900" lvl="5" indent="-342900">
              <a:buChar char="•"/>
            </a:pPr>
            <a:r>
              <a:rPr lang="en-US" sz="2400" dirty="0"/>
              <a:t>Save data use documents in addition to code &amp; data.</a:t>
            </a:r>
            <a:endParaRPr lang="en-US" dirty="0"/>
          </a:p>
          <a:p>
            <a:pPr marL="342900" lvl="5" indent="-342900">
              <a:buChar char="•"/>
            </a:pPr>
            <a:endParaRPr lang="en-US" sz="2400" dirty="0"/>
          </a:p>
          <a:p>
            <a:pPr marL="342900" lvl="5" indent="-342900">
              <a:buChar char="•"/>
            </a:pPr>
            <a:r>
              <a:rPr lang="en-US" sz="2400" dirty="0"/>
              <a:t>Anticipate stricter editorial policies for Open Science.</a:t>
            </a:r>
            <a:endParaRPr lang="en-US" dirty="0"/>
          </a:p>
          <a:p>
            <a:pPr lvl="5"/>
            <a:endParaRPr lang="en-US" sz="2400" dirty="0"/>
          </a:p>
          <a:p>
            <a:pPr lvl="5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018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Research the Right Way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457200" y="1188126"/>
            <a:ext cx="8128000" cy="41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800"/>
            </a:pPr>
            <a:endParaRPr lang="en-US" sz="90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sz="2400">
                <a:solidFill>
                  <a:schemeClr val="dk1"/>
                </a:solidFill>
              </a:rPr>
              <a:t>A series of workshops on applied problems in data collection and manipulation</a:t>
            </a:r>
          </a:p>
          <a:p>
            <a:pPr>
              <a:buSzPts val="1800"/>
            </a:pPr>
            <a:endParaRPr lang="en-US" sz="2400">
              <a:solidFill>
                <a:schemeClr val="dk1"/>
              </a:solidFill>
            </a:endParaRPr>
          </a:p>
          <a:p>
            <a:pPr marL="342900" indent="-342900">
              <a:buSzPts val="18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Share our knowledge, best practices for those problems</a:t>
            </a:r>
          </a:p>
          <a:p>
            <a:pPr marL="342900" indent="-342900">
              <a:buSzPts val="18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Prepare you for stricter Open Science requirements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Goals for Today's Session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457200" y="1188126"/>
            <a:ext cx="8128000" cy="285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90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800"/>
              <a:buChar char="•"/>
            </a:pPr>
            <a:r>
              <a:rPr lang="en-US" sz="2400">
                <a:solidFill>
                  <a:schemeClr val="dk1"/>
                </a:solidFill>
              </a:rPr>
              <a:t>Help you to write more effective scraping code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/>
              <a:t>GET methods (requests, </a:t>
            </a:r>
            <a:r>
              <a:rPr lang="en-US" sz="2400" err="1"/>
              <a:t>wget</a:t>
            </a:r>
            <a:r>
              <a:rPr lang="en-US" sz="2400"/>
              <a:t>, curl) for fetching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/>
              <a:t>Parsing results (</a:t>
            </a:r>
            <a:r>
              <a:rPr lang="en-US" sz="2400" err="1"/>
              <a:t>BeautifulSoup</a:t>
            </a:r>
            <a:r>
              <a:rPr lang="en-US" sz="2400"/>
              <a:t>)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/>
              <a:t>Applying principles for replicability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/>
              <a:t>How and why to automate a browser (Selenium)</a:t>
            </a:r>
          </a:p>
          <a:p>
            <a:pPr marL="571500" lvl="1">
              <a:buClr>
                <a:schemeClr val="dk1"/>
              </a:buClr>
              <a:buSzPts val="1800"/>
            </a:pPr>
            <a:endParaRPr lang="en-US" sz="900"/>
          </a:p>
          <a:p>
            <a:pPr marL="279400" lvl="1" indent="-27940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dk1"/>
                </a:solidFill>
              </a:rPr>
              <a:t>Understand risks of collecting data by scraping</a:t>
            </a:r>
            <a:endParaRPr lang="en-US">
              <a:solidFill>
                <a:schemeClr val="dk1"/>
              </a:solidFill>
            </a:endParaRPr>
          </a:p>
          <a:p>
            <a:pPr marL="571500" lvl="1">
              <a:buClr>
                <a:schemeClr val="dk1"/>
              </a:buClr>
              <a:buSzPts val="1800"/>
            </a:pPr>
            <a:endParaRPr lang="en-US" sz="240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000"/>
            </a:pPr>
            <a:endParaRPr lang="en-US"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8A5B3-AC63-C58D-4431-3EE73A67C000}"/>
              </a:ext>
            </a:extLst>
          </p:cNvPr>
          <p:cNvSpPr txBox="1"/>
          <p:nvPr/>
        </p:nvSpPr>
        <p:spPr>
          <a:xfrm>
            <a:off x="1902425" y="4582296"/>
            <a:ext cx="5251621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Ambreen Chaudhri</a:t>
            </a:r>
          </a:p>
          <a:p>
            <a:r>
              <a:rPr lang="en-US" sz="1800"/>
              <a:t>Senior Computational Research Consultant</a:t>
            </a:r>
          </a:p>
          <a:p>
            <a:endParaRPr lang="en-US" sz="1800"/>
          </a:p>
          <a:p>
            <a:endParaRPr lang="en-US" sz="1800"/>
          </a:p>
        </p:txBody>
      </p:sp>
      <p:pic>
        <p:nvPicPr>
          <p:cNvPr id="2" name="Picture 3" descr="A picture containing person, person, indoor, posing&#10;&#10;Description automatically generated">
            <a:extLst>
              <a:ext uri="{FF2B5EF4-FFF2-40B4-BE49-F238E27FC236}">
                <a16:creationId xmlns:a16="http://schemas.microsoft.com/office/drawing/2014/main" id="{8C0DCC28-2C2D-D42D-F57E-AD08FED7F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39" y="4290005"/>
            <a:ext cx="1558485" cy="14984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C9203D-4142-C457-892E-66D10E4CABBA}"/>
              </a:ext>
            </a:extLst>
          </p:cNvPr>
          <p:cNvSpPr/>
          <p:nvPr/>
        </p:nvSpPr>
        <p:spPr>
          <a:xfrm>
            <a:off x="193558" y="4248289"/>
            <a:ext cx="1551810" cy="15434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6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Principles for Research Replicability</a:t>
            </a:r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457200" y="1188126"/>
            <a:ext cx="8128000" cy="41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800"/>
            </a:pPr>
            <a:endParaRPr lang="en-US" sz="900">
              <a:solidFill>
                <a:schemeClr val="dk1"/>
              </a:solidFill>
            </a:endParaRPr>
          </a:p>
          <a:p>
            <a:r>
              <a:rPr lang="en-US" sz="2400" b="1">
                <a:solidFill>
                  <a:schemeClr val="dk1"/>
                </a:solidFill>
              </a:rPr>
              <a:t>Automate</a:t>
            </a:r>
            <a:r>
              <a:rPr lang="en-US" sz="2400">
                <a:solidFill>
                  <a:schemeClr val="dk1"/>
                </a:solidFill>
              </a:rPr>
              <a:t> wherever possible.</a:t>
            </a:r>
            <a:endParaRPr lang="en-US">
              <a:solidFill>
                <a:schemeClr val="dk1"/>
              </a:solidFill>
            </a:endParaRPr>
          </a:p>
          <a:p>
            <a:pPr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r>
              <a:rPr lang="en-US" sz="2400">
                <a:solidFill>
                  <a:schemeClr val="dk1"/>
                </a:solidFill>
              </a:rPr>
              <a:t>Embrace </a:t>
            </a:r>
            <a:r>
              <a:rPr lang="en-US" sz="2400" b="1">
                <a:solidFill>
                  <a:schemeClr val="dk1"/>
                </a:solidFill>
              </a:rPr>
              <a:t>code abstraction</a:t>
            </a:r>
            <a:r>
              <a:rPr lang="en-US" sz="2400">
                <a:solidFill>
                  <a:schemeClr val="dk1"/>
                </a:solidFill>
              </a:rPr>
              <a:t> to break programming tasks into discrete pieces.</a:t>
            </a:r>
          </a:p>
          <a:p>
            <a:endParaRPr lang="en-US" sz="2400">
              <a:solidFill>
                <a:schemeClr val="dk1"/>
              </a:solidFill>
            </a:endParaRPr>
          </a:p>
          <a:p>
            <a:r>
              <a:rPr lang="en-US" sz="2400">
                <a:solidFill>
                  <a:schemeClr val="dk1"/>
                </a:solidFill>
              </a:rPr>
              <a:t>Maintain good records, including </a:t>
            </a:r>
            <a:r>
              <a:rPr lang="en-US" sz="2400" b="1">
                <a:solidFill>
                  <a:schemeClr val="dk1"/>
                </a:solidFill>
              </a:rPr>
              <a:t>version control</a:t>
            </a:r>
            <a:r>
              <a:rPr lang="en-US" sz="2400">
                <a:solidFill>
                  <a:schemeClr val="dk1"/>
                </a:solidFill>
              </a:rPr>
              <a:t> and self-documenting code.</a:t>
            </a:r>
          </a:p>
          <a:p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r>
              <a:rPr lang="en-US" sz="2400" b="1">
                <a:solidFill>
                  <a:schemeClr val="dk1"/>
                </a:solidFill>
              </a:rPr>
              <a:t>Test</a:t>
            </a:r>
            <a:r>
              <a:rPr lang="en-US" sz="2400">
                <a:solidFill>
                  <a:schemeClr val="dk1"/>
                </a:solidFill>
              </a:rPr>
              <a:t> your code and results relentlessly.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57150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2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7FA0D-9BAF-927D-A465-35F1E883A9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1D2F654F-31FD-67E3-3502-E96F74743A37}"/>
              </a:ext>
            </a:extLst>
          </p:cNvPr>
          <p:cNvSpPr/>
          <p:nvPr/>
        </p:nvSpPr>
        <p:spPr>
          <a:xfrm>
            <a:off x="625642" y="1311442"/>
            <a:ext cx="8061158" cy="2346157"/>
          </a:xfrm>
          <a:prstGeom prst="roundRect">
            <a:avLst>
              <a:gd name="adj" fmla="val 81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200" u="sng">
                <a:solidFill>
                  <a:schemeClr val="tx1"/>
                </a:solidFill>
                <a:latin typeface="+mj-lt"/>
              </a:rPr>
              <a:t>Harvesting </a:t>
            </a:r>
            <a:r>
              <a:rPr lang="en-US" sz="2200">
                <a:solidFill>
                  <a:schemeClr val="tx1"/>
                </a:solidFill>
                <a:latin typeface="+mj-lt"/>
              </a:rPr>
              <a:t>- Saves page contents (usually HTML) returned by a call to a website.  </a:t>
            </a:r>
            <a:endParaRPr lang="en-US" sz="2200">
              <a:solidFill>
                <a:schemeClr val="tx1"/>
              </a:solidFill>
              <a:latin typeface="+mj-lt"/>
              <a:cs typeface="Arial"/>
            </a:endParaRPr>
          </a:p>
          <a:p>
            <a:pPr marL="457200" indent="-457200">
              <a:buAutoNum type="arabicPeriod"/>
            </a:pPr>
            <a:endParaRPr lang="en-US" sz="800">
              <a:solidFill>
                <a:schemeClr val="tx1"/>
              </a:solidFill>
              <a:latin typeface="+mj-lt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u="sng">
                <a:solidFill>
                  <a:schemeClr val="tx1"/>
                </a:solidFill>
                <a:latin typeface="+mj-lt"/>
              </a:rPr>
              <a:t>Parsing</a:t>
            </a:r>
            <a:r>
              <a:rPr lang="en-US" sz="2200">
                <a:solidFill>
                  <a:schemeClr val="tx1"/>
                </a:solidFill>
                <a:latin typeface="+mj-lt"/>
              </a:rPr>
              <a:t> - Identifies and saves specific data elements of interest from a page.</a:t>
            </a:r>
            <a:endParaRPr lang="en-US" sz="2200">
              <a:solidFill>
                <a:schemeClr val="tx1"/>
              </a:solidFill>
              <a:latin typeface="+mj-lt"/>
              <a:cs typeface="Arial"/>
            </a:endParaRPr>
          </a:p>
        </p:txBody>
      </p:sp>
      <p:sp>
        <p:nvSpPr>
          <p:cNvPr id="9" name="Google Shape;57;p9">
            <a:extLst>
              <a:ext uri="{FF2B5EF4-FFF2-40B4-BE49-F238E27FC236}">
                <a16:creationId xmlns:a16="http://schemas.microsoft.com/office/drawing/2014/main" id="{EE458501-79BB-CE1B-1A63-4AB643C9BAC0}"/>
              </a:ext>
            </a:extLst>
          </p:cNvPr>
          <p:cNvSpPr txBox="1">
            <a:spLocks/>
          </p:cNvSpPr>
          <p:nvPr/>
        </p:nvSpPr>
        <p:spPr>
          <a:xfrm>
            <a:off x="609600" y="152400"/>
            <a:ext cx="8229600" cy="114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Scraping  =  Harvesting + Parsing</a:t>
            </a:r>
          </a:p>
        </p:txBody>
      </p:sp>
    </p:spTree>
    <p:extLst>
      <p:ext uri="{BB962C8B-B14F-4D97-AF65-F5344CB8AC3E}">
        <p14:creationId xmlns:p14="http://schemas.microsoft.com/office/powerpoint/2010/main" val="73128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52370" y="6506896"/>
            <a:ext cx="550674" cy="365125"/>
          </a:xfrm>
        </p:spPr>
        <p:txBody>
          <a:bodyPr/>
          <a:lstStyle/>
          <a:p>
            <a:fld id="{8010B76C-C533-3848-ADE6-F03E9FE1ACEB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or confidentiality statement.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BE5A549-945D-499E-0522-758E6DB83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" y="3543"/>
            <a:ext cx="9130720" cy="64654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Scraping Mechanics</a:t>
            </a:r>
          </a:p>
        </p:txBody>
      </p:sp>
    </p:spTree>
    <p:extLst>
      <p:ext uri="{BB962C8B-B14F-4D97-AF65-F5344CB8AC3E}">
        <p14:creationId xmlns:p14="http://schemas.microsoft.com/office/powerpoint/2010/main" val="421367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To Follow on KLC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43932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5322" y="1351508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 a GNOME Terminal Session in </a:t>
            </a:r>
            <a:r>
              <a:rPr lang="en-US" sz="2400" dirty="0" err="1"/>
              <a:t>FastX</a:t>
            </a:r>
            <a:r>
              <a:rPr lang="en-US" sz="2400" dirty="0"/>
              <a:t> and type the </a:t>
            </a:r>
          </a:p>
          <a:p>
            <a:r>
              <a:rPr lang="en-US" sz="2400" dirty="0"/>
              <a:t>following:</a:t>
            </a:r>
          </a:p>
          <a:p>
            <a:endParaRPr lang="en-US" sz="2400" dirty="0"/>
          </a:p>
          <a:p>
            <a:pPr marL="914400" lvl="2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module load python/anaconda3.6</a:t>
            </a:r>
          </a:p>
          <a:p>
            <a:pPr marL="914400" lvl="2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module load chrome/72</a:t>
            </a:r>
          </a:p>
          <a:p>
            <a:pPr marL="914400" lvl="2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create -n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scraping_env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python=3.6 </a:t>
            </a:r>
          </a:p>
          <a:p>
            <a:pPr marL="914400" lvl="2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﻿source activate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scraping_env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notebook --browser=chrome</a:t>
            </a:r>
          </a:p>
          <a:p>
            <a:pPr lvl="2"/>
            <a:endParaRPr lang="en-US" sz="24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24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/>
          </a:p>
        </p:txBody>
      </p:sp>
      <p:pic>
        <p:nvPicPr>
          <p:cNvPr id="1025" name="Picture 1" descr="page4image30848128">
            <a:extLst>
              <a:ext uri="{FF2B5EF4-FFF2-40B4-BE49-F238E27FC236}">
                <a16:creationId xmlns:a16="http://schemas.microsoft.com/office/drawing/2014/main" id="{2B74FFE0-B15E-024F-9A7F-B2DB9A7EF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146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61C8368-C47C-D345-8B76-B61880C024B3}"/>
              </a:ext>
            </a:extLst>
          </p:cNvPr>
          <p:cNvSpPr/>
          <p:nvPr/>
        </p:nvSpPr>
        <p:spPr>
          <a:xfrm>
            <a:off x="1469901" y="2226564"/>
            <a:ext cx="7008777" cy="2404872"/>
          </a:xfrm>
          <a:prstGeom prst="round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0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Web Scraping Done Right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457200" y="1143000"/>
            <a:ext cx="8541000" cy="5157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+mj-lt"/>
              <a:buChar char="•"/>
            </a:pPr>
            <a:r>
              <a:rPr lang="en-US" sz="2400" dirty="0"/>
              <a:t>Write progress logs that make restarts easier.</a:t>
            </a:r>
          </a:p>
          <a:p>
            <a:pPr marL="342900" indent="-342900">
              <a:buFont typeface="+mj-lt"/>
              <a:buChar char="•"/>
            </a:pPr>
            <a:endParaRPr lang="en-US" sz="2400" dirty="0"/>
          </a:p>
          <a:p>
            <a:pPr marL="342900" indent="-342900">
              <a:buFont typeface="+mj-lt"/>
              <a:buChar char="•"/>
            </a:pPr>
            <a:r>
              <a:rPr lang="en-US" sz="2400" dirty="0"/>
              <a:t>Build delays and kill-switches into the harvesting step.</a:t>
            </a:r>
          </a:p>
          <a:p>
            <a:pPr marL="342900" indent="-342900">
              <a:buFont typeface="+mj-lt"/>
              <a:buChar char="•"/>
            </a:pPr>
            <a:endParaRPr lang="en-US" sz="2400" dirty="0"/>
          </a:p>
          <a:p>
            <a:pPr marL="342900" indent="-342900">
              <a:buFont typeface="+mj-lt"/>
              <a:buChar char="•"/>
            </a:pPr>
            <a:r>
              <a:rPr lang="en-US" sz="2400" dirty="0"/>
              <a:t>Test anything that could go wrong.</a:t>
            </a:r>
          </a:p>
          <a:p>
            <a:pPr marL="342900" indent="-342900">
              <a:buFont typeface="+mj-lt"/>
              <a:buChar char="•"/>
            </a:pPr>
            <a:endParaRPr lang="en-US" sz="2400" dirty="0"/>
          </a:p>
          <a:p>
            <a:pPr marL="342900" indent="-342900">
              <a:buFont typeface="+mj-lt"/>
              <a:buChar char="•"/>
            </a:pPr>
            <a:r>
              <a:rPr lang="en-US" sz="2400" dirty="0"/>
              <a:t>Write progress logs that make restarts easier.</a:t>
            </a:r>
          </a:p>
          <a:p>
            <a:endParaRPr lang="en-US" sz="2400" dirty="0"/>
          </a:p>
          <a:p>
            <a:pPr marL="342900" indent="-342900">
              <a:buFont typeface="+mj-lt"/>
              <a:buChar char="•"/>
            </a:pPr>
            <a:r>
              <a:rPr lang="en-US" sz="2400" dirty="0"/>
              <a:t>Separate harvesting from parsing... but not by too much.</a:t>
            </a:r>
          </a:p>
          <a:p>
            <a:pPr marL="342900" indent="-342900">
              <a:buFont typeface="+mj-lt"/>
              <a:buChar char="•"/>
            </a:pPr>
            <a:endParaRPr lang="en-US" sz="2400" dirty="0"/>
          </a:p>
          <a:p>
            <a:pPr marL="342900" indent="-342900">
              <a:buFont typeface="+mj-lt"/>
              <a:buChar char="•"/>
            </a:pPr>
            <a:r>
              <a:rPr lang="en-US" sz="2400" dirty="0"/>
              <a:t>Use Selenium and Beautiful Soup for different things.</a:t>
            </a:r>
          </a:p>
          <a:p>
            <a:pPr marL="342900" lvl="5" indent="-342900">
              <a:buFont typeface="+mj-lt"/>
              <a:buChar char="•"/>
            </a:pPr>
            <a:endParaRPr lang="en-US" sz="2400" dirty="0"/>
          </a:p>
          <a:p>
            <a:pPr marL="342900" lvl="5" indent="-342900">
              <a:buFont typeface="+mj-lt"/>
              <a:buChar char="•"/>
            </a:pPr>
            <a:r>
              <a:rPr lang="en-US" sz="2400" dirty="0"/>
              <a:t>Assume website layouts will change over time.</a:t>
            </a:r>
          </a:p>
          <a:p>
            <a:pPr lvl="5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308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52370" y="6506896"/>
            <a:ext cx="550674" cy="365125"/>
          </a:xfrm>
        </p:spPr>
        <p:txBody>
          <a:bodyPr/>
          <a:lstStyle/>
          <a:p>
            <a:fld id="{8010B76C-C533-3848-ADE6-F03E9FE1ACEB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or confidentiality statement.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BE5A549-945D-499E-0522-758E6DB83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" y="3543"/>
            <a:ext cx="9130720" cy="64654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Risks of Gathering Web Data</a:t>
            </a:r>
          </a:p>
        </p:txBody>
      </p:sp>
    </p:spTree>
    <p:extLst>
      <p:ext uri="{BB962C8B-B14F-4D97-AF65-F5344CB8AC3E}">
        <p14:creationId xmlns:p14="http://schemas.microsoft.com/office/powerpoint/2010/main" val="2755008564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1018</Words>
  <Application>Microsoft Office PowerPoint</Application>
  <PresentationFormat>On-screen Show (4:3)</PresentationFormat>
  <Paragraphs>204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Noto Sans Symbols</vt:lpstr>
      <vt:lpstr>2_Custom Design</vt:lpstr>
      <vt:lpstr>Custom Design</vt:lpstr>
      <vt:lpstr>Scraping Data the Right Way</vt:lpstr>
      <vt:lpstr>Research the Right Way</vt:lpstr>
      <vt:lpstr>Goals for Today's Session</vt:lpstr>
      <vt:lpstr>Principles for Research Replicability</vt:lpstr>
      <vt:lpstr>PowerPoint Presentation</vt:lpstr>
      <vt:lpstr>PowerPoint Presentation</vt:lpstr>
      <vt:lpstr>To Follow on KLC</vt:lpstr>
      <vt:lpstr>Web Scraping Done Right</vt:lpstr>
      <vt:lpstr>PowerPoint Presentation</vt:lpstr>
      <vt:lpstr>Risks of Scraping Research Datasets</vt:lpstr>
      <vt:lpstr>Can I gather data?  Examine robots.txt</vt:lpstr>
      <vt:lpstr>May I scrape data?  Know Terms of Service</vt:lpstr>
      <vt:lpstr>May I scrape data?  Know Terms of Service</vt:lpstr>
      <vt:lpstr>Will I Be Able To Publish The Results?</vt:lpstr>
      <vt:lpstr>More Web Scraping Done Right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Primer Data Skills for Empiricists</dc:title>
  <cp:lastModifiedBy>John Patrick Johnson</cp:lastModifiedBy>
  <cp:revision>398</cp:revision>
  <dcterms:modified xsi:type="dcterms:W3CDTF">2022-11-09T01:31:57Z</dcterms:modified>
</cp:coreProperties>
</file>