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7010400" cy="92360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25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95388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/>
          <p:nvPr>
            <p:ph idx="2" type="sldImg"/>
          </p:nvPr>
        </p:nvSpPr>
        <p:spPr>
          <a:xfrm>
            <a:off x="1195388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Welcome. We are so happy you’re here.</a:t>
            </a:r>
            <a:endParaRPr/>
          </a:p>
        </p:txBody>
      </p:sp>
      <p:sp>
        <p:nvSpPr>
          <p:cNvPr id="47" name="Google Shape;47;p1:notes"/>
          <p:cNvSpPr txBox="1"/>
          <p:nvPr>
            <p:ph idx="12" type="sldNum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/>
          <p:nvPr>
            <p:ph idx="2" type="sldImg"/>
          </p:nvPr>
        </p:nvSpPr>
        <p:spPr>
          <a:xfrm>
            <a:off x="1195388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 txBox="1"/>
          <p:nvPr>
            <p:ph idx="12" type="sldNum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/>
          <p:nvPr>
            <p:ph idx="2" type="sldImg"/>
          </p:nvPr>
        </p:nvSpPr>
        <p:spPr>
          <a:xfrm>
            <a:off x="1195388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4:notes"/>
          <p:cNvSpPr txBox="1"/>
          <p:nvPr>
            <p:ph idx="12" type="sldNum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b="0"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Kellogg_H_RGB.png" id="19" name="Google Shape;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cap="flat" cmpd="sng" w="12700">
            <a:solidFill>
              <a:srgbClr val="3D146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81000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b="1" sz="24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81000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81000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1" type="ftr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</a:pPr>
            <a:r>
              <a:rPr lang="en-US"/>
              <a:t>Week 3:  SQL and KDC Data</a:t>
            </a:r>
            <a:br>
              <a:rPr lang="en-US"/>
            </a:br>
            <a:r>
              <a:rPr lang="en-US" sz="2400"/>
              <a:t>Data Skills for Empiricists</a:t>
            </a:r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January 25, 2019</a:t>
            </a:r>
            <a:endParaRPr/>
          </a:p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/>
              <a:t>Goals for Today</a:t>
            </a:r>
            <a:endParaRPr/>
          </a:p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Skills for Empiricists – Week Three</a:t>
            </a:r>
            <a:endParaRPr/>
          </a:p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9"/>
          <p:cNvSpPr txBox="1"/>
          <p:nvPr/>
        </p:nvSpPr>
        <p:spPr>
          <a:xfrm>
            <a:off x="457200" y="1220752"/>
            <a:ext cx="85410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Navigating KDC as a data repository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Primer on SQL Syntax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Accessing KDC Data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</a:rPr>
              <a:t>With DBeaver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</a:rPr>
              <a:t>Where to Find Data Tables, Field Names, Attributes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PSA:</a:t>
            </a:r>
            <a:r>
              <a:rPr lang="en-US" sz="1800">
                <a:solidFill>
                  <a:schemeClr val="dk1"/>
                </a:solidFill>
              </a:rPr>
              <a:t> Senior Academic Editor and Translation Manager, Maja Kos</a:t>
            </a:r>
            <a:endParaRPr sz="18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</a:rPr>
              <a:t>Kellogg Insight</a:t>
            </a:r>
            <a:endParaRPr i="1" sz="1800">
              <a:solidFill>
                <a:schemeClr val="dk1"/>
              </a:solidFill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Accessing KDC Data from Programs on KLC: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/>
              <a:t>Differences Between Kellogg’s Servers</a:t>
            </a:r>
            <a:endParaRPr/>
          </a:p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Skills for Empiricists – Week Three</a:t>
            </a:r>
            <a:endParaRPr/>
          </a:p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13" y="878850"/>
            <a:ext cx="8371575" cy="52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