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9.jpg" ContentType="image/png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7" r:id="rId1"/>
    <p:sldMasterId id="2147483675" r:id="rId2"/>
  </p:sldMasterIdLst>
  <p:notesMasterIdLst>
    <p:notesMasterId r:id="rId7"/>
  </p:notesMasterIdLst>
  <p:handoutMasterIdLst>
    <p:handoutMasterId r:id="rId8"/>
  </p:handoutMasterIdLst>
  <p:sldIdLst>
    <p:sldId id="316" r:id="rId3"/>
    <p:sldId id="332" r:id="rId4"/>
    <p:sldId id="375" r:id="rId5"/>
    <p:sldId id="374" r:id="rId6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8FB2-592F-4237-AC7D-18E7132BE577}">
          <p14:sldIdLst>
            <p14:sldId id="316"/>
            <p14:sldId id="332"/>
            <p14:sldId id="375"/>
            <p14:sldId id="374"/>
          </p14:sldIdLst>
        </p14:section>
        <p14:section name="Untitled Section" id="{039A1C45-5745-46C7-99C5-6EA58368B96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146F"/>
    <a:srgbClr val="0000FF"/>
    <a:srgbClr val="5D9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7" autoAdjust="0"/>
    <p:restoredTop sz="81250"/>
  </p:normalViewPr>
  <p:slideViewPr>
    <p:cSldViewPr snapToGrid="0" snapToObjects="1">
      <p:cViewPr varScale="1">
        <p:scale>
          <a:sx n="82" d="100"/>
          <a:sy n="82" d="100"/>
        </p:scale>
        <p:origin x="1339" y="58"/>
      </p:cViewPr>
      <p:guideLst>
        <p:guide orient="horz" pos="425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11CC6FA-9237-9B4F-BB57-615877BD3F4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B33364E-1508-B14C-A625-BAF7F457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006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34450DD-A751-DA4B-BE18-55CD3375156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B12512D-C01A-2C43-9C14-21676EB11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627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Welcome. We are so happy you’re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2512D-C01A-2C43-9C14-21676EB11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6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2512D-C01A-2C43-9C14-21676EB11D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62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2512D-C01A-2C43-9C14-21676EB11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40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2512D-C01A-2C43-9C14-21676EB11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76802" y="628779"/>
            <a:ext cx="8038920" cy="2219217"/>
          </a:xfrm>
        </p:spPr>
        <p:txBody>
          <a:bodyPr anchor="b">
            <a:normAutofit/>
          </a:bodyPr>
          <a:lstStyle>
            <a:lvl1pPr algn="l">
              <a:defRPr sz="4500" b="0" baseline="0"/>
            </a:lvl1pPr>
          </a:lstStyle>
          <a:p>
            <a:r>
              <a:rPr lang="en-US" dirty="0"/>
              <a:t>Title Page Here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6802" y="3480845"/>
            <a:ext cx="8038920" cy="1044196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5029200" y="6506896"/>
            <a:ext cx="3786522" cy="365125"/>
          </a:xfrm>
        </p:spPr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pic>
        <p:nvPicPr>
          <p:cNvPr id="2" name="Picture 1" descr="Kellogg_H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2" y="5732774"/>
            <a:ext cx="3879183" cy="39924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 userDrawn="1"/>
        </p:nvCxnSpPr>
        <p:spPr>
          <a:xfrm>
            <a:off x="776802" y="3169578"/>
            <a:ext cx="3879183" cy="0"/>
          </a:xfrm>
          <a:prstGeom prst="straightConnector1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30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308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308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5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9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9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2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821909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161644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3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308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308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6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5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6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76802" y="665766"/>
            <a:ext cx="7909998" cy="2149314"/>
          </a:xfrm>
        </p:spPr>
        <p:txBody>
          <a:bodyPr anchor="b">
            <a:normAutofit/>
          </a:bodyPr>
          <a:lstStyle>
            <a:lvl1pPr algn="l">
              <a:defRPr sz="4500" b="0" baseline="0"/>
            </a:lvl1pPr>
          </a:lstStyle>
          <a:p>
            <a:r>
              <a:rPr lang="en-US" dirty="0"/>
              <a:t>Title Page Here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6802" y="3242524"/>
            <a:ext cx="7909998" cy="776726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776802" y="3480845"/>
            <a:ext cx="8038920" cy="104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 descr="Kellogg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2" y="5732774"/>
            <a:ext cx="3879183" cy="397132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776802" y="3008273"/>
            <a:ext cx="3879183" cy="0"/>
          </a:xfrm>
          <a:prstGeom prst="line">
            <a:avLst/>
          </a:prstGeom>
          <a:ln w="12700" cmpd="sng">
            <a:solidFill>
              <a:srgbClr val="3D146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7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1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821909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161644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4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54821"/>
            <a:ext cx="8229600" cy="4672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Introduction and KLC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9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3" r:id="rId5"/>
    <p:sldLayoutId id="2147483664" r:id="rId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8010B76C-C533-3848-ADE6-F03E9FE1AC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Introduction and KLC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0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3D146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</p:spPr>
        <p:txBody>
          <a:bodyPr/>
          <a:lstStyle/>
          <a:p>
            <a:r>
              <a:rPr lang="en-US" dirty="0" smtClean="0"/>
              <a:t>Introduction and KLC</a:t>
            </a:r>
            <a:br>
              <a:rPr lang="en-US" dirty="0" smtClean="0"/>
            </a:br>
            <a:r>
              <a:rPr lang="en-US" sz="2400" dirty="0" smtClean="0"/>
              <a:t>Data </a:t>
            </a:r>
            <a:r>
              <a:rPr lang="en-US" sz="2400" dirty="0"/>
              <a:t>Skills for </a:t>
            </a:r>
            <a:r>
              <a:rPr lang="en-US" sz="2400" dirty="0" smtClean="0"/>
              <a:t>Empirical Research (DRAFT)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Winter,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6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the Workshops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EB385-4FEB-4E25-B620-2BC2A5C0EC7F}"/>
              </a:ext>
            </a:extLst>
          </p:cNvPr>
          <p:cNvSpPr/>
          <p:nvPr/>
        </p:nvSpPr>
        <p:spPr>
          <a:xfrm>
            <a:off x="280254" y="4433079"/>
            <a:ext cx="2074749" cy="12919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dirty="0" smtClean="0">
                <a:solidFill>
                  <a:schemeClr val="tx1"/>
                </a:solidFill>
              </a:rPr>
              <a:t>KLC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C2FDE6-3583-4820-808E-5C39D033011F}"/>
              </a:ext>
            </a:extLst>
          </p:cNvPr>
          <p:cNvSpPr/>
          <p:nvPr/>
        </p:nvSpPr>
        <p:spPr>
          <a:xfrm>
            <a:off x="5888806" y="1455054"/>
            <a:ext cx="1916129" cy="1106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Make Jobs Run Faster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5ED7FA-158B-4CAF-9DFF-383BE832FDA8}"/>
              </a:ext>
            </a:extLst>
          </p:cNvPr>
          <p:cNvSpPr/>
          <p:nvPr/>
        </p:nvSpPr>
        <p:spPr>
          <a:xfrm>
            <a:off x="3825891" y="1449967"/>
            <a:ext cx="1836802" cy="11115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Write Bulletproof Jobs</a:t>
            </a:r>
            <a:endParaRPr lang="en-US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1146D-5B01-4171-B2B9-5C8852B40624}"/>
              </a:ext>
            </a:extLst>
          </p:cNvPr>
          <p:cNvSpPr/>
          <p:nvPr/>
        </p:nvSpPr>
        <p:spPr>
          <a:xfrm>
            <a:off x="2655871" y="2956780"/>
            <a:ext cx="1916129" cy="10445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Regular Expressions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53713-D6E3-40C2-BEE7-2A184E5E9F6E}"/>
              </a:ext>
            </a:extLst>
          </p:cNvPr>
          <p:cNvSpPr/>
          <p:nvPr/>
        </p:nvSpPr>
        <p:spPr>
          <a:xfrm>
            <a:off x="736244" y="2946995"/>
            <a:ext cx="1822791" cy="1046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Natural Language 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365604-3B10-46B3-95C2-0C2D305F7494}"/>
              </a:ext>
            </a:extLst>
          </p:cNvPr>
          <p:cNvSpPr/>
          <p:nvPr/>
        </p:nvSpPr>
        <p:spPr>
          <a:xfrm>
            <a:off x="6588463" y="2964822"/>
            <a:ext cx="1822791" cy="10445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Harvesting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7C7558-A674-4519-A4AD-DDED6BCEDEF6}"/>
              </a:ext>
            </a:extLst>
          </p:cNvPr>
          <p:cNvSpPr/>
          <p:nvPr/>
        </p:nvSpPr>
        <p:spPr>
          <a:xfrm>
            <a:off x="1755307" y="1455054"/>
            <a:ext cx="1844471" cy="1106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Validate, Fix Your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DF5ACA-87EF-42E3-9148-021BFB88DB17}"/>
              </a:ext>
            </a:extLst>
          </p:cNvPr>
          <p:cNvSpPr/>
          <p:nvPr/>
        </p:nvSpPr>
        <p:spPr>
          <a:xfrm>
            <a:off x="2486925" y="4433079"/>
            <a:ext cx="2048051" cy="12919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Reproducibility Habits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DF5ACA-87EF-42E3-9148-021BFB88DB17}"/>
              </a:ext>
            </a:extLst>
          </p:cNvPr>
          <p:cNvSpPr/>
          <p:nvPr/>
        </p:nvSpPr>
        <p:spPr>
          <a:xfrm>
            <a:off x="4666898" y="4449163"/>
            <a:ext cx="2048051" cy="12919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SQL Basics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DF5ACA-87EF-42E3-9148-021BFB88DB17}"/>
              </a:ext>
            </a:extLst>
          </p:cNvPr>
          <p:cNvSpPr/>
          <p:nvPr/>
        </p:nvSpPr>
        <p:spPr>
          <a:xfrm>
            <a:off x="6846871" y="4449163"/>
            <a:ext cx="2048051" cy="12919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Python Basics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365604-3B10-46B3-95C2-0C2D305F7494}"/>
              </a:ext>
            </a:extLst>
          </p:cNvPr>
          <p:cNvSpPr/>
          <p:nvPr/>
        </p:nvSpPr>
        <p:spPr>
          <a:xfrm>
            <a:off x="4668836" y="2964822"/>
            <a:ext cx="1822791" cy="10445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Visualization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14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3" grpId="0" animBg="1"/>
      <p:bldP spid="14" grpId="0" animBg="1"/>
      <p:bldP spid="17" grpId="0" animBg="1"/>
      <p:bldP spid="18" grpId="0" animBg="1"/>
      <p:bldP spid="20" grpId="0" animBg="1"/>
      <p:bldP spid="21" grpId="0" animBg="1"/>
      <p:bldP spid="15" grpId="0" animBg="1"/>
      <p:bldP spid="16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KLC?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19C58C-D288-4BA4-BEF1-43BA9AADEEB7}"/>
              </a:ext>
            </a:extLst>
          </p:cNvPr>
          <p:cNvSpPr txBox="1"/>
          <p:nvPr/>
        </p:nvSpPr>
        <p:spPr>
          <a:xfrm>
            <a:off x="191276" y="2349761"/>
            <a:ext cx="8761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Large capacity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work interactively or in batch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run long uninterrupted </a:t>
            </a:r>
            <a:r>
              <a:rPr lang="en-US" dirty="0" smtClean="0"/>
              <a:t>jobs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080" y="1007706"/>
            <a:ext cx="1431839" cy="10750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0" y="1007706"/>
            <a:ext cx="1265559" cy="10750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008" y="1007707"/>
            <a:ext cx="1423695" cy="10770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5918" y="4272162"/>
            <a:ext cx="7970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https://www.kellogg.northwestern.edu/rs</a:t>
            </a:r>
            <a:r>
              <a:rPr lang="en-US" b="1" dirty="0">
                <a:solidFill>
                  <a:srgbClr val="7030A0"/>
                </a:solidFill>
              </a:rPr>
              <a:t>/computing/kellogg_linux_cluster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6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and KLC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10B76C-C533-3848-ADE6-F03E9FE1AC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19C58C-D288-4BA4-BEF1-43BA9AADEEB7}"/>
              </a:ext>
            </a:extLst>
          </p:cNvPr>
          <p:cNvSpPr txBox="1"/>
          <p:nvPr/>
        </p:nvSpPr>
        <p:spPr>
          <a:xfrm>
            <a:off x="457200" y="1220757"/>
            <a:ext cx="87614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connect with </a:t>
            </a:r>
            <a:r>
              <a:rPr lang="en-US" dirty="0" err="1" smtClean="0"/>
              <a:t>ssh</a:t>
            </a:r>
            <a:r>
              <a:rPr lang="en-US" dirty="0" smtClean="0"/>
              <a:t> client </a:t>
            </a:r>
            <a:r>
              <a:rPr lang="en-US" u="sng" dirty="0" smtClean="0"/>
              <a:t>or</a:t>
            </a:r>
            <a:r>
              <a:rPr lang="en-US" dirty="0" smtClean="0"/>
              <a:t> </a:t>
            </a:r>
            <a:r>
              <a:rPr lang="en-US" dirty="0" err="1" smtClean="0"/>
              <a:t>FastX</a:t>
            </a:r>
            <a:r>
              <a:rPr lang="en-US" dirty="0" smtClean="0"/>
              <a:t> in browser.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Load software first.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Graphical interface (X11) is easy, but command line is faster.</a:t>
            </a:r>
            <a:endParaRPr lang="en-US" dirty="0" smtClean="0"/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FastX</a:t>
            </a:r>
            <a:r>
              <a:rPr lang="en-US" dirty="0" smtClean="0"/>
              <a:t> jobs keep running, </a:t>
            </a:r>
            <a:r>
              <a:rPr lang="en-US" dirty="0" err="1" smtClean="0"/>
              <a:t>ssh</a:t>
            </a:r>
            <a:r>
              <a:rPr lang="en-US" dirty="0" smtClean="0"/>
              <a:t> jobs die when you lose </a:t>
            </a:r>
            <a:r>
              <a:rPr lang="en-US" smtClean="0"/>
              <a:t>your connection. </a:t>
            </a:r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1154" y="4962626"/>
            <a:ext cx="8453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https://www.kellogg.northwestern.edu/rs</a:t>
            </a:r>
            <a:r>
              <a:rPr lang="en-US" b="1" dirty="0">
                <a:solidFill>
                  <a:srgbClr val="7030A0"/>
                </a:solidFill>
              </a:rPr>
              <a:t>/computing/kellogg_linux_cluster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5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14495</TotalTime>
  <Words>130</Words>
  <Application>Microsoft Office PowerPoint</Application>
  <PresentationFormat>On-screen Show (4:3)</PresentationFormat>
  <Paragraphs>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Custom Design</vt:lpstr>
      <vt:lpstr>2_Custom Design</vt:lpstr>
      <vt:lpstr>Introduction and KLC Data Skills for Empirical Research (DRAFT)</vt:lpstr>
      <vt:lpstr>Outline for the Workshops</vt:lpstr>
      <vt:lpstr>Why KLC?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MarComm Designer</dc:creator>
  <cp:lastModifiedBy>John Patrick Johnson</cp:lastModifiedBy>
  <cp:revision>306</cp:revision>
  <cp:lastPrinted>2017-09-08T23:45:08Z</cp:lastPrinted>
  <dcterms:created xsi:type="dcterms:W3CDTF">2014-10-31T17:25:20Z</dcterms:created>
  <dcterms:modified xsi:type="dcterms:W3CDTF">2019-11-15T22:32:49Z</dcterms:modified>
</cp:coreProperties>
</file>