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7010400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2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10"/>
    <p:restoredTop sz="94676"/>
  </p:normalViewPr>
  <p:slideViewPr>
    <p:cSldViewPr snapToGrid="0">
      <p:cViewPr varScale="1">
        <p:scale>
          <a:sx n="106" d="100"/>
          <a:sy n="106" d="100"/>
        </p:scale>
        <p:origin x="1800" y="168"/>
      </p:cViewPr>
      <p:guideLst>
        <p:guide orient="horz" pos="425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Welcome. We are so happy you’re here.</a:t>
            </a:r>
            <a:endParaRPr/>
          </a:p>
        </p:txBody>
      </p:sp>
      <p:sp>
        <p:nvSpPr>
          <p:cNvPr id="47" name="Google Shape;47;p1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4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" name="Google Shape;64;p4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4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" name="Google Shape;64;p4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6913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76802" y="665766"/>
            <a:ext cx="7909998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4500"/>
              <a:buFont typeface="Arial"/>
              <a:buNone/>
              <a:defRPr sz="45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776802" y="3480845"/>
            <a:ext cx="8038920" cy="104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CLICK TO EDIT MASTER SUBTITLE STYLE</a:t>
            </a:r>
            <a:endParaRPr sz="2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2" descr="Kellogg_H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802" y="5732774"/>
            <a:ext cx="3879183" cy="3971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776802" y="3008273"/>
            <a:ext cx="3879183" cy="0"/>
          </a:xfrm>
          <a:prstGeom prst="straightConnector1">
            <a:avLst/>
          </a:prstGeom>
          <a:noFill/>
          <a:ln w="12700" cap="flat" cmpd="sng">
            <a:solidFill>
              <a:srgbClr val="3D146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2313" y="382190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2313" y="216164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1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7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648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3D1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ctrTitle"/>
          </p:nvPr>
        </p:nvSpPr>
        <p:spPr>
          <a:xfrm>
            <a:off x="233680" y="665766"/>
            <a:ext cx="8910320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4500"/>
              <a:buFont typeface="Arial"/>
              <a:buNone/>
            </a:pPr>
            <a:r>
              <a:rPr lang="en-US" dirty="0" smtClean="0"/>
              <a:t>SQL Primer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Data Skills for Empiricists</a:t>
            </a:r>
            <a:endParaRPr dirty="0"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 smtClean="0"/>
              <a:t>Winter, 2020</a:t>
            </a:r>
            <a:endParaRPr dirty="0"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/>
              <a:t>Goals for Today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Data Skills for Empiricists 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60" name="Google Shape;60;p9"/>
          <p:cNvSpPr txBox="1"/>
          <p:nvPr/>
        </p:nvSpPr>
        <p:spPr>
          <a:xfrm>
            <a:off x="457200" y="1220752"/>
            <a:ext cx="85410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 Objectives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Primer on SQL </a:t>
            </a:r>
            <a:r>
              <a:rPr lang="en-US" sz="1800" dirty="0" smtClean="0">
                <a:solidFill>
                  <a:schemeClr val="dk1"/>
                </a:solidFill>
              </a:rPr>
              <a:t>Syntax</a:t>
            </a:r>
          </a:p>
          <a:p>
            <a:pPr marL="914400" lvl="1" indent="-342900"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dirty="0" smtClean="0">
                <a:solidFill>
                  <a:schemeClr val="dk1"/>
                </a:solidFill>
              </a:rPr>
              <a:t>What is a table?</a:t>
            </a:r>
          </a:p>
          <a:p>
            <a:pPr marL="914400" lvl="1" indent="-342900"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dirty="0"/>
              <a:t>Anatomy of a select statement</a:t>
            </a:r>
          </a:p>
          <a:p>
            <a:pPr marL="914400" lvl="1" indent="-342900"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dirty="0"/>
              <a:t>Generating new variables</a:t>
            </a:r>
          </a:p>
          <a:p>
            <a:pPr marL="914400" lvl="1" indent="-342900"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dirty="0"/>
              <a:t>Types of table joins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Accessing KDC Data from Programs on KLC:</a:t>
            </a:r>
            <a:endParaRPr dirty="0"/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dirty="0" smtClean="0">
                <a:solidFill>
                  <a:schemeClr val="dk1"/>
                </a:solidFill>
              </a:rPr>
              <a:t>Stata</a:t>
            </a:r>
            <a:endParaRPr dirty="0"/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/>
              <a:t>Differences Between Kellogg’s Servers</a:t>
            </a:r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Data Skills for Empiricists </a:t>
            </a:r>
            <a:endParaRPr dirty="0"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69" name="Google Shape;6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13" y="878850"/>
            <a:ext cx="8371575" cy="529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 smtClean="0"/>
              <a:t>During the Break:</a:t>
            </a:r>
            <a:endParaRPr dirty="0"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Data Skills for Empiricists </a:t>
            </a:r>
            <a:endParaRPr dirty="0"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6" name="Google Shape;66;p10"/>
          <p:cNvSpPr txBox="1">
            <a:spLocks/>
          </p:cNvSpPr>
          <p:nvPr/>
        </p:nvSpPr>
        <p:spPr>
          <a:xfrm>
            <a:off x="457200" y="230605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Font typeface="Arial"/>
              <a:buNone/>
              <a:defRPr sz="3200" b="1" i="0" u="none" strike="noStrike" cap="none">
                <a:solidFill>
                  <a:srgbClr val="3D1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 smtClean="0">
                <a:solidFill>
                  <a:schemeClr val="tx1"/>
                </a:solidFill>
              </a:rPr>
              <a:t>Login to a terminal window in KLC and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run this: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. </a:t>
            </a:r>
            <a:r>
              <a:rPr lang="en-US" sz="2800" dirty="0">
                <a:solidFill>
                  <a:schemeClr val="tx1"/>
                </a:solidFill>
              </a:rPr>
              <a:t>/</a:t>
            </a:r>
            <a:r>
              <a:rPr lang="en-US" sz="2800" dirty="0" err="1">
                <a:solidFill>
                  <a:schemeClr val="tx1"/>
                </a:solidFill>
              </a:rPr>
              <a:t>kellogg</a:t>
            </a:r>
            <a:r>
              <a:rPr lang="en-US" sz="2800" dirty="0">
                <a:solidFill>
                  <a:schemeClr val="tx1"/>
                </a:solidFill>
              </a:rPr>
              <a:t>/bin/</a:t>
            </a:r>
            <a:r>
              <a:rPr lang="en-US" sz="2800" dirty="0" err="1">
                <a:solidFill>
                  <a:schemeClr val="tx1"/>
                </a:solidFill>
              </a:rPr>
              <a:t>freetds_config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580292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93</Words>
  <Application>Microsoft Macintosh PowerPoint</Application>
  <PresentationFormat>On-screen Show (4:3)</PresentationFormat>
  <Paragraphs>46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Courier New</vt:lpstr>
      <vt:lpstr>Noto Sans Symbols</vt:lpstr>
      <vt:lpstr>Arial</vt:lpstr>
      <vt:lpstr>2_Custom Design</vt:lpstr>
      <vt:lpstr>SQL Primer Data Skills for Empiricists</vt:lpstr>
      <vt:lpstr>Goals for Today</vt:lpstr>
      <vt:lpstr>Differences Between Kellogg’s Servers</vt:lpstr>
      <vt:lpstr>During the Break: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Primer Data Skills for Empiricists</dc:title>
  <cp:lastModifiedBy>Ambreen Chaudhri</cp:lastModifiedBy>
  <cp:revision>3</cp:revision>
  <dcterms:modified xsi:type="dcterms:W3CDTF">2019-11-29T15:22:10Z</dcterms:modified>
</cp:coreProperties>
</file>