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9" r:id="rId3"/>
    <p:sldId id="261" r:id="rId4"/>
    <p:sldId id="280" r:id="rId5"/>
    <p:sldId id="262" r:id="rId6"/>
    <p:sldId id="281" r:id="rId7"/>
    <p:sldId id="268" r:id="rId8"/>
    <p:sldId id="269" r:id="rId9"/>
    <p:sldId id="263" r:id="rId10"/>
    <p:sldId id="264" r:id="rId11"/>
    <p:sldId id="274" r:id="rId12"/>
    <p:sldId id="266" r:id="rId13"/>
    <p:sldId id="272" r:id="rId14"/>
    <p:sldId id="284" r:id="rId15"/>
    <p:sldId id="276" r:id="rId16"/>
    <p:sldId id="285" r:id="rId17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764"/>
    <a:srgbClr val="ED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2941D-0433-84DC-1DEA-DD6F7C31F1C7}" v="203" dt="2022-06-10T18:31:19.167"/>
    <p1510:client id="{562DAB7D-436C-1602-E72E-908B982172E0}" v="30" dt="2022-06-28T02:29:01.140"/>
    <p1510:client id="{98FCA016-B67A-D48A-07BD-195A9608FD0F}" v="2" dt="2022-07-09T03:17:04.356"/>
    <p1510:client id="{A32F9E8B-DABB-46EA-BA82-0D17199FCB6C}" v="204" dt="2019-11-15T02:21:11.744"/>
    <p1510:client id="{ABC40ABF-CC0A-4585-9AB1-0C4661091F47}" v="83" dt="2020-01-17T02:05:53.015"/>
    <p1510:client id="{C0D6B327-BF2E-1EC4-C4D4-83B34B46966D}" v="2335" dt="2022-06-01T13:21:39.492"/>
    <p1510:client id="{D7AC109B-9928-06B3-F1A9-53C695CCC547}" v="419" dt="2022-06-14T01:05:44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27" autoAdjust="0"/>
  </p:normalViewPr>
  <p:slideViewPr>
    <p:cSldViewPr snapToGrid="0">
      <p:cViewPr varScale="1">
        <p:scale>
          <a:sx n="101" d="100"/>
          <a:sy n="101" d="100"/>
        </p:scale>
        <p:origin x="1914" y="96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Patrick Johnson" userId="S::jpj8711@ads.northwestern.edu::fe18dc51-e5c5-41f0-a67f-64543119935e" providerId="AD" clId="Web-{562DAB7D-436C-1602-E72E-908B982172E0}"/>
    <pc:docChg chg="addSld modSld sldOrd">
      <pc:chgData name="John Patrick Johnson" userId="S::jpj8711@ads.northwestern.edu::fe18dc51-e5c5-41f0-a67f-64543119935e" providerId="AD" clId="Web-{562DAB7D-436C-1602-E72E-908B982172E0}" dt="2022-06-28T02:29:01.140" v="29" actId="20577"/>
      <pc:docMkLst>
        <pc:docMk/>
      </pc:docMkLst>
      <pc:sldChg chg="modSp add ord replId">
        <pc:chgData name="John Patrick Johnson" userId="S::jpj8711@ads.northwestern.edu::fe18dc51-e5c5-41f0-a67f-64543119935e" providerId="AD" clId="Web-{562DAB7D-436C-1602-E72E-908B982172E0}" dt="2022-06-28T02:29:01.140" v="29" actId="20577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562DAB7D-436C-1602-E72E-908B982172E0}" dt="2022-06-28T02:27:47.187" v="6" actId="20577"/>
          <ac:spMkLst>
            <pc:docMk/>
            <pc:sldMk cId="4134066138" sldId="285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562DAB7D-436C-1602-E72E-908B982172E0}" dt="2022-06-28T02:29:01.140" v="29" actId="20577"/>
          <ac:spMkLst>
            <pc:docMk/>
            <pc:sldMk cId="4134066138" sldId="285"/>
            <ac:spMk id="253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2082941D-0433-84DC-1DEA-DD6F7C31F1C7}"/>
    <pc:docChg chg="modSld">
      <pc:chgData name="John Patrick Johnson" userId="S::jpj8711@ads.northwestern.edu::fe18dc51-e5c5-41f0-a67f-64543119935e" providerId="AD" clId="Web-{2082941D-0433-84DC-1DEA-DD6F7C31F1C7}" dt="2022-06-10T18:31:19.167" v="202" actId="20577"/>
      <pc:docMkLst>
        <pc:docMk/>
      </pc:docMkLst>
      <pc:sldChg chg="modSp">
        <pc:chgData name="John Patrick Johnson" userId="S::jpj8711@ads.northwestern.edu::fe18dc51-e5c5-41f0-a67f-64543119935e" providerId="AD" clId="Web-{2082941D-0433-84DC-1DEA-DD6F7C31F1C7}" dt="2022-06-10T18:24:12.085" v="0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2082941D-0433-84DC-1DEA-DD6F7C31F1C7}" dt="2022-06-10T18:24:12.085" v="0" actId="20577"/>
          <ac:spMkLst>
            <pc:docMk/>
            <pc:sldMk cId="0" sldId="259"/>
            <ac:spMk id="7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082941D-0433-84DC-1DEA-DD6F7C31F1C7}" dt="2022-06-10T18:25:13.742" v="17" actId="20577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2082941D-0433-84DC-1DEA-DD6F7C31F1C7}" dt="2022-06-10T18:24:56.445" v="11" actId="20577"/>
          <ac:spMkLst>
            <pc:docMk/>
            <pc:sldMk cId="0" sldId="261"/>
            <ac:spMk id="9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082941D-0433-84DC-1DEA-DD6F7C31F1C7}" dt="2022-06-10T18:25:13.742" v="17" actId="20577"/>
          <ac:spMkLst>
            <pc:docMk/>
            <pc:sldMk cId="0" sldId="261"/>
            <ac:spMk id="9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082941D-0433-84DC-1DEA-DD6F7C31F1C7}" dt="2022-06-10T18:31:19.167" v="202" actId="20577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2082941D-0433-84DC-1DEA-DD6F7C31F1C7}" dt="2022-06-10T18:28:06.291" v="97" actId="20577"/>
          <ac:spMkLst>
            <pc:docMk/>
            <pc:sldMk cId="0" sldId="280"/>
            <ac:spMk id="28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082941D-0433-84DC-1DEA-DD6F7C31F1C7}" dt="2022-06-10T18:31:19.167" v="202" actId="20577"/>
          <ac:spMkLst>
            <pc:docMk/>
            <pc:sldMk cId="0" sldId="280"/>
            <ac:spMk id="290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D7AC109B-9928-06B3-F1A9-53C695CCC547}"/>
    <pc:docChg chg="addSld modSld sldOrd">
      <pc:chgData name="John Patrick Johnson" userId="S::jpj8711@ads.northwestern.edu::fe18dc51-e5c5-41f0-a67f-64543119935e" providerId="AD" clId="Web-{D7AC109B-9928-06B3-F1A9-53C695CCC547}" dt="2022-06-14T01:05:44.237" v="408" actId="20577"/>
      <pc:docMkLst>
        <pc:docMk/>
      </pc:docMkLst>
      <pc:sldChg chg="addAnim delAnim modAnim">
        <pc:chgData name="John Patrick Johnson" userId="S::jpj8711@ads.northwestern.edu::fe18dc51-e5c5-41f0-a67f-64543119935e" providerId="AD" clId="Web-{D7AC109B-9928-06B3-F1A9-53C695CCC547}" dt="2022-06-14T00:35:24.806" v="2"/>
        <pc:sldMkLst>
          <pc:docMk/>
          <pc:sldMk cId="0" sldId="259"/>
        </pc:sldMkLst>
      </pc:sldChg>
      <pc:sldChg chg="delAnim">
        <pc:chgData name="John Patrick Johnson" userId="S::jpj8711@ads.northwestern.edu::fe18dc51-e5c5-41f0-a67f-64543119935e" providerId="AD" clId="Web-{D7AC109B-9928-06B3-F1A9-53C695CCC547}" dt="2022-06-14T00:35:51.135" v="3"/>
        <pc:sldMkLst>
          <pc:docMk/>
          <pc:sldMk cId="0" sldId="261"/>
        </pc:sldMkLst>
      </pc:sldChg>
      <pc:sldChg chg="delSp modSp">
        <pc:chgData name="John Patrick Johnson" userId="S::jpj8711@ads.northwestern.edu::fe18dc51-e5c5-41f0-a67f-64543119935e" providerId="AD" clId="Web-{D7AC109B-9928-06B3-F1A9-53C695CCC547}" dt="2022-06-14T00:37:06.651" v="10"/>
        <pc:sldMkLst>
          <pc:docMk/>
          <pc:sldMk cId="0" sldId="263"/>
        </pc:sldMkLst>
        <pc:spChg chg="del mod">
          <ac:chgData name="John Patrick Johnson" userId="S::jpj8711@ads.northwestern.edu::fe18dc51-e5c5-41f0-a67f-64543119935e" providerId="AD" clId="Web-{D7AC109B-9928-06B3-F1A9-53C695CCC547}" dt="2022-06-14T00:37:06.651" v="10"/>
          <ac:spMkLst>
            <pc:docMk/>
            <pc:sldMk cId="0" sldId="263"/>
            <ac:spMk id="10" creationId="{3E33AEFA-7FEB-47C6-A551-2700C75D90D6}"/>
          </ac:spMkLst>
        </pc:spChg>
      </pc:sldChg>
      <pc:sldChg chg="delAnim">
        <pc:chgData name="John Patrick Johnson" userId="S::jpj8711@ads.northwestern.edu::fe18dc51-e5c5-41f0-a67f-64543119935e" providerId="AD" clId="Web-{D7AC109B-9928-06B3-F1A9-53C695CCC547}" dt="2022-06-14T00:37:41.916" v="11"/>
        <pc:sldMkLst>
          <pc:docMk/>
          <pc:sldMk cId="0" sldId="266"/>
        </pc:sldMkLst>
      </pc:sldChg>
      <pc:sldChg chg="modSp delAnim modAnim">
        <pc:chgData name="John Patrick Johnson" userId="S::jpj8711@ads.northwestern.edu::fe18dc51-e5c5-41f0-a67f-64543119935e" providerId="AD" clId="Web-{D7AC109B-9928-06B3-F1A9-53C695CCC547}" dt="2022-06-14T00:36:37.932" v="7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D7AC109B-9928-06B3-F1A9-53C695CCC547}" dt="2022-06-14T00:36:27.416" v="5" actId="1076"/>
          <ac:spMkLst>
            <pc:docMk/>
            <pc:sldMk cId="0" sldId="268"/>
            <ac:spMk id="12" creationId="{7F77E056-C577-DCD6-E10F-B619C64CA4E0}"/>
          </ac:spMkLst>
        </pc:spChg>
      </pc:sldChg>
      <pc:sldChg chg="delSp modSp ord">
        <pc:chgData name="John Patrick Johnson" userId="S::jpj8711@ads.northwestern.edu::fe18dc51-e5c5-41f0-a67f-64543119935e" providerId="AD" clId="Web-{D7AC109B-9928-06B3-F1A9-53C695CCC547}" dt="2022-06-14T00:42:31.902" v="90" actId="1076"/>
        <pc:sldMkLst>
          <pc:docMk/>
          <pc:sldMk cId="837207602" sldId="282"/>
        </pc:sldMkLst>
        <pc:spChg chg="mod">
          <ac:chgData name="John Patrick Johnson" userId="S::jpj8711@ads.northwestern.edu::fe18dc51-e5c5-41f0-a67f-64543119935e" providerId="AD" clId="Web-{D7AC109B-9928-06B3-F1A9-53C695CCC547}" dt="2022-06-14T00:42:31.887" v="88" actId="1076"/>
          <ac:spMkLst>
            <pc:docMk/>
            <pc:sldMk cId="837207602" sldId="282"/>
            <ac:spMk id="3" creationId="{52588039-4CD5-A745-394E-9E48A5A8FD86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42:31.902" v="89" actId="1076"/>
          <ac:spMkLst>
            <pc:docMk/>
            <pc:sldMk cId="837207602" sldId="282"/>
            <ac:spMk id="9" creationId="{62565879-8A2E-EBF5-A9DD-54B47D47CBC4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42:31.902" v="90" actId="1076"/>
          <ac:spMkLst>
            <pc:docMk/>
            <pc:sldMk cId="837207602" sldId="282"/>
            <ac:spMk id="10" creationId="{296C0996-A7E3-346C-DB01-05F03B03BF90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19.151" v="34"/>
          <ac:spMkLst>
            <pc:docMk/>
            <pc:sldMk cId="837207602" sldId="282"/>
            <ac:spMk id="11" creationId="{A1339F41-7577-E7F6-8916-A0D3053CEEEE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22.026" v="35"/>
          <ac:spMkLst>
            <pc:docMk/>
            <pc:sldMk cId="837207602" sldId="282"/>
            <ac:spMk id="12" creationId="{B195C3E0-8603-751F-CEC4-E67817945A60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25.276" v="36"/>
          <ac:spMkLst>
            <pc:docMk/>
            <pc:sldMk cId="837207602" sldId="282"/>
            <ac:spMk id="13" creationId="{4C380D0C-F3C0-6BCB-683A-D06B15F59CA7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38:31.667" v="16" actId="20577"/>
          <ac:spMkLst>
            <pc:docMk/>
            <pc:sldMk cId="837207602" sldId="282"/>
            <ac:spMk id="250" creationId="{00000000-0000-0000-0000-000000000000}"/>
          </ac:spMkLst>
        </pc:spChg>
      </pc:sldChg>
      <pc:sldChg chg="add replId">
        <pc:chgData name="John Patrick Johnson" userId="S::jpj8711@ads.northwestern.edu::fe18dc51-e5c5-41f0-a67f-64543119935e" providerId="AD" clId="Web-{D7AC109B-9928-06B3-F1A9-53C695CCC547}" dt="2022-06-14T00:38:09.573" v="12"/>
        <pc:sldMkLst>
          <pc:docMk/>
          <pc:sldMk cId="2491928269" sldId="283"/>
        </pc:sldMkLst>
      </pc:sldChg>
      <pc:sldChg chg="modSp add ord replId">
        <pc:chgData name="John Patrick Johnson" userId="S::jpj8711@ads.northwestern.edu::fe18dc51-e5c5-41f0-a67f-64543119935e" providerId="AD" clId="Web-{D7AC109B-9928-06B3-F1A9-53C695CCC547}" dt="2022-06-14T01:05:44.237" v="408" actId="20577"/>
        <pc:sldMkLst>
          <pc:docMk/>
          <pc:sldMk cId="679406833" sldId="284"/>
        </pc:sldMkLst>
        <pc:spChg chg="mod">
          <ac:chgData name="John Patrick Johnson" userId="S::jpj8711@ads.northwestern.edu::fe18dc51-e5c5-41f0-a67f-64543119935e" providerId="AD" clId="Web-{D7AC109B-9928-06B3-F1A9-53C695CCC547}" dt="2022-06-14T01:05:35.471" v="404" actId="20577"/>
          <ac:spMkLst>
            <pc:docMk/>
            <pc:sldMk cId="679406833" sldId="284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1:05:44.237" v="408" actId="20577"/>
          <ac:spMkLst>
            <pc:docMk/>
            <pc:sldMk cId="679406833" sldId="284"/>
            <ac:spMk id="253" creationId="{00000000-0000-0000-0000-000000000000}"/>
          </ac:spMkLst>
        </pc:spChg>
      </pc:sldChg>
    </pc:docChg>
  </pc:docChgLst>
  <pc:docChgLst>
    <pc:chgData clId="Web-{ABC40ABF-CC0A-4585-9AB1-0C4661091F47}"/>
    <pc:docChg chg="addSld delSld modSld">
      <pc:chgData name="" userId="" providerId="" clId="Web-{ABC40ABF-CC0A-4585-9AB1-0C4661091F47}" dt="2020-01-17T02:05:46.718" v="74" actId="20577"/>
      <pc:docMkLst>
        <pc:docMk/>
      </pc:docMkLst>
      <pc:sldChg chg="delSp modSp addAnim delAnim modAnim">
        <pc:chgData name="" userId="" providerId="" clId="Web-{ABC40ABF-CC0A-4585-9AB1-0C4661091F47}" dt="2020-01-17T02:05:06.732" v="56"/>
        <pc:sldMkLst>
          <pc:docMk/>
          <pc:sldMk cId="0" sldId="266"/>
        </pc:sldMkLst>
        <pc:spChg chg="mod">
          <ac:chgData name="" userId="" providerId="" clId="Web-{ABC40ABF-CC0A-4585-9AB1-0C4661091F47}" dt="2020-01-17T02:02:38.560" v="29" actId="20577"/>
          <ac:spMkLst>
            <pc:docMk/>
            <pc:sldMk cId="0" sldId="266"/>
            <ac:spMk id="147" creationId="{00000000-0000-0000-0000-000000000000}"/>
          </ac:spMkLst>
        </pc:spChg>
        <pc:spChg chg="mod">
          <ac:chgData name="" userId="" providerId="" clId="Web-{ABC40ABF-CC0A-4585-9AB1-0C4661091F47}" dt="2020-01-17T02:04:59.341" v="55" actId="14100"/>
          <ac:spMkLst>
            <pc:docMk/>
            <pc:sldMk cId="0" sldId="266"/>
            <ac:spMk id="151" creationId="{00000000-0000-0000-0000-000000000000}"/>
          </ac:spMkLst>
        </pc:spChg>
        <pc:picChg chg="del">
          <ac:chgData name="" userId="" providerId="" clId="Web-{ABC40ABF-CC0A-4585-9AB1-0C4661091F47}" dt="2020-01-17T02:02:25.013" v="25"/>
          <ac:picMkLst>
            <pc:docMk/>
            <pc:sldMk cId="0" sldId="266"/>
            <ac:picMk id="150" creationId="{00000000-0000-0000-0000-000000000000}"/>
          </ac:picMkLst>
        </pc:picChg>
      </pc:sldChg>
      <pc:sldChg chg="del">
        <pc:chgData name="" userId="" providerId="" clId="Web-{ABC40ABF-CC0A-4585-9AB1-0C4661091F47}" dt="2020-01-17T02:05:12.076" v="57"/>
        <pc:sldMkLst>
          <pc:docMk/>
          <pc:sldMk cId="0" sldId="267"/>
        </pc:sldMkLst>
      </pc:sldChg>
      <pc:sldChg chg="modSp">
        <pc:chgData name="" userId="" providerId="" clId="Web-{ABC40ABF-CC0A-4585-9AB1-0C4661091F47}" dt="2020-01-17T02:05:46.718" v="74" actId="20577"/>
        <pc:sldMkLst>
          <pc:docMk/>
          <pc:sldMk cId="0" sldId="276"/>
        </pc:sldMkLst>
        <pc:spChg chg="mod">
          <ac:chgData name="" userId="" providerId="" clId="Web-{ABC40ABF-CC0A-4585-9AB1-0C4661091F47}" dt="2020-01-17T02:05:46.718" v="74" actId="20577"/>
          <ac:spMkLst>
            <pc:docMk/>
            <pc:sldMk cId="0" sldId="276"/>
            <ac:spMk id="250" creationId="{00000000-0000-0000-0000-000000000000}"/>
          </ac:spMkLst>
        </pc:spChg>
      </pc:sldChg>
      <pc:sldChg chg="addSp delSp modSp add replId">
        <pc:chgData name="" userId="" providerId="" clId="Web-{ABC40ABF-CC0A-4585-9AB1-0C4661091F47}" dt="2020-01-17T02:01:58.574" v="24" actId="1076"/>
        <pc:sldMkLst>
          <pc:docMk/>
          <pc:sldMk cId="1528208654" sldId="281"/>
        </pc:sldMkLst>
        <pc:spChg chg="mod">
          <ac:chgData name="" userId="" providerId="" clId="Web-{ABC40ABF-CC0A-4585-9AB1-0C4661091F47}" dt="2020-01-17T02:01:37.261" v="21" actId="20577"/>
          <ac:spMkLst>
            <pc:docMk/>
            <pc:sldMk cId="1528208654" sldId="281"/>
            <ac:spMk id="186" creationId="{00000000-0000-0000-0000-000000000000}"/>
          </ac:spMkLst>
        </pc:spChg>
        <pc:spChg chg="del mod">
          <ac:chgData name="" userId="" providerId="" clId="Web-{ABC40ABF-CC0A-4585-9AB1-0C4661091F47}" dt="2020-01-17T02:00:45.214" v="14"/>
          <ac:spMkLst>
            <pc:docMk/>
            <pc:sldMk cId="1528208654" sldId="281"/>
            <ac:spMk id="189" creationId="{00000000-0000-0000-0000-000000000000}"/>
          </ac:spMkLst>
        </pc:spChg>
        <pc:picChg chg="add mod">
          <ac:chgData name="" userId="" providerId="" clId="Web-{ABC40ABF-CC0A-4585-9AB1-0C4661091F47}" dt="2020-01-17T02:01:58.574" v="24" actId="1076"/>
          <ac:picMkLst>
            <pc:docMk/>
            <pc:sldMk cId="1528208654" sldId="281"/>
            <ac:picMk id="3" creationId="{7864658F-7BC4-4B78-8FE5-9D728E78507F}"/>
          </ac:picMkLst>
        </pc:picChg>
      </pc:sldChg>
    </pc:docChg>
  </pc:docChgLst>
  <pc:docChgLst>
    <pc:chgData name="John Patrick Johnson" userId="S::jpj8711@ads.northwestern.edu::fe18dc51-e5c5-41f0-a67f-64543119935e" providerId="AD" clId="Web-{C0D6B327-BF2E-1EC4-C4D4-83B34B46966D}"/>
    <pc:docChg chg="addSld delSld modSld sldOrd">
      <pc:chgData name="John Patrick Johnson" userId="S::jpj8711@ads.northwestern.edu::fe18dc51-e5c5-41f0-a67f-64543119935e" providerId="AD" clId="Web-{C0D6B327-BF2E-1EC4-C4D4-83B34B46966D}" dt="2022-06-01T13:21:39.492" v="1890" actId="20577"/>
      <pc:docMkLst>
        <pc:docMk/>
      </pc:docMkLst>
      <pc:sldChg chg="modSp">
        <pc:chgData name="John Patrick Johnson" userId="S::jpj8711@ads.northwestern.edu::fe18dc51-e5c5-41f0-a67f-64543119935e" providerId="AD" clId="Web-{C0D6B327-BF2E-1EC4-C4D4-83B34B46966D}" dt="2022-06-01T03:31:52.071" v="1449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C0D6B327-BF2E-1EC4-C4D4-83B34B46966D}" dt="2022-06-01T03:31:52.071" v="1449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26:27.258" v="5" actId="20577"/>
          <ac:spMkLst>
            <pc:docMk/>
            <pc:sldMk cId="0" sldId="256"/>
            <ac:spMk id="50" creationId="{00000000-0000-0000-0000-000000000000}"/>
          </ac:spMkLst>
        </pc:spChg>
      </pc:sldChg>
      <pc:sldChg chg="delSp modSp delAnim">
        <pc:chgData name="John Patrick Johnson" userId="S::jpj8711@ads.northwestern.edu::fe18dc51-e5c5-41f0-a67f-64543119935e" providerId="AD" clId="Web-{C0D6B327-BF2E-1EC4-C4D4-83B34B46966D}" dt="2022-06-01T02:28:18.211" v="44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C0D6B327-BF2E-1EC4-C4D4-83B34B46966D}" dt="2022-06-01T02:28:18.211" v="44" actId="20577"/>
          <ac:spMkLst>
            <pc:docMk/>
            <pc:sldMk cId="0" sldId="259"/>
            <ac:spMk id="74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26:55.055" v="6"/>
          <ac:picMkLst>
            <pc:docMk/>
            <pc:sldMk cId="0" sldId="259"/>
            <ac:picMk id="78" creationId="{00000000-0000-0000-0000-000000000000}"/>
          </ac:picMkLst>
        </pc:picChg>
      </pc:sldChg>
      <pc:sldChg chg="modSp">
        <pc:chgData name="John Patrick Johnson" userId="S::jpj8711@ads.northwestern.edu::fe18dc51-e5c5-41f0-a67f-64543119935e" providerId="AD" clId="Web-{C0D6B327-BF2E-1EC4-C4D4-83B34B46966D}" dt="2022-06-01T02:34:12.194" v="219" actId="20577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C0D6B327-BF2E-1EC4-C4D4-83B34B46966D}" dt="2022-06-01T02:29:28.851" v="68" actId="20577"/>
          <ac:spMkLst>
            <pc:docMk/>
            <pc:sldMk cId="0" sldId="261"/>
            <ac:spMk id="9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34:12.194" v="219" actId="20577"/>
          <ac:spMkLst>
            <pc:docMk/>
            <pc:sldMk cId="0" sldId="261"/>
            <ac:spMk id="97" creationId="{00000000-0000-0000-0000-000000000000}"/>
          </ac:spMkLst>
        </pc:spChg>
      </pc:sldChg>
      <pc:sldChg chg="delSp modSp add del delAnim">
        <pc:chgData name="John Patrick Johnson" userId="S::jpj8711@ads.northwestern.edu::fe18dc51-e5c5-41f0-a67f-64543119935e" providerId="AD" clId="Web-{C0D6B327-BF2E-1EC4-C4D4-83B34B46966D}" dt="2022-06-01T13:17:59.759" v="1802" actId="20577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C0D6B327-BF2E-1EC4-C4D4-83B34B46966D}" dt="2022-06-01T02:38:30.349" v="310" actId="20577"/>
          <ac:spMkLst>
            <pc:docMk/>
            <pc:sldMk cId="0" sldId="262"/>
            <ac:spMk id="103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17:59.759" v="1802" actId="20577"/>
          <ac:spMkLst>
            <pc:docMk/>
            <pc:sldMk cId="0" sldId="262"/>
            <ac:spMk id="106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38:33.912" v="311"/>
          <ac:picMkLst>
            <pc:docMk/>
            <pc:sldMk cId="0" sldId="262"/>
            <ac:picMk id="107" creationId="{00000000-0000-0000-0000-000000000000}"/>
          </ac:picMkLst>
        </pc:picChg>
      </pc:sldChg>
      <pc:sldChg chg="modSp">
        <pc:chgData name="John Patrick Johnson" userId="S::jpj8711@ads.northwestern.edu::fe18dc51-e5c5-41f0-a67f-64543119935e" providerId="AD" clId="Web-{C0D6B327-BF2E-1EC4-C4D4-83B34B46966D}" dt="2022-06-01T02:42:44.630" v="403" actId="20577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C0D6B327-BF2E-1EC4-C4D4-83B34B46966D}" dt="2022-06-01T02:42:11.692" v="372" actId="20577"/>
          <ac:spMkLst>
            <pc:docMk/>
            <pc:sldMk cId="0" sldId="263"/>
            <ac:spMk id="113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42:44.630" v="403" actId="20577"/>
          <ac:spMkLst>
            <pc:docMk/>
            <pc:sldMk cId="0" sldId="263"/>
            <ac:spMk id="116" creationId="{00000000-0000-0000-0000-000000000000}"/>
          </ac:spMkLst>
        </pc:spChg>
      </pc:sldChg>
      <pc:sldChg chg="del">
        <pc:chgData name="John Patrick Johnson" userId="S::jpj8711@ads.northwestern.edu::fe18dc51-e5c5-41f0-a67f-64543119935e" providerId="AD" clId="Web-{C0D6B327-BF2E-1EC4-C4D4-83B34B46966D}" dt="2022-06-01T02:41:34.567" v="368"/>
        <pc:sldMkLst>
          <pc:docMk/>
          <pc:sldMk cId="0" sldId="265"/>
        </pc:sldMkLst>
      </pc:sldChg>
      <pc:sldChg chg="modSp">
        <pc:chgData name="John Patrick Johnson" userId="S::jpj8711@ads.northwestern.edu::fe18dc51-e5c5-41f0-a67f-64543119935e" providerId="AD" clId="Web-{C0D6B327-BF2E-1EC4-C4D4-83B34B46966D}" dt="2022-06-01T02:50:26.957" v="590" actId="20577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C0D6B327-BF2E-1EC4-C4D4-83B34B46966D}" dt="2022-06-01T02:50:26.957" v="590" actId="20577"/>
          <ac:spMkLst>
            <pc:docMk/>
            <pc:sldMk cId="0" sldId="266"/>
            <ac:spMk id="151" creationId="{00000000-0000-0000-0000-000000000000}"/>
          </ac:spMkLst>
        </pc:spChg>
      </pc:sldChg>
      <pc:sldChg chg="addSp delSp modSp ord addAnim delAnim">
        <pc:chgData name="John Patrick Johnson" userId="S::jpj8711@ads.northwestern.edu::fe18dc51-e5c5-41f0-a67f-64543119935e" providerId="AD" clId="Web-{C0D6B327-BF2E-1EC4-C4D4-83B34B46966D}" dt="2022-06-01T13:19:26.758" v="1807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C0D6B327-BF2E-1EC4-C4D4-83B34B46966D}" dt="2022-06-01T03:18:42.825" v="1112" actId="20577"/>
          <ac:spMkLst>
            <pc:docMk/>
            <pc:sldMk cId="0" sldId="268"/>
            <ac:spMk id="4" creationId="{00000000-0000-0000-0000-000000000000}"/>
          </ac:spMkLst>
        </pc:spChg>
        <pc:spChg chg="add del mod">
          <ac:chgData name="John Patrick Johnson" userId="S::jpj8711@ads.northwestern.edu::fe18dc51-e5c5-41f0-a67f-64543119935e" providerId="AD" clId="Web-{C0D6B327-BF2E-1EC4-C4D4-83B34B46966D}" dt="2022-06-01T03:12:32.013" v="985"/>
          <ac:spMkLst>
            <pc:docMk/>
            <pc:sldMk cId="0" sldId="268"/>
            <ac:spMk id="6" creationId="{6EB2BF68-0666-68D7-212A-7FD9C83A785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18:45.528" v="1113" actId="1076"/>
          <ac:spMkLst>
            <pc:docMk/>
            <pc:sldMk cId="0" sldId="268"/>
            <ac:spMk id="8" creationId="{B1E6CF50-387D-7542-57FA-51B635A52475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19:01.949" v="1115"/>
          <ac:spMkLst>
            <pc:docMk/>
            <pc:sldMk cId="0" sldId="268"/>
            <ac:spMk id="9" creationId="{450F678F-46C9-5163-7C26-C5145BB4774F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19:11.949" v="1117"/>
          <ac:spMkLst>
            <pc:docMk/>
            <pc:sldMk cId="0" sldId="268"/>
            <ac:spMk id="10" creationId="{450F678F-46C9-5163-7C26-C5145BB4774F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19:41.590" v="1137" actId="20577"/>
          <ac:spMkLst>
            <pc:docMk/>
            <pc:sldMk cId="0" sldId="268"/>
            <ac:spMk id="12" creationId="{7F77E056-C577-DCD6-E10F-B619C64CA4E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58:07.579" v="723" actId="20577"/>
          <ac:spMkLst>
            <pc:docMk/>
            <pc:sldMk cId="0" sldId="268"/>
            <ac:spMk id="166" creationId="{00000000-0000-0000-0000-000000000000}"/>
          </ac:spMkLst>
        </pc:spChg>
        <pc:picChg chg="mod">
          <ac:chgData name="John Patrick Johnson" userId="S::jpj8711@ads.northwestern.edu::fe18dc51-e5c5-41f0-a67f-64543119935e" providerId="AD" clId="Web-{C0D6B327-BF2E-1EC4-C4D4-83B34B46966D}" dt="2022-06-01T03:18:14.700" v="1102" actId="14100"/>
          <ac:picMkLst>
            <pc:docMk/>
            <pc:sldMk cId="0" sldId="268"/>
            <ac:picMk id="3" creationId="{00000000-0000-0000-0000-000000000000}"/>
          </ac:picMkLst>
        </pc:picChg>
      </pc:sldChg>
      <pc:sldChg chg="modSp ord">
        <pc:chgData name="John Patrick Johnson" userId="S::jpj8711@ads.northwestern.edu::fe18dc51-e5c5-41f0-a67f-64543119935e" providerId="AD" clId="Web-{C0D6B327-BF2E-1EC4-C4D4-83B34B46966D}" dt="2022-06-01T13:19:29.602" v="1808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C0D6B327-BF2E-1EC4-C4D4-83B34B46966D}" dt="2022-06-01T02:57:53.532" v="721" actId="20577"/>
          <ac:spMkLst>
            <pc:docMk/>
            <pc:sldMk cId="0" sldId="269"/>
            <ac:spMk id="176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16:37.247" v="1088" actId="20577"/>
          <ac:spMkLst>
            <pc:docMk/>
            <pc:sldMk cId="0" sldId="269"/>
            <ac:spMk id="179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C0D6B327-BF2E-1EC4-C4D4-83B34B46966D}" dt="2022-06-01T13:21:39.492" v="1890" actId="20577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C0D6B327-BF2E-1EC4-C4D4-83B34B46966D}" dt="2022-06-01T13:21:39.492" v="1890" actId="20577"/>
          <ac:spMkLst>
            <pc:docMk/>
            <pc:sldMk cId="0" sldId="272"/>
            <ac:spMk id="5" creationId="{D530A949-24AC-48CD-B587-1D34E28B4FBC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20:03.118" v="1812" actId="20577"/>
          <ac:spMkLst>
            <pc:docMk/>
            <pc:sldMk cId="0" sldId="272"/>
            <ac:spMk id="206" creationId="{00000000-0000-0000-0000-000000000000}"/>
          </ac:spMkLst>
        </pc:spChg>
      </pc:sldChg>
      <pc:sldChg chg="ord">
        <pc:chgData name="John Patrick Johnson" userId="S::jpj8711@ads.northwestern.edu::fe18dc51-e5c5-41f0-a67f-64543119935e" providerId="AD" clId="Web-{C0D6B327-BF2E-1EC4-C4D4-83B34B46966D}" dt="2022-06-01T02:41:41.880" v="369"/>
        <pc:sldMkLst>
          <pc:docMk/>
          <pc:sldMk cId="0" sldId="274"/>
        </pc:sldMkLst>
      </pc:sldChg>
      <pc:sldChg chg="modSp">
        <pc:chgData name="John Patrick Johnson" userId="S::jpj8711@ads.northwestern.edu::fe18dc51-e5c5-41f0-a67f-64543119935e" providerId="AD" clId="Web-{C0D6B327-BF2E-1EC4-C4D4-83B34B46966D}" dt="2022-06-01T03:26:12.385" v="1269" actId="20577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C0D6B327-BF2E-1EC4-C4D4-83B34B46966D}" dt="2022-06-01T03:24:29.448" v="1194" actId="20577"/>
          <ac:spMkLst>
            <pc:docMk/>
            <pc:sldMk cId="0" sldId="276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26:12.385" v="1269" actId="20577"/>
          <ac:spMkLst>
            <pc:docMk/>
            <pc:sldMk cId="0" sldId="276"/>
            <ac:spMk id="253" creationId="{00000000-0000-0000-0000-000000000000}"/>
          </ac:spMkLst>
        </pc:spChg>
      </pc:sldChg>
      <pc:sldChg chg="addSp modSp">
        <pc:chgData name="John Patrick Johnson" userId="S::jpj8711@ads.northwestern.edu::fe18dc51-e5c5-41f0-a67f-64543119935e" providerId="AD" clId="Web-{C0D6B327-BF2E-1EC4-C4D4-83B34B46966D}" dt="2022-06-01T02:36:30.022" v="276" actId="20577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C0D6B327-BF2E-1EC4-C4D4-83B34B46966D}" dt="2022-06-01T02:27:35.164" v="27" actId="20577"/>
          <ac:spMkLst>
            <pc:docMk/>
            <pc:sldMk cId="0" sldId="280"/>
            <ac:spMk id="28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36:30.022" v="276" actId="20577"/>
          <ac:spMkLst>
            <pc:docMk/>
            <pc:sldMk cId="0" sldId="280"/>
            <ac:spMk id="290" creationId="{00000000-0000-0000-0000-000000000000}"/>
          </ac:spMkLst>
        </pc:spChg>
        <pc:picChg chg="add mod">
          <ac:chgData name="John Patrick Johnson" userId="S::jpj8711@ads.northwestern.edu::fe18dc51-e5c5-41f0-a67f-64543119935e" providerId="AD" clId="Web-{C0D6B327-BF2E-1EC4-C4D4-83B34B46966D}" dt="2022-06-01T02:27:12.227" v="9" actId="1076"/>
          <ac:picMkLst>
            <pc:docMk/>
            <pc:sldMk cId="0" sldId="280"/>
            <ac:picMk id="3" creationId="{11A58728-FE18-8B7B-F0DE-2722E887D8BF}"/>
          </ac:picMkLst>
        </pc:picChg>
      </pc:sldChg>
      <pc:sldChg chg="addSp delSp modSp ord">
        <pc:chgData name="John Patrick Johnson" userId="S::jpj8711@ads.northwestern.edu::fe18dc51-e5c5-41f0-a67f-64543119935e" providerId="AD" clId="Web-{C0D6B327-BF2E-1EC4-C4D4-83B34B46966D}" dt="2022-06-01T13:19:41.508" v="1809"/>
        <pc:sldMkLst>
          <pc:docMk/>
          <pc:sldMk cId="1528208654" sldId="281"/>
        </pc:sldMkLst>
        <pc:spChg chg="add mod">
          <ac:chgData name="John Patrick Johnson" userId="S::jpj8711@ads.northwestern.edu::fe18dc51-e5c5-41f0-a67f-64543119935e" providerId="AD" clId="Web-{C0D6B327-BF2E-1EC4-C4D4-83B34B46966D}" dt="2022-06-01T02:57:24.064" v="713" actId="1076"/>
          <ac:spMkLst>
            <pc:docMk/>
            <pc:sldMk cId="1528208654" sldId="281"/>
            <ac:spMk id="5" creationId="{BE2F5B8D-A270-D216-55C3-243456594D03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19:01.993" v="1805" actId="20577"/>
          <ac:spMkLst>
            <pc:docMk/>
            <pc:sldMk cId="1528208654" sldId="281"/>
            <ac:spMk id="186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53:34.534" v="591"/>
          <ac:picMkLst>
            <pc:docMk/>
            <pc:sldMk cId="1528208654" sldId="281"/>
            <ac:picMk id="3" creationId="{7864658F-7BC4-4B78-8FE5-9D728E78507F}"/>
          </ac:picMkLst>
        </pc:picChg>
        <pc:picChg chg="add mod">
          <ac:chgData name="John Patrick Johnson" userId="S::jpj8711@ads.northwestern.edu::fe18dc51-e5c5-41f0-a67f-64543119935e" providerId="AD" clId="Web-{C0D6B327-BF2E-1EC4-C4D4-83B34B46966D}" dt="2022-06-01T02:56:38.595" v="676" actId="1076"/>
          <ac:picMkLst>
            <pc:docMk/>
            <pc:sldMk cId="1528208654" sldId="281"/>
            <ac:picMk id="4" creationId="{72E39C7F-D1D4-ED64-0613-6CAE0A8B08A8}"/>
          </ac:picMkLst>
        </pc:picChg>
      </pc:sldChg>
      <pc:sldChg chg="addSp delSp modSp ord">
        <pc:chgData name="John Patrick Johnson" userId="S::jpj8711@ads.northwestern.edu::fe18dc51-e5c5-41f0-a67f-64543119935e" providerId="AD" clId="Web-{C0D6B327-BF2E-1EC4-C4D4-83B34B46966D}" dt="2022-06-01T06:25:33.898" v="1793" actId="20577"/>
        <pc:sldMkLst>
          <pc:docMk/>
          <pc:sldMk cId="837207602" sldId="282"/>
        </pc:sldMkLst>
        <pc:spChg chg="add mod">
          <ac:chgData name="John Patrick Johnson" userId="S::jpj8711@ads.northwestern.edu::fe18dc51-e5c5-41f0-a67f-64543119935e" providerId="AD" clId="Web-{C0D6B327-BF2E-1EC4-C4D4-83B34B46966D}" dt="2022-06-01T06:25:33.898" v="1793" actId="20577"/>
          <ac:spMkLst>
            <pc:docMk/>
            <pc:sldMk cId="837207602" sldId="282"/>
            <ac:spMk id="3" creationId="{52588039-4CD5-A745-394E-9E48A5A8FD86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34:47.414" v="1561"/>
          <ac:spMkLst>
            <pc:docMk/>
            <pc:sldMk cId="837207602" sldId="282"/>
            <ac:spMk id="6" creationId="{666D8669-9B01-BC8C-F3FD-9E41B5F5206A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34:53.368" v="1563"/>
          <ac:spMkLst>
            <pc:docMk/>
            <pc:sldMk cId="837207602" sldId="282"/>
            <ac:spMk id="8" creationId="{97F25CB9-9132-58FD-51D0-49C0BFABF25B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0:32.272" v="1674" actId="20577"/>
          <ac:spMkLst>
            <pc:docMk/>
            <pc:sldMk cId="837207602" sldId="282"/>
            <ac:spMk id="9" creationId="{62565879-8A2E-EBF5-A9DD-54B47D47CBC4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3:52.162" v="1700" actId="20577"/>
          <ac:spMkLst>
            <pc:docMk/>
            <pc:sldMk cId="837207602" sldId="282"/>
            <ac:spMk id="10" creationId="{296C0996-A7E3-346C-DB01-05F03B03BF9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5:13.146" v="1727" actId="20577"/>
          <ac:spMkLst>
            <pc:docMk/>
            <pc:sldMk cId="837207602" sldId="282"/>
            <ac:spMk id="11" creationId="{A1339F41-7577-E7F6-8916-A0D3053CEEEE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7:59.583" v="1780" actId="20577"/>
          <ac:spMkLst>
            <pc:docMk/>
            <pc:sldMk cId="837207602" sldId="282"/>
            <ac:spMk id="12" creationId="{B195C3E0-8603-751F-CEC4-E67817945A6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8:51.224" v="1790" actId="20577"/>
          <ac:spMkLst>
            <pc:docMk/>
            <pc:sldMk cId="837207602" sldId="282"/>
            <ac:spMk id="13" creationId="{4C380D0C-F3C0-6BCB-683A-D06B15F59CA7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32:23.509" v="1480" actId="20577"/>
          <ac:spMkLst>
            <pc:docMk/>
            <pc:sldMk cId="837207602" sldId="282"/>
            <ac:spMk id="250" creationId="{00000000-0000-0000-0000-000000000000}"/>
          </ac:spMkLst>
        </pc:spChg>
        <pc:graphicFrameChg chg="del mod modGraphic">
          <ac:chgData name="John Patrick Johnson" userId="S::jpj8711@ads.northwestern.edu::fe18dc51-e5c5-41f0-a67f-64543119935e" providerId="AD" clId="Web-{C0D6B327-BF2E-1EC4-C4D4-83B34B46966D}" dt="2022-06-01T03:32:31.931" v="1483"/>
          <ac:graphicFrameMkLst>
            <pc:docMk/>
            <pc:sldMk cId="837207602" sldId="282"/>
            <ac:graphicFrameMk id="5" creationId="{285B998A-5C00-439B-BE1E-F29A5600755F}"/>
          </ac:graphicFrameMkLst>
        </pc:graphicFrameChg>
      </pc:sldChg>
    </pc:docChg>
  </pc:docChgLst>
  <pc:docChgLst>
    <pc:chgData clId="Web-{A32F9E8B-DABB-46EA-BA82-0D17199FCB6C}"/>
    <pc:docChg chg="modSld">
      <pc:chgData name="" userId="" providerId="" clId="Web-{A32F9E8B-DABB-46EA-BA82-0D17199FCB6C}" dt="2019-11-15T02:21:11.744" v="201" actId="20577"/>
      <pc:docMkLst>
        <pc:docMk/>
      </pc:docMkLst>
      <pc:sldChg chg="modSp">
        <pc:chgData name="" userId="" providerId="" clId="Web-{A32F9E8B-DABB-46EA-BA82-0D17199FCB6C}" dt="2019-11-15T02:20:49.775" v="193" actId="20577"/>
        <pc:sldMkLst>
          <pc:docMk/>
          <pc:sldMk cId="0" sldId="266"/>
        </pc:sldMkLst>
        <pc:spChg chg="mod">
          <ac:chgData name="" userId="" providerId="" clId="Web-{A32F9E8B-DABB-46EA-BA82-0D17199FCB6C}" dt="2019-11-15T02:20:49.775" v="193" actId="20577"/>
          <ac:spMkLst>
            <pc:docMk/>
            <pc:sldMk cId="0" sldId="266"/>
            <ac:spMk id="147" creationId="{00000000-0000-0000-0000-000000000000}"/>
          </ac:spMkLst>
        </pc:spChg>
        <pc:spChg chg="mod">
          <ac:chgData name="" userId="" providerId="" clId="Web-{A32F9E8B-DABB-46EA-BA82-0D17199FCB6C}" dt="2019-11-15T02:20:10.306" v="189" actId="20577"/>
          <ac:spMkLst>
            <pc:docMk/>
            <pc:sldMk cId="0" sldId="266"/>
            <ac:spMk id="151" creationId="{00000000-0000-0000-0000-000000000000}"/>
          </ac:spMkLst>
        </pc:spChg>
        <pc:picChg chg="mod">
          <ac:chgData name="" userId="" providerId="" clId="Web-{A32F9E8B-DABB-46EA-BA82-0D17199FCB6C}" dt="2019-11-15T02:17:39.368" v="137" actId="1076"/>
          <ac:picMkLst>
            <pc:docMk/>
            <pc:sldMk cId="0" sldId="266"/>
            <ac:picMk id="150" creationId="{00000000-0000-0000-0000-000000000000}"/>
          </ac:picMkLst>
        </pc:picChg>
      </pc:sldChg>
      <pc:sldChg chg="modSp">
        <pc:chgData name="" userId="" providerId="" clId="Web-{A32F9E8B-DABB-46EA-BA82-0D17199FCB6C}" dt="2019-11-15T02:21:11.744" v="201" actId="20577"/>
        <pc:sldMkLst>
          <pc:docMk/>
          <pc:sldMk cId="0" sldId="267"/>
        </pc:sldMkLst>
        <pc:spChg chg="mod">
          <ac:chgData name="" userId="" providerId="" clId="Web-{A32F9E8B-DABB-46EA-BA82-0D17199FCB6C}" dt="2019-11-15T02:21:11.744" v="201" actId="20577"/>
          <ac:spMkLst>
            <pc:docMk/>
            <pc:sldMk cId="0" sldId="267"/>
            <ac:spMk id="157" creationId="{00000000-0000-0000-0000-000000000000}"/>
          </ac:spMkLst>
        </pc:spChg>
      </pc:sldChg>
      <pc:sldChg chg="modSp">
        <pc:chgData name="" userId="" providerId="" clId="Web-{A32F9E8B-DABB-46EA-BA82-0D17199FCB6C}" dt="2019-11-15T02:17:24.868" v="135" actId="20577"/>
        <pc:sldMkLst>
          <pc:docMk/>
          <pc:sldMk cId="0" sldId="273"/>
        </pc:sldMkLst>
        <pc:spChg chg="mod">
          <ac:chgData name="" userId="" providerId="" clId="Web-{A32F9E8B-DABB-46EA-BA82-0D17199FCB6C}" dt="2019-11-15T02:17:24.868" v="135" actId="20577"/>
          <ac:spMkLst>
            <pc:docMk/>
            <pc:sldMk cId="0" sldId="273"/>
            <ac:spMk id="218" creationId="{00000000-0000-0000-0000-000000000000}"/>
          </ac:spMkLst>
        </pc:spChg>
      </pc:sldChg>
      <pc:sldChg chg="modSp addAnim delAnim modAnim">
        <pc:chgData name="" userId="" providerId="" clId="Web-{A32F9E8B-DABB-46EA-BA82-0D17199FCB6C}" dt="2019-11-15T02:12:08.712" v="58"/>
        <pc:sldMkLst>
          <pc:docMk/>
          <pc:sldMk cId="0" sldId="280"/>
        </pc:sldMkLst>
        <pc:spChg chg="mod">
          <ac:chgData name="" userId="" providerId="" clId="Web-{A32F9E8B-DABB-46EA-BA82-0D17199FCB6C}" dt="2019-11-15T02:11:48.524" v="55" actId="1076"/>
          <ac:spMkLst>
            <pc:docMk/>
            <pc:sldMk cId="0" sldId="280"/>
            <ac:spMk id="290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98FCA016-B67A-D48A-07BD-195A9608FD0F}"/>
    <pc:docChg chg="modSld">
      <pc:chgData name="John Patrick Johnson" userId="S::jpj8711@ads.northwestern.edu::fe18dc51-e5c5-41f0-a67f-64543119935e" providerId="AD" clId="Web-{98FCA016-B67A-D48A-07BD-195A9608FD0F}" dt="2022-07-09T03:16:58.496" v="0" actId="20577"/>
      <pc:docMkLst>
        <pc:docMk/>
      </pc:docMkLst>
      <pc:sldChg chg="modSp">
        <pc:chgData name="John Patrick Johnson" userId="S::jpj8711@ads.northwestern.edu::fe18dc51-e5c5-41f0-a67f-64543119935e" providerId="AD" clId="Web-{98FCA016-B67A-D48A-07BD-195A9608FD0F}" dt="2022-07-09T03:16:58.496" v="0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98FCA016-B67A-D48A-07BD-195A9608FD0F}" dt="2022-07-09T03:16:58.496" v="0" actId="20577"/>
          <ac:spMkLst>
            <pc:docMk/>
            <pc:sldMk cId="0" sldId="256"/>
            <ac:spMk id="4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Welcome. We are so happy you’re here.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What you are about to hear next is about the closest you will get to a lecture in this workshop series. Most of the rest of this will be pretty interactive.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There will be discussions and you follow along with a demonstration, and maybe try to solve a few problems yourself.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But before we get into demonstrations of tools and how to apply them to your research work, I want to talk a bit about the reproducibility of that work you are about to start.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It is a very important topic, and I believe there are a few general principles that, if kept in mind, can help you quite a lot when you go to reproduce your work in the future.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24f42df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524f42df4b_0_5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Ah, but suppose when you go inside that “renice” directory, you see something like this!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There is a readme file to explain what you need to know, but I can infer a lot without reading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You have subdirectories that clearly separate inputs, outputs, and the programs that create those outputs. It looks like there is a place containing logs of every time the jobs have run.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And those programs are named in a “self documenting” way. I think I know what order the jobs need to be run in, and there appears to be a script that will run the whole sequence for me.</a:t>
            </a:r>
          </a:p>
        </p:txBody>
      </p:sp>
      <p:sp>
        <p:nvSpPr>
          <p:cNvPr id="123" name="Google Shape;123;g524f42df4b_0_5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1e69dea5c_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51e69dea5c_7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should be obvious to everyone. You should always document your code, and more comments and read-me files is bound to make things easier for your future self. Right?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&lt;pause for effect&gt;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Actually, NO! I maintain that less is more when it comes to documentation.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 any event, you ABSOLUTELY MUST maintain your documentation. So if you have got comments running throughout your code, that’s fine,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but you will need to update the comments each time you update the code. Otherwise, you run the risk of your code doing one thing and your comments saying another.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That is a sure fire recipe for confusion when you crack open your Python program for the first time in 24 months to figure out why the numbers are suddenly different.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2" name="Google Shape;222;g51e69dea5c_7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e2de3ea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51e2de3ead_0_1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Throughout these workshops, we will expose you to tools that will help you maintain a version history of your assets.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 will get a healthy dose of </a:t>
            </a:r>
            <a:r>
              <a:rPr lang="en-US" dirty="0" err="1"/>
              <a:t>github</a:t>
            </a:r>
            <a:r>
              <a:rPr lang="en-US" dirty="0"/>
              <a:t> over the next 7 weeks. I am sure many of you have used it to download source code from others.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Some of you may have even shared some of your own work with the world this way.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 want you all to have practice using several aspects of </a:t>
            </a:r>
            <a:r>
              <a:rPr lang="en-US" dirty="0" err="1"/>
              <a:t>Github</a:t>
            </a:r>
            <a:r>
              <a:rPr lang="en-US" dirty="0"/>
              <a:t>, pulling from a repo, committing your changes back to it, and reverting to a prior version.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 addition, you will be exposed to some other powerful version control tools.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Most notably, you will see a few instances of </a:t>
            </a:r>
            <a:r>
              <a:rPr lang="en-US" dirty="0" err="1"/>
              <a:t>conda</a:t>
            </a:r>
            <a:r>
              <a:rPr lang="en-US" dirty="0"/>
              <a:t>, which you can use to create a version history of your Python packages.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will help address the challenge I mentioned earlier, of using software that may or may behave the same 4 years from now. (If it is still available then.)</a:t>
            </a:r>
            <a:endParaRPr dirty="0"/>
          </a:p>
        </p:txBody>
      </p:sp>
      <p:sp>
        <p:nvSpPr>
          <p:cNvPr id="145" name="Google Shape;145;g51e2de3ead_0_1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1e2de3ea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51e2de3ead_0_3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“Don’t Repeat Yourself” principle has to do with that second issue: You are better off solving a programming problem once rather than twice.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is most easily achieved by designing and writing your code to use and reuse modular pieces.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Depending on your programming language, these modular pieces might be called functions, procedures, macros, and so forth.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That might be intimidating to someone who is new to programming, but the concept is very simple: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If you ever find yourself writing the some chunk of program in two different places to do the same thing… stop, and find a way so you can just write it once and then call it twice.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If you write the same block of code in two places, you open up the chance for the two blocks to get out of sync with each other.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 will see these ideas in action in later weeks as we work with text and discuss data validation.</a:t>
            </a:r>
          </a:p>
        </p:txBody>
      </p:sp>
      <p:sp>
        <p:nvSpPr>
          <p:cNvPr id="204" name="Google Shape;204;g51e2de3ead_0_34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d03590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51d0359061_0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One last idea…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To reproduce results implies that you were able to produce them correctly in the first place.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 throughout the workshops, we will try to emphasize the virtue of breaking your problems into smaller pieces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And then testing them relentlessly to convince yourself they are doing what you expect them to 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Near the end of the series, one of our hours will be dedicated to helping you make your code “bulletproof.”</a:t>
            </a:r>
            <a:endParaRPr dirty="0"/>
          </a:p>
        </p:txBody>
      </p:sp>
      <p:sp>
        <p:nvSpPr>
          <p:cNvPr id="248" name="Google Shape;248;g51d0359061_0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737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d03590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51d0359061_0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One last idea…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To reproduce results implies that you were able to produce them correctly in the first place.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 throughout the workshops, we will try to emphasize the virtue of breaking your problems into smaller pieces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And then testing them relentlessly to convince yourself they are doing what you expect them to 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Near the end of the series, one of our hours will be dedicated to helping you make your code “bulletproof.”</a:t>
            </a:r>
            <a:endParaRPr dirty="0"/>
          </a:p>
        </p:txBody>
      </p:sp>
      <p:sp>
        <p:nvSpPr>
          <p:cNvPr id="248" name="Google Shape;248;g51d0359061_0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d03590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51d0359061_0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One last idea…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To reproduce results implies that you were able to produce them correctly in the first place.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 throughout the workshops, we will try to emphasize the virtue of breaking your problems into smaller pieces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And then testing them relentlessly to convince yourself they are doing what you expect them to 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Near the end of the series, one of our hours will be dedicated to helping you make your code “bulletproof.”</a:t>
            </a:r>
            <a:endParaRPr dirty="0"/>
          </a:p>
        </p:txBody>
      </p:sp>
      <p:sp>
        <p:nvSpPr>
          <p:cNvPr id="248" name="Google Shape;248;g51d0359061_0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856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4f42df4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524f42df4b_0_2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 should care about reproducibility because it matters to so many different people.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When you publish your work, you will need many other stakeholders to be able to reproduce your results. It will be a problem for you when they cannot.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Speaking of headaches, your collaborators will thank you – or curse you – depending on how easy or difficult it is to follow what you have done and replicate results consistently.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Even if you do not expect to work with others or do not value their feelings, there is one very important collaborator you will always have: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Your future self. That person will always be responsible for everything your younger self does. Be kind to the future version of you.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2" name="Google Shape;72;g524f42df4b_0_2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4f42df4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524f42df4b_0_3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There are many ways your quantitative research could become difficult to reproduce.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For one thing, you will probably try many different model specifications, sampling schemes, and data cleaning techniques as you create different drafts of your paper.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 need some way to keep the versions of your data, your code, and your paper in sync.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 might also have a very long time interval between when you do your work here and when your manuscript is published. A few years or even longer.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What if you can’t rerun your code on the computer it was on? Or if some of the software functions you called have been deprecated?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What about all the files you used? Have they been backed up? Are you sure the files in your backups are exactly the same as the ones you originally used?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Or does some aspect of your work rely on a collaborator to do something that you don’t know how to repeat for yourself in the future?</a:t>
            </a:r>
            <a:endParaRPr dirty="0"/>
          </a:p>
        </p:txBody>
      </p:sp>
      <p:sp>
        <p:nvSpPr>
          <p:cNvPr id="92" name="Google Shape;92;g524f42df4b_0_34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1e69dea5c_7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51e69dea5c_7_4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Just ponder these situations…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What would it take for you to reproduce some non-trivial piece of work you did 4 years ago?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Well, I bet it will take something similar for your future self to be able to reproduce your work today, 4 years from now.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One day, you will all move on from Northwestern. That should get you thinking: What will I need to do with all my files and notes when I go somewhere else?</a:t>
            </a:r>
            <a:endParaRPr dirty="0"/>
          </a:p>
        </p:txBody>
      </p:sp>
      <p:sp>
        <p:nvSpPr>
          <p:cNvPr id="285" name="Google Shape;285;g51e69dea5c_7_44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Fortunately for you, this is a management, and we have some commonsense ideas for how to make collaborations – including with your future self – work better.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Some of those concepts that are most relevant to your scientific computing projects include: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Keeping records of what you do that will be easy to use,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Being very economical with your solutions. The #1 easiest way to fail at replicating your results is to present yourself with 2 different ways to solve the same problem.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And recognize that humans make mistakes. We forget things. We sometimes make poor decisions. So more generally, give your future self fewer opportunities to make mistakes.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e69dea5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1e69dea5c_0_13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aseline="0" dirty="0"/>
              <a:t>Who here has tasks that you manage this way, by placing a reminder on the calendar to do something?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aseline="0" dirty="0"/>
              <a:t>&lt;Pause for discussion&gt;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aseline="0" dirty="0"/>
              <a:t>We all do, as evidenced by this recurring event that actually lives on our calendars.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aseline="0" dirty="0"/>
              <a:t>But whenever possible, you should take situations like this as a challenge: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aseline="0" dirty="0"/>
              <a:t>Is there a way to write a program that would do this action for me – and ideally write an entry in a log to show when it was done?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4" name="Google Shape;184;g51e69dea5c_0_13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9466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24c740e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524c740e24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Here is one last cautionary example about manual work.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is real source file with historical information about different interest rates, and it is a messy file.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Highlighted in yellow is a cell that contains a clerical error. The prime rate in April, 2001, should be 7.8 -- not 0.78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 file also has some inconvenient flaws. The header row keeps repeating throughout the data, what you see highlighted in pink.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Also, the source file uses “ND” to indicate null. You probably would want those values in the CSV file to be blank before reading these into Stata.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 the dilemma is, you could fix these issues in a few seconds in Excel.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Just overwrite cell D234. Manually delete the extra headers. Do a global search and replace on “ND.”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But should you?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If your future self had to recreate your analysis from scratch in the year 2025, would you remember to do all those things exactly as you had before?</a:t>
            </a:r>
            <a:endParaRPr dirty="0"/>
          </a:p>
        </p:txBody>
      </p:sp>
      <p:sp>
        <p:nvSpPr>
          <p:cNvPr id="164" name="Google Shape;164;g524c740e24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1e69dea5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51e69dea5c_1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Along the same lines, you want to be mindful of work you are doing by clicking your mouse.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Again, this is something we all do. In fact, what you see in front of you came from an actual ArcGIS tutorial we helped to organize a few years ago.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Some tools, like ArcGIS, certainly make it easy for you to perform complex actions with a sequence of intuitive mouse clicks.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But should you?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If you had to recreate this geospatial project from scratch 4 years from now, would you possibly forget the exact sequence of menu clicks you did?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Or maybe, the menus might be very different in a future version of the software?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If there were a way to script these actions – and leave a record behind of what actions were taken – that seems much kinder to your future self.</a:t>
            </a:r>
            <a:endParaRPr dirty="0"/>
          </a:p>
        </p:txBody>
      </p:sp>
      <p:sp>
        <p:nvSpPr>
          <p:cNvPr id="174" name="Google Shape;174;g51e69dea5c_1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24c740e2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524c740e24_0_8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Tell me, does this situation sound familiar to you? Let’s say you go to a directory containing a project that one of your colleagues spent a lot of time 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 just want to find one piece of information, but what you see is confusing to you, and you spend a lot of time opening random files and hoping to get lucky.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is an actual directory created by Research Support for a project to monitor and report the usage load on KLC.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Where would you go to find the data showing load by user last week?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&lt;Opportunity for interaction… one of these “history” files?&gt;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 answer is surprising to me. It is actually underneath the “renice” subdirectory.</a:t>
            </a:r>
            <a:endParaRPr dirty="0"/>
          </a:p>
        </p:txBody>
      </p:sp>
      <p:sp>
        <p:nvSpPr>
          <p:cNvPr id="111" name="Google Shape;111;g524c740e24_0_8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Reproducibility Principles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sysadmin/getting-started-nano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fewire.com/gedit-linux-command-unix-command-4097153" TargetMode="External"/><Relationship Id="rId5" Type="http://schemas.openxmlformats.org/officeDocument/2006/relationships/hyperlink" Target="https://www.redhat.com/sysadmin/introduction-vi-editor" TargetMode="External"/><Relationship Id="rId4" Type="http://schemas.openxmlformats.org/officeDocument/2006/relationships/hyperlink" Target="https://www.redhat.com/sysadmin/beginners-guide-emac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dirty="0"/>
              <a:t>Research Fellows - Session One</a:t>
            </a:r>
            <a:br>
              <a:rPr lang="en-US" dirty="0"/>
            </a:br>
            <a:r>
              <a:rPr lang="en-US" sz="2400" dirty="0"/>
              <a:t>Principles for Reproducibility</a:t>
            </a:r>
            <a:endParaRPr lang="en-US"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indent="0"/>
            <a:r>
              <a:rPr lang="en-US" dirty="0"/>
              <a:t>Summer,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Organize Directories (Good Records)</a:t>
            </a:r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457200" y="1220752"/>
            <a:ext cx="82998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Suggestion:</a:t>
            </a:r>
            <a:r>
              <a:rPr lang="en-US" sz="1800">
                <a:solidFill>
                  <a:schemeClr val="dk1"/>
                </a:solidFill>
              </a:rPr>
              <a:t>  Use intuitive directory and file naming conventions.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457200" y="2034475"/>
            <a:ext cx="2899500" cy="22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renice/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README.txt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inputs/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outputs/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programs/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run_logs/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versions_old/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4922350" y="2970575"/>
            <a:ext cx="2811900" cy="22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programs/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1_get_ps.py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2a_sum_users.py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2b_sum_load.py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3_make_graphs.py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4_send_email.py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RUN_ALL_PROGRAMS.sh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2218775" y="3028225"/>
            <a:ext cx="2590200" cy="252000"/>
          </a:xfrm>
          <a:prstGeom prst="rightArrow">
            <a:avLst>
              <a:gd name="adj1" fmla="val 50000"/>
              <a:gd name="adj2" fmla="val 786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457200" y="77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n-US" dirty="0"/>
              <a:t>Document Your Code (Good Records)</a:t>
            </a:r>
            <a:endParaRPr dirty="0"/>
          </a:p>
        </p:txBody>
      </p:sp>
      <p:sp>
        <p:nvSpPr>
          <p:cNvPr id="225" name="Google Shape;225;p2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457200" y="1220600"/>
            <a:ext cx="8305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Document Everything!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	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	</a:t>
            </a:r>
            <a:endParaRPr sz="1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26"/>
          <p:cNvCxnSpPr/>
          <p:nvPr/>
        </p:nvCxnSpPr>
        <p:spPr>
          <a:xfrm>
            <a:off x="531652" y="1517186"/>
            <a:ext cx="2808000" cy="4797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26"/>
          <p:cNvCxnSpPr/>
          <p:nvPr/>
        </p:nvCxnSpPr>
        <p:spPr>
          <a:xfrm rot="10800000" flipH="1">
            <a:off x="531652" y="1531361"/>
            <a:ext cx="2836200" cy="4797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dirty="0" smtClean="0"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FA63D-E288-40A4-93BC-D0412D9563D3}"/>
              </a:ext>
            </a:extLst>
          </p:cNvPr>
          <p:cNvSpPr txBox="1"/>
          <p:nvPr/>
        </p:nvSpPr>
        <p:spPr>
          <a:xfrm>
            <a:off x="457200" y="2929581"/>
            <a:ext cx="8155149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400" b="1" dirty="0">
              <a:solidFill>
                <a:schemeClr val="dk1"/>
              </a:solidFill>
            </a:endParaRP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</a:rPr>
              <a:t>Suggestion:  </a:t>
            </a:r>
            <a:r>
              <a:rPr lang="en-US" sz="1800" dirty="0">
                <a:solidFill>
                  <a:schemeClr val="dk1"/>
                </a:solidFill>
              </a:rPr>
              <a:t>Only document what you are willing to revise.</a:t>
            </a: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Also, avoid having multiple “systems of record.”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457200" y="776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Version Control (Good Records)</a:t>
            </a:r>
            <a:endParaRPr dirty="0"/>
          </a:p>
        </p:txBody>
      </p:sp>
      <p:sp>
        <p:nvSpPr>
          <p:cNvPr id="148" name="Google Shape;148;p1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7200" y="1217982"/>
            <a:ext cx="8163000" cy="516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1800" b="1" u="sng" dirty="0">
                <a:solidFill>
                  <a:schemeClr val="dk1"/>
                </a:solidFill>
              </a:rPr>
              <a:t>Your Programs</a:t>
            </a:r>
            <a:endParaRPr lang="en-US" u="sng" dirty="0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1800" dirty="0">
                <a:solidFill>
                  <a:schemeClr val="dk1"/>
                </a:solidFill>
              </a:rPr>
              <a:t>Manage versions of your code with tools like </a:t>
            </a:r>
            <a:r>
              <a:rPr lang="en-US" sz="1800" dirty="0">
                <a:solidFill>
                  <a:schemeClr val="dk1"/>
                </a:solidFill>
                <a:latin typeface="Courier New"/>
              </a:rPr>
              <a:t>git</a:t>
            </a:r>
            <a:r>
              <a:rPr lang="en-US" sz="1800" dirty="0">
                <a:solidFill>
                  <a:schemeClr val="dk1"/>
                </a:solidFill>
              </a:rPr>
              <a:t> </a:t>
            </a:r>
            <a:endParaRPr lang="en-US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n-US" sz="1800" i="1" dirty="0">
                <a:solidFill>
                  <a:schemeClr val="dk1"/>
                </a:solidFill>
              </a:rPr>
              <a:t>You will get to practice this in our workshops.</a:t>
            </a:r>
            <a:endParaRPr lang="en-US" sz="1800" b="1" i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endParaRPr lang="en-US" sz="1800" b="1" dirty="0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1800" b="1" u="sng" dirty="0">
                <a:solidFill>
                  <a:schemeClr val="dk1"/>
                </a:solidFill>
              </a:rPr>
              <a:t>Open Source Packages</a:t>
            </a:r>
            <a:r>
              <a:rPr lang="en-US" sz="1800" b="1" dirty="0">
                <a:solidFill>
                  <a:schemeClr val="dk1"/>
                </a:solidFill>
              </a:rPr>
              <a:t> </a:t>
            </a:r>
          </a:p>
          <a:p>
            <a:pPr>
              <a:lnSpc>
                <a:spcPct val="114999"/>
              </a:lnSpc>
            </a:pPr>
            <a:r>
              <a:rPr lang="en-US" sz="1800" dirty="0">
                <a:solidFill>
                  <a:schemeClr val="tx1"/>
                </a:solidFill>
              </a:rPr>
              <a:t>Tools like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or </a:t>
            </a:r>
            <a:r>
              <a:rPr lang="en-US" sz="1800" dirty="0" err="1">
                <a:solidFill>
                  <a:schemeClr val="tx1"/>
                </a:solidFill>
              </a:rPr>
              <a:t>virtualenv</a:t>
            </a:r>
            <a:r>
              <a:rPr lang="en-US" sz="1800" dirty="0">
                <a:solidFill>
                  <a:schemeClr val="tx1"/>
                </a:solidFill>
              </a:rPr>
              <a:t> for Python, </a:t>
            </a:r>
            <a:r>
              <a:rPr lang="en-US" sz="1800" dirty="0" err="1">
                <a:solidFill>
                  <a:schemeClr val="tx1"/>
                </a:solidFill>
              </a:rPr>
              <a:t>Packrate</a:t>
            </a:r>
            <a:r>
              <a:rPr lang="en-US" sz="1800" dirty="0">
                <a:solidFill>
                  <a:schemeClr val="tx1"/>
                </a:solidFill>
              </a:rPr>
              <a:t> for R packages </a:t>
            </a:r>
          </a:p>
          <a:p>
            <a:pPr>
              <a:lnSpc>
                <a:spcPct val="114999"/>
              </a:lnSpc>
            </a:pPr>
            <a:r>
              <a:rPr lang="en-US" sz="1800" i="1" dirty="0">
                <a:solidFill>
                  <a:schemeClr val="dk1"/>
                </a:solidFill>
              </a:rPr>
              <a:t>You will get to practice using </a:t>
            </a:r>
            <a:r>
              <a:rPr lang="en-US" sz="1800" i="1" dirty="0" err="1">
                <a:solidFill>
                  <a:schemeClr val="dk1"/>
                </a:solidFill>
              </a:rPr>
              <a:t>conda</a:t>
            </a:r>
            <a:r>
              <a:rPr lang="en-US" sz="1800" i="1" dirty="0">
                <a:solidFill>
                  <a:schemeClr val="dk1"/>
                </a:solidFill>
              </a:rPr>
              <a:t> in our workshops.</a:t>
            </a:r>
            <a:endParaRPr lang="en-US" dirty="0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endParaRPr lang="en-US" sz="1800" i="1" dirty="0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endParaRPr lang="en-US" sz="1800" i="1" dirty="0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1800" b="1" u="sng" dirty="0">
                <a:solidFill>
                  <a:schemeClr val="dk1"/>
                </a:solidFill>
              </a:rPr>
              <a:t>Computing Environments</a:t>
            </a:r>
          </a:p>
          <a:p>
            <a:pPr>
              <a:lnSpc>
                <a:spcPct val="114999"/>
              </a:lnSpc>
            </a:pPr>
            <a:r>
              <a:rPr lang="en-US" sz="1800" dirty="0">
                <a:solidFill>
                  <a:schemeClr val="tx1"/>
                </a:solidFill>
              </a:rPr>
              <a:t>Tools like Docker and Singularity (for preserving a KLC/Quest environment)</a:t>
            </a:r>
            <a:endParaRPr lang="en-US" sz="1800" b="1" u="sng" dirty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endParaRPr lang="en-US" sz="1800" dirty="0"/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Caution: All tools require human judgment to be used well.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Don’t Repeat Yourself</a:t>
            </a:r>
            <a:endParaRPr dirty="0"/>
          </a:p>
        </p:txBody>
      </p:sp>
      <p:sp>
        <p:nvSpPr>
          <p:cNvPr id="207" name="Google Shape;207;p2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0A949-24AC-48CD-B587-1D34E28B4FBC}"/>
              </a:ext>
            </a:extLst>
          </p:cNvPr>
          <p:cNvSpPr txBox="1"/>
          <p:nvPr/>
        </p:nvSpPr>
        <p:spPr>
          <a:xfrm>
            <a:off x="457200" y="1287262"/>
            <a:ext cx="8305200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/>
              <a:t>Abstraction</a:t>
            </a:r>
            <a:endParaRPr lang="en-US"/>
          </a:p>
          <a:p>
            <a:r>
              <a:rPr lang="en-US" sz="1800"/>
              <a:t>Build your programs from modular code blocks</a:t>
            </a:r>
            <a:endParaRPr lang="en-US"/>
          </a:p>
          <a:p>
            <a:r>
              <a:rPr lang="en-US" sz="1800"/>
              <a:t>(a.k.a. functions, procedures, macros, subroutines, etc.)</a:t>
            </a:r>
            <a:endParaRPr lang="en-US" sz="1800" dirty="0"/>
          </a:p>
          <a:p>
            <a:endParaRPr lang="en-US" sz="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Produce consistent results across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Only one place needs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Only one place you need to test, debug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One Way People Repeat Themselves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390525" y="1104900"/>
            <a:ext cx="8020050" cy="365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>
              <a:buSzPts val="1800"/>
            </a:pPr>
            <a:r>
              <a:rPr lang="en-US" sz="1600" dirty="0">
                <a:solidFill>
                  <a:srgbClr val="14C764"/>
                </a:solidFill>
                <a:latin typeface="Consolas"/>
              </a:rPr>
              <a:t>use "/</a:t>
            </a:r>
            <a:r>
              <a:rPr lang="en-US" sz="1600" dirty="0" err="1">
                <a:solidFill>
                  <a:srgbClr val="14C764"/>
                </a:solidFill>
                <a:latin typeface="Consolas"/>
              </a:rPr>
              <a:t>rawdata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/</a:t>
            </a:r>
            <a:r>
              <a:rPr lang="en-US" sz="1600" b="1" dirty="0">
                <a:solidFill>
                  <a:srgbClr val="FFFF00"/>
                </a:solidFill>
                <a:latin typeface="Consolas"/>
              </a:rPr>
              <a:t>2018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/</a:t>
            </a:r>
            <a:r>
              <a:rPr lang="en-US" sz="1600" dirty="0" err="1">
                <a:solidFill>
                  <a:srgbClr val="14C764"/>
                </a:solidFill>
                <a:latin typeface="Consolas"/>
              </a:rPr>
              <a:t>wages.dta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, clear</a:t>
            </a:r>
          </a:p>
          <a:p>
            <a:pPr marL="114300">
              <a:buSzPts val="1800"/>
            </a:pPr>
            <a:r>
              <a:rPr lang="en-US" sz="1600" dirty="0">
                <a:solidFill>
                  <a:srgbClr val="14C764"/>
                </a:solidFill>
                <a:latin typeface="Consolas"/>
              </a:rPr>
              <a:t>keep if </a:t>
            </a:r>
            <a:r>
              <a:rPr lang="en-US" sz="1600" dirty="0" err="1">
                <a:solidFill>
                  <a:srgbClr val="14C764"/>
                </a:solidFill>
                <a:latin typeface="Consolas"/>
              </a:rPr>
              <a:t>taxyear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 == </a:t>
            </a:r>
            <a:r>
              <a:rPr lang="en-US" sz="1600" dirty="0">
                <a:solidFill>
                  <a:srgbClr val="FFFF00"/>
                </a:solidFill>
                <a:latin typeface="Consolas"/>
              </a:rPr>
              <a:t>2018</a:t>
            </a:r>
          </a:p>
          <a:p>
            <a:pPr marL="114300">
              <a:buSzPts val="1800"/>
            </a:pPr>
            <a:r>
              <a:rPr lang="en-US" sz="1600" dirty="0">
                <a:solidFill>
                  <a:srgbClr val="14C764"/>
                </a:solidFill>
                <a:latin typeface="Consolas"/>
              </a:rPr>
              <a:t>generate </a:t>
            </a:r>
            <a:r>
              <a:rPr lang="en-US" sz="1600" dirty="0" err="1">
                <a:solidFill>
                  <a:srgbClr val="14C764"/>
                </a:solidFill>
                <a:latin typeface="Consolas"/>
              </a:rPr>
              <a:t>lnwage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 = ln(wage)</a:t>
            </a:r>
          </a:p>
          <a:p>
            <a:pPr marL="114300">
              <a:buSzPts val="1800"/>
            </a:pPr>
            <a:endParaRPr lang="en-US" sz="1600" dirty="0">
              <a:solidFill>
                <a:srgbClr val="14C764"/>
              </a:solidFill>
              <a:latin typeface="Consolas"/>
            </a:endParaRPr>
          </a:p>
          <a:p>
            <a:pPr marL="114300">
              <a:buSzPts val="1800"/>
            </a:pPr>
            <a:r>
              <a:rPr lang="en-US" sz="1600" dirty="0">
                <a:solidFill>
                  <a:srgbClr val="14C764"/>
                </a:solidFill>
                <a:latin typeface="Consolas"/>
              </a:rPr>
              <a:t>Scatter 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lnwage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 tenure, title("ln(wages) versus Tenure, </a:t>
            </a:r>
            <a:r>
              <a:rPr lang="en-US" sz="1600" dirty="0">
                <a:solidFill>
                  <a:srgbClr val="FFFF00"/>
                </a:solidFill>
                <a:latin typeface="Consolas"/>
              </a:rPr>
              <a:t>2018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")</a:t>
            </a:r>
          </a:p>
          <a:p>
            <a:pPr marL="114300">
              <a:buSzPts val="1800"/>
            </a:pPr>
            <a:endParaRPr lang="en-US" sz="1600" dirty="0">
              <a:solidFill>
                <a:srgbClr val="14C764"/>
              </a:solidFill>
              <a:latin typeface="Consolas"/>
            </a:endParaRPr>
          </a:p>
          <a:p>
            <a:pPr marL="114300">
              <a:buSzPts val="1800"/>
            </a:pPr>
            <a:r>
              <a:rPr lang="en-US" sz="1600" dirty="0">
                <a:solidFill>
                  <a:srgbClr val="14C764"/>
                </a:solidFill>
                <a:latin typeface="Consolas"/>
              </a:rPr>
              <a:t>regress </a:t>
            </a:r>
            <a:r>
              <a:rPr lang="en-US" sz="1600" dirty="0" err="1">
                <a:solidFill>
                  <a:srgbClr val="14C764"/>
                </a:solidFill>
                <a:latin typeface="Consolas"/>
              </a:rPr>
              <a:t>lnwage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 educ gender tenure</a:t>
            </a:r>
          </a:p>
          <a:p>
            <a:pPr marL="114300">
              <a:buSzPts val="1800"/>
            </a:pPr>
            <a:r>
              <a:rPr lang="en-US" sz="1600" dirty="0" err="1">
                <a:solidFill>
                  <a:srgbClr val="14C764"/>
                </a:solidFill>
                <a:latin typeface="Consolas"/>
              </a:rPr>
              <a:t>regsave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 educ gender tenure using results, </a:t>
            </a:r>
          </a:p>
          <a:p>
            <a:pPr marL="114300">
              <a:buSzPts val="1800"/>
            </a:pPr>
            <a:r>
              <a:rPr lang="en-US" sz="1600" dirty="0">
                <a:solidFill>
                  <a:srgbClr val="14C764"/>
                </a:solidFill>
                <a:latin typeface="Consolas"/>
              </a:rPr>
              <a:t>  table(</a:t>
            </a:r>
            <a:r>
              <a:rPr lang="en-US" sz="1600" dirty="0" err="1">
                <a:solidFill>
                  <a:srgbClr val="14C764"/>
                </a:solidFill>
                <a:latin typeface="Consolas"/>
              </a:rPr>
              <a:t>OLS_stderr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, order(</a:t>
            </a:r>
            <a:r>
              <a:rPr lang="en-US" sz="1600" dirty="0" err="1">
                <a:solidFill>
                  <a:srgbClr val="14C764"/>
                </a:solidFill>
                <a:latin typeface="Consolas"/>
              </a:rPr>
              <a:t>regvars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 r2))</a:t>
            </a:r>
            <a:endParaRPr lang="en-US"/>
          </a:p>
          <a:p>
            <a:pPr marL="114300">
              <a:buSzPts val="1800"/>
            </a:pPr>
            <a:r>
              <a:rPr lang="en-US" sz="1600" dirty="0">
                <a:solidFill>
                  <a:srgbClr val="14C764"/>
                </a:solidFill>
                <a:latin typeface="Consolas"/>
              </a:rPr>
              <a:t>replace</a:t>
            </a:r>
          </a:p>
          <a:p>
            <a:pPr marL="114300">
              <a:buSzPts val="1800"/>
            </a:pPr>
            <a:r>
              <a:rPr lang="en-US" sz="1600" dirty="0">
                <a:solidFill>
                  <a:srgbClr val="14C764"/>
                </a:solidFill>
                <a:latin typeface="Consolas"/>
              </a:rPr>
              <a:t>use results, clear</a:t>
            </a:r>
          </a:p>
          <a:p>
            <a:pPr marL="114300">
              <a:buSzPts val="1800"/>
            </a:pPr>
            <a:r>
              <a:rPr lang="en-US" sz="1600" dirty="0" err="1">
                <a:solidFill>
                  <a:srgbClr val="14C764"/>
                </a:solidFill>
                <a:latin typeface="Consolas"/>
              </a:rPr>
              <a:t>outsheet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 using results_</a:t>
            </a:r>
            <a:r>
              <a:rPr lang="en-US" sz="1600" dirty="0">
                <a:solidFill>
                  <a:srgbClr val="FFFF00"/>
                </a:solidFill>
                <a:latin typeface="Consolas"/>
              </a:rPr>
              <a:t>2018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.txt, replace</a:t>
            </a:r>
          </a:p>
          <a:p>
            <a:pPr marL="114300">
              <a:buSzPts val="1800"/>
            </a:pPr>
            <a:endParaRPr lang="en-US" sz="1800" dirty="0">
              <a:solidFill>
                <a:srgbClr val="14C764"/>
              </a:solidFill>
            </a:endParaRPr>
          </a:p>
          <a:p>
            <a:pPr marL="114300">
              <a:buSzPts val="1800"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06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Get It Right The First Time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457200" y="1143000"/>
            <a:ext cx="8229600" cy="49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 dirty="0"/>
          </a:p>
          <a:p>
            <a:pPr marL="114300">
              <a:buSzPts val="1800"/>
            </a:pPr>
            <a:r>
              <a:rPr lang="en-US" sz="1800" dirty="0"/>
              <a:t>Make sure what you replicate is correct!</a:t>
            </a:r>
          </a:p>
          <a:p>
            <a:pPr marL="114300">
              <a:buSzPts val="1800"/>
            </a:pPr>
            <a:endParaRPr lang="en-US" sz="1800" dirty="0"/>
          </a:p>
          <a:p>
            <a:pPr marL="742950" indent="-285750">
              <a:buChar char="•"/>
            </a:pPr>
            <a:r>
              <a:rPr lang="en-US" sz="1800" dirty="0"/>
              <a:t>Break big problems into discrete pieces</a:t>
            </a:r>
          </a:p>
          <a:p>
            <a:pPr marL="742950" indent="-285750">
              <a:buChar char="•"/>
            </a:pPr>
            <a:r>
              <a:rPr lang="en-US" sz="1800" dirty="0"/>
              <a:t>Don't repeat yourself (abstraction)</a:t>
            </a:r>
          </a:p>
          <a:p>
            <a:pPr marL="742950" indent="-285750">
              <a:buChar char="•"/>
            </a:pPr>
            <a:r>
              <a:rPr lang="en-US" sz="1800" dirty="0"/>
              <a:t>Test liberally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 dirty="0"/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endParaRPr lang="en-US" sz="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Appendix – Text Editors on KLC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457200" y="1143000"/>
            <a:ext cx="8312351" cy="522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KLC/Quest has several text editors available for you to use. The links below provide the basic syntax for other text editors available to you:</a:t>
            </a:r>
            <a:endParaRPr lang="en-US" dirty="0"/>
          </a:p>
          <a:p>
            <a:endParaRPr lang="en-US" sz="1800" b="1" dirty="0"/>
          </a:p>
          <a:p>
            <a:r>
              <a:rPr lang="en-US" sz="1800" b="1" dirty="0"/>
              <a:t>Nano</a:t>
            </a:r>
            <a:r>
              <a:rPr lang="en-US" sz="1800" dirty="0"/>
              <a:t>: From any terminal session on KLC, type:</a:t>
            </a:r>
            <a:endParaRPr lang="en-US" dirty="0"/>
          </a:p>
          <a:p>
            <a:r>
              <a:rPr lang="en-US" sz="1800" dirty="0">
                <a:latin typeface="Courier New"/>
              </a:rPr>
              <a:t>nano &lt;</a:t>
            </a:r>
            <a:r>
              <a:rPr lang="en-US" sz="1800" dirty="0" err="1">
                <a:latin typeface="Courier New"/>
              </a:rPr>
              <a:t>file_name</a:t>
            </a:r>
            <a:r>
              <a:rPr lang="en-US" sz="1800" dirty="0">
                <a:latin typeface="Courier New"/>
              </a:rPr>
              <a:t>&gt;</a:t>
            </a:r>
            <a:endParaRPr lang="en-US" dirty="0">
              <a:latin typeface="Courier New"/>
            </a:endParaRPr>
          </a:p>
          <a:p>
            <a:r>
              <a:rPr lang="en-US" sz="1800" dirty="0">
                <a:hlinkClick r:id="rId3"/>
              </a:rPr>
              <a:t>https://www.redhat.com/sysadmin/getting-started-nano</a:t>
            </a:r>
            <a:endParaRPr lang="en-US"/>
          </a:p>
          <a:p>
            <a:endParaRPr lang="en-US" sz="1800" dirty="0"/>
          </a:p>
          <a:p>
            <a:r>
              <a:rPr lang="en-US" sz="1800" b="1" dirty="0"/>
              <a:t>Emacs</a:t>
            </a:r>
            <a:r>
              <a:rPr lang="en-US" sz="1800" dirty="0"/>
              <a:t>: From any terminal session on KLC, type:</a:t>
            </a:r>
            <a:endParaRPr lang="en-US" dirty="0"/>
          </a:p>
          <a:p>
            <a:r>
              <a:rPr lang="en-US" sz="1800" dirty="0">
                <a:latin typeface="Courier New"/>
              </a:rPr>
              <a:t>emacs &lt;</a:t>
            </a:r>
            <a:r>
              <a:rPr lang="en-US" sz="1800" dirty="0" err="1">
                <a:latin typeface="Courier New"/>
              </a:rPr>
              <a:t>file_name</a:t>
            </a:r>
            <a:r>
              <a:rPr lang="en-US" sz="1800" dirty="0">
                <a:latin typeface="Courier New"/>
              </a:rPr>
              <a:t>&gt;</a:t>
            </a:r>
            <a:endParaRPr lang="en-US" dirty="0">
              <a:latin typeface="Courier New"/>
            </a:endParaRPr>
          </a:p>
          <a:p>
            <a:r>
              <a:rPr lang="en-US" sz="1800" dirty="0">
                <a:hlinkClick r:id="rId4"/>
              </a:rPr>
              <a:t>https://www.redhat.com/sysadmin/beginners-guide-emacs</a:t>
            </a:r>
            <a:endParaRPr lang="en-US"/>
          </a:p>
          <a:p>
            <a:endParaRPr lang="en-US" sz="1800" dirty="0"/>
          </a:p>
          <a:p>
            <a:r>
              <a:rPr lang="en-US" sz="1800" b="1" dirty="0"/>
              <a:t>Vi</a:t>
            </a:r>
            <a:r>
              <a:rPr lang="en-US" sz="1800" dirty="0"/>
              <a:t>: From any terminal session on KLC, type:</a:t>
            </a:r>
            <a:endParaRPr lang="en-US" dirty="0"/>
          </a:p>
          <a:p>
            <a:r>
              <a:rPr lang="en-US" sz="1800" dirty="0">
                <a:latin typeface="Courier New"/>
              </a:rPr>
              <a:t>vi &lt;</a:t>
            </a:r>
            <a:r>
              <a:rPr lang="en-US" sz="1800" dirty="0" err="1">
                <a:latin typeface="Courier New"/>
              </a:rPr>
              <a:t>file_name</a:t>
            </a:r>
            <a:r>
              <a:rPr lang="en-US" sz="1800" dirty="0">
                <a:latin typeface="Courier New"/>
              </a:rPr>
              <a:t>&gt;</a:t>
            </a:r>
            <a:endParaRPr lang="en-US" dirty="0">
              <a:latin typeface="Courier New"/>
            </a:endParaRPr>
          </a:p>
          <a:p>
            <a:r>
              <a:rPr lang="en-US" sz="1800" dirty="0">
                <a:hlinkClick r:id="rId5"/>
              </a:rPr>
              <a:t>https://www.redhat.com/sysadmin/introduction-vi-editor</a:t>
            </a:r>
            <a:endParaRPr lang="en-US"/>
          </a:p>
          <a:p>
            <a:endParaRPr lang="en-US" sz="1800" dirty="0"/>
          </a:p>
          <a:p>
            <a:r>
              <a:rPr lang="en-US" sz="1800" b="1" dirty="0" err="1"/>
              <a:t>Gedit</a:t>
            </a:r>
            <a:r>
              <a:rPr lang="en-US" sz="1800" dirty="0"/>
              <a:t>: From a terminal session with graphics enabled, type:</a:t>
            </a:r>
            <a:endParaRPr lang="en-US" dirty="0"/>
          </a:p>
          <a:p>
            <a:r>
              <a:rPr lang="en-US" sz="1800" dirty="0" err="1">
                <a:latin typeface="Courier New"/>
              </a:rPr>
              <a:t>gedit</a:t>
            </a:r>
            <a:r>
              <a:rPr lang="en-US" sz="1800" dirty="0">
                <a:latin typeface="Courier New"/>
              </a:rPr>
              <a:t> &lt;</a:t>
            </a:r>
            <a:r>
              <a:rPr lang="en-US" sz="1800" dirty="0" err="1">
                <a:latin typeface="Courier New"/>
              </a:rPr>
              <a:t>file_name</a:t>
            </a:r>
            <a:r>
              <a:rPr lang="en-US" sz="1800" dirty="0">
                <a:latin typeface="Courier New"/>
              </a:rPr>
              <a:t>&gt;</a:t>
            </a:r>
            <a:endParaRPr lang="en-US" dirty="0">
              <a:latin typeface="Courier New"/>
            </a:endParaRPr>
          </a:p>
          <a:p>
            <a:r>
              <a:rPr lang="en-US" sz="1800" dirty="0">
                <a:hlinkClick r:id="rId6"/>
              </a:rPr>
              <a:t>https://www.lifewire.com/gedit-linux-command-unix-command-4097153</a:t>
            </a:r>
            <a:endParaRPr lang="en-US" dirty="0"/>
          </a:p>
          <a:p>
            <a:endParaRPr lang="en-US" sz="1800" dirty="0"/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Char char="•"/>
            </a:pPr>
            <a:endParaRPr lang="en-US" sz="18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600" dirty="0"/>
          </a:p>
          <a:p>
            <a:pPr marL="457200"/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6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Who Cares About Replicating Results?</a:t>
            </a:r>
            <a:endParaRPr dirty="0"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77" name="Google Shape;77;p11"/>
          <p:cNvSpPr txBox="1"/>
          <p:nvPr/>
        </p:nvSpPr>
        <p:spPr>
          <a:xfrm>
            <a:off x="457200" y="1683475"/>
            <a:ext cx="2748900" cy="253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Journals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Referees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Readers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Your co-authors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Your RAs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91D88-C395-4672-BC8D-661A338098A2}"/>
              </a:ext>
            </a:extLst>
          </p:cNvPr>
          <p:cNvSpPr txBox="1"/>
          <p:nvPr/>
        </p:nvSpPr>
        <p:spPr>
          <a:xfrm>
            <a:off x="457200" y="4636225"/>
            <a:ext cx="27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… and </a:t>
            </a:r>
            <a:r>
              <a:rPr lang="en-US" sz="1800" b="1" dirty="0">
                <a:solidFill>
                  <a:schemeClr val="dk1"/>
                </a:solidFill>
              </a:rPr>
              <a:t>your future self!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Why Are Papers So Hard To Replicate?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457200" y="1220752"/>
            <a:ext cx="8305200" cy="5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</a:rPr>
              <a:t>Reproduction is difficult because collaboration is difficult.</a:t>
            </a:r>
          </a:p>
          <a:p>
            <a:endParaRPr lang="en-US" sz="1800" dirty="0">
              <a:solidFill>
                <a:schemeClr val="dk1"/>
              </a:solidFill>
            </a:endParaRPr>
          </a:p>
          <a:p>
            <a:pPr lvl="0"/>
            <a:r>
              <a:rPr lang="en-US" sz="1800" dirty="0">
                <a:solidFill>
                  <a:schemeClr val="dk1"/>
                </a:solidFill>
              </a:rPr>
              <a:t>Did somebody on the research team…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</a:endParaRPr>
          </a:p>
          <a:p>
            <a:pPr marL="914400" indent="-342900"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… correctly interpret and implement your inclusion criteria?</a:t>
            </a:r>
          </a:p>
          <a:p>
            <a:pPr marL="914400" indent="-342900"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… make other adjustments to the raw data?</a:t>
            </a:r>
          </a:p>
          <a:p>
            <a:pPr marL="914400" indent="-342900"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… include the results from the correct model specification in the paper?</a:t>
            </a: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lang="en-US" sz="1800" dirty="0">
              <a:solidFill>
                <a:schemeClr val="dk1"/>
              </a:solidFill>
            </a:endParaRP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… rely on a program or data that you no longer have access to?</a:t>
            </a:r>
          </a:p>
          <a:p>
            <a:pPr marL="5715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</a:endParaRP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... accidentally overwrite a file?</a:t>
            </a:r>
            <a:endParaRPr sz="1800" dirty="0">
              <a:solidFill>
                <a:schemeClr val="dk1"/>
              </a:solidFill>
            </a:endParaRP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... intentionally overwrite a file?</a:t>
            </a:r>
          </a:p>
          <a:p>
            <a:pPr marL="5715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</a:endParaRP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... quit and leave you up the creek without a paddle?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337351" y="0"/>
            <a:ext cx="880664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Will You Collaborate Well With Yourself?</a:t>
            </a:r>
            <a:endParaRPr dirty="0"/>
          </a:p>
        </p:txBody>
      </p:sp>
      <p:sp>
        <p:nvSpPr>
          <p:cNvPr id="288" name="Google Shape;288;p3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90" name="Google Shape;290;p32"/>
          <p:cNvSpPr txBox="1"/>
          <p:nvPr/>
        </p:nvSpPr>
        <p:spPr>
          <a:xfrm>
            <a:off x="537882" y="1202823"/>
            <a:ext cx="8305200" cy="3419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</a:rPr>
              <a:t>What would you need to replicate calculations right now from a problem set you did as an undergrad 4 years ago?</a:t>
            </a:r>
          </a:p>
          <a:p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  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r>
              <a:rPr lang="en-US" sz="1800" dirty="0">
                <a:solidFill>
                  <a:schemeClr val="dk1"/>
                </a:solidFill>
              </a:rPr>
              <a:t>10 years from now, will you be able to recreate the tables from a published paper, which went through many stages of revision?</a:t>
            </a:r>
          </a:p>
          <a:p>
            <a:pPr lvl="0"/>
            <a:endParaRPr lang="en-US" sz="1800" dirty="0">
              <a:solidFill>
                <a:schemeClr val="dk1"/>
              </a:solidFill>
            </a:endParaRPr>
          </a:p>
          <a:p>
            <a:pPr lvl="0"/>
            <a:endParaRPr lang="en-US" sz="1800" dirty="0">
              <a:solidFill>
                <a:schemeClr val="dk1"/>
              </a:solidFill>
            </a:endParaRPr>
          </a:p>
          <a:p>
            <a:pPr lvl="0"/>
            <a:endParaRPr lang="en-US" sz="1800" dirty="0">
              <a:solidFill>
                <a:schemeClr val="dk1"/>
              </a:solidFill>
            </a:endParaRPr>
          </a:p>
          <a:p>
            <a:r>
              <a:rPr lang="en-US" sz="1800" dirty="0">
                <a:solidFill>
                  <a:schemeClr val="dk1"/>
                </a:solidFill>
              </a:rPr>
              <a:t>What will you do with all your programs and data when you leave Northwestern?</a:t>
            </a:r>
          </a:p>
          <a:p>
            <a:pPr lvl="0"/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1A58728-FE18-8B7B-F0DE-2722E887D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690" y="4525661"/>
            <a:ext cx="2743200" cy="18201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Setting Your Future Self Up For Success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Reproducibility Principles</a:t>
            </a:r>
            <a:endParaRPr dirty="0"/>
          </a:p>
        </p:txBody>
      </p:sp>
      <p:sp>
        <p:nvSpPr>
          <p:cNvPr id="106" name="Google Shape;106;p14"/>
          <p:cNvSpPr txBox="1"/>
          <p:nvPr/>
        </p:nvSpPr>
        <p:spPr>
          <a:xfrm>
            <a:off x="574634" y="1373802"/>
            <a:ext cx="4701000" cy="313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</a:rPr>
              <a:t>1. Automate Whenever Possible</a:t>
            </a:r>
            <a:endParaRPr lang="en-US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r>
              <a:rPr lang="en-US" sz="1800" dirty="0">
                <a:solidFill>
                  <a:schemeClr val="dk1"/>
                </a:solidFill>
              </a:rPr>
              <a:t>2. Keep Good Records</a:t>
            </a:r>
            <a:endParaRPr lang="en-US" dirty="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3. Test, Test, Test!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457200" y="77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Automate To Reduce Human Errors</a:t>
            </a:r>
            <a:endParaRPr dirty="0"/>
          </a:p>
        </p:txBody>
      </p:sp>
      <p:sp>
        <p:nvSpPr>
          <p:cNvPr id="187" name="Google Shape;187;p2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2E39C7F-D1D4-ED64-0613-6CAE0A8B0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96" y="1633961"/>
            <a:ext cx="3984467" cy="29901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2F5B8D-A270-D216-55C3-243456594D03}"/>
              </a:ext>
            </a:extLst>
          </p:cNvPr>
          <p:cNvSpPr txBox="1"/>
          <p:nvPr/>
        </p:nvSpPr>
        <p:spPr>
          <a:xfrm>
            <a:off x="4886454" y="1638472"/>
            <a:ext cx="410859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Do you use your calendar to do things like maintain your source data?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i="1" dirty="0"/>
              <a:t>What could go wrong?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2820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Automate Reduces Human Errors</a:t>
            </a:r>
            <a:endParaRPr dirty="0"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60" y="1086382"/>
            <a:ext cx="4177001" cy="40354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57529" y="1083004"/>
            <a:ext cx="4185644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dirty="0"/>
              <a:t>You need to fix this flawed source data:</a:t>
            </a:r>
          </a:p>
          <a:p>
            <a:endParaRPr lang="en-US" sz="1800" dirty="0"/>
          </a:p>
          <a:p>
            <a:r>
              <a:rPr lang="en-US" sz="1800" dirty="0"/>
              <a:t>* Delete extra </a:t>
            </a:r>
            <a:endParaRPr lang="en-US" dirty="0"/>
          </a:p>
          <a:p>
            <a:endParaRPr lang="en-US"/>
          </a:p>
          <a:p>
            <a:r>
              <a:rPr lang="en-US" sz="1800" dirty="0"/>
              <a:t>* Move the decimal place in </a:t>
            </a:r>
            <a:r>
              <a:rPr lang="en-US" sz="1800" dirty="0">
                <a:highlight>
                  <a:srgbClr val="FFFF00"/>
                </a:highlight>
              </a:rPr>
              <a:t> one cell </a:t>
            </a:r>
          </a:p>
          <a:p>
            <a:endParaRPr lang="en-US" sz="1800" dirty="0"/>
          </a:p>
          <a:p>
            <a:r>
              <a:rPr lang="en-US" sz="1800" dirty="0"/>
              <a:t>* Set </a:t>
            </a:r>
            <a:r>
              <a:rPr lang="en-US" sz="1800" dirty="0">
                <a:highlight>
                  <a:srgbClr val="C0C0C0"/>
                </a:highlight>
              </a:rPr>
              <a:t> ND </a:t>
            </a:r>
            <a:r>
              <a:rPr lang="en-US" sz="1800" dirty="0"/>
              <a:t> to missing values</a:t>
            </a:r>
            <a:endParaRPr lang="en-US" sz="1800" dirty="0">
              <a:highlight>
                <a:srgbClr val="FFFF00"/>
              </a:highlight>
            </a:endParaRPr>
          </a:p>
          <a:p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6CF50-387D-7542-57FA-51B635A52475}"/>
              </a:ext>
            </a:extLst>
          </p:cNvPr>
          <p:cNvSpPr txBox="1"/>
          <p:nvPr/>
        </p:nvSpPr>
        <p:spPr>
          <a:xfrm>
            <a:off x="6472563" y="1625714"/>
            <a:ext cx="1444517" cy="369332"/>
          </a:xfrm>
          <a:prstGeom prst="rect">
            <a:avLst/>
          </a:prstGeom>
          <a:solidFill>
            <a:srgbClr val="ED68A6">
              <a:alpha val="52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dirty="0"/>
              <a:t>header rows</a:t>
            </a:r>
          </a:p>
        </p:txBody>
      </p:sp>
      <p:sp>
        <p:nvSpPr>
          <p:cNvPr id="12" name="Google Shape;179;p21">
            <a:extLst>
              <a:ext uri="{FF2B5EF4-FFF2-40B4-BE49-F238E27FC236}">
                <a16:creationId xmlns:a16="http://schemas.microsoft.com/office/drawing/2014/main" id="{7F77E056-C577-DCD6-E10F-B619C64CA4E0}"/>
              </a:ext>
            </a:extLst>
          </p:cNvPr>
          <p:cNvSpPr txBox="1"/>
          <p:nvPr/>
        </p:nvSpPr>
        <p:spPr>
          <a:xfrm>
            <a:off x="4924425" y="3922456"/>
            <a:ext cx="4347375" cy="460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i="1" dirty="0">
                <a:solidFill>
                  <a:schemeClr val="dk1"/>
                </a:solidFill>
              </a:rPr>
              <a:t>Why not just fix these issues in Excel?</a:t>
            </a:r>
            <a:endParaRPr lang="en-US" sz="1800" b="1" i="1" dirty="0">
              <a:solidFill>
                <a:schemeClr val="dk1"/>
              </a:solidFill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Automate To Reduce Human Errors</a:t>
            </a:r>
            <a:endParaRPr dirty="0"/>
          </a:p>
        </p:txBody>
      </p:sp>
      <p:sp>
        <p:nvSpPr>
          <p:cNvPr id="177" name="Google Shape;177;p2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457200" y="5608381"/>
            <a:ext cx="8547900" cy="460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i="1" dirty="0">
                <a:solidFill>
                  <a:schemeClr val="dk1"/>
                </a:solidFill>
              </a:rPr>
              <a:t>Will your future self be able to do this?</a:t>
            </a:r>
            <a:endParaRPr lang="en-US" sz="1800" b="1" i="1" dirty="0">
              <a:solidFill>
                <a:schemeClr val="dk1"/>
              </a:solidFill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6" y="1143000"/>
            <a:ext cx="6843643" cy="3849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Organize Directories</a:t>
            </a:r>
          </a:p>
        </p:txBody>
      </p:sp>
      <p:sp>
        <p:nvSpPr>
          <p:cNvPr id="114" name="Google Shape;114;p1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457200" y="1220752"/>
            <a:ext cx="82998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This is a real directory with code &amp; data that monitors load on KLC.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Is it clear where you would go to find load by user on a given date?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328775" y="2193525"/>
            <a:ext cx="2899500" cy="22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active_netids.txt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active_usernames.txt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daily_email.sh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email_lookup.py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emails_of_active_users.sh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loadavg.gnuplot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loadavg_history.klc01.txt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loadavg_history.klc02.txt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loadavg_history.klc03.txt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3168750" y="2193525"/>
            <a:ext cx="2899500" cy="22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loadavg_history.klc04.txt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loadavg_history.klc05.txt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loadavg.png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monitor_load.sh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netids_of_active_users.sh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renice/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users_history.klc01.txt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users_history.klc02.txt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users_history.klc03.txt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6003325" y="2193525"/>
            <a:ext cx="2811900" cy="22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users_history.klc04.txt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users_history.klc05.txt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vmstat.gnuplot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vmstat_history.klc01.txt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vmstat_history.klc02.txt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vmstat_history.klc03.txt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vmstat_history.klc04.txt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vmstat_history.klc05.txt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vmstat.png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3166</Words>
  <Application>Microsoft Office PowerPoint</Application>
  <PresentationFormat>On-screen Show (4:3)</PresentationFormat>
  <Paragraphs>454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2_Custom Design</vt:lpstr>
      <vt:lpstr>Research Fellows - Session One Principles for Reproducibility</vt:lpstr>
      <vt:lpstr>Who Cares About Replicating Results?</vt:lpstr>
      <vt:lpstr>Why Are Papers So Hard To Replicate?</vt:lpstr>
      <vt:lpstr>Will You Collaborate Well With Yourself?</vt:lpstr>
      <vt:lpstr>Setting Your Future Self Up For Success</vt:lpstr>
      <vt:lpstr>Automate To Reduce Human Errors</vt:lpstr>
      <vt:lpstr>Automate Reduces Human Errors</vt:lpstr>
      <vt:lpstr>Automate To Reduce Human Errors</vt:lpstr>
      <vt:lpstr>Organize Directories</vt:lpstr>
      <vt:lpstr>Organize Directories (Good Records)</vt:lpstr>
      <vt:lpstr>Document Your Code (Good Records)</vt:lpstr>
      <vt:lpstr>Version Control (Good Records)</vt:lpstr>
      <vt:lpstr>Don’t Repeat Yourself</vt:lpstr>
      <vt:lpstr>One Way People Repeat Themselves</vt:lpstr>
      <vt:lpstr>Get It Right The First Time</vt:lpstr>
      <vt:lpstr>Appendix – Text Editors on KLC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 Principles Data Skills for Empirical Research</dc:title>
  <cp:lastModifiedBy>John Patrick Johnson</cp:lastModifiedBy>
  <cp:revision>763</cp:revision>
  <dcterms:modified xsi:type="dcterms:W3CDTF">2022-08-09T21:50:55Z</dcterms:modified>
</cp:coreProperties>
</file>