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71" r:id="rId2"/>
    <p:sldId id="257" r:id="rId3"/>
    <p:sldId id="276" r:id="rId4"/>
    <p:sldId id="275" r:id="rId5"/>
    <p:sldId id="259" r:id="rId6"/>
    <p:sldId id="262" r:id="rId7"/>
    <p:sldId id="282" r:id="rId8"/>
    <p:sldId id="278" r:id="rId9"/>
    <p:sldId id="263" r:id="rId10"/>
    <p:sldId id="279" r:id="rId11"/>
    <p:sldId id="264" r:id="rId12"/>
    <p:sldId id="266" r:id="rId13"/>
    <p:sldId id="283" r:id="rId14"/>
    <p:sldId id="281" r:id="rId15"/>
    <p:sldId id="270" r:id="rId16"/>
    <p:sldId id="267" r:id="rId17"/>
    <p:sldId id="268" r:id="rId18"/>
    <p:sldId id="269" r:id="rId19"/>
    <p:sldId id="284" r:id="rId20"/>
    <p:sldId id="280" r:id="rId21"/>
    <p:sldId id="277" r:id="rId22"/>
    <p:sldId id="265" r:id="rId23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 Medium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273"/>
  </p:normalViewPr>
  <p:slideViewPr>
    <p:cSldViewPr snapToGrid="0">
      <p:cViewPr varScale="1">
        <p:scale>
          <a:sx n="77" d="100"/>
          <a:sy n="77" d="100"/>
        </p:scale>
        <p:origin x="2544" y="1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11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d407e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6d407e7a1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ge6d407e7a1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52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8bbe3d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e58bbe3d21_0_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e58bbe3d21_0_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d407e7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6d407e7a1_0_3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ge6d407e7a1_0_3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Four</a:t>
            </a:r>
            <a:br>
              <a:rPr lang="en-US" dirty="0"/>
            </a:br>
            <a:r>
              <a:rPr lang="en-US" sz="2400" dirty="0"/>
              <a:t>Automating your Workflows, Scripting, Audit Trails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d407e7a1_0_27"/>
          <p:cNvSpPr/>
          <p:nvPr/>
        </p:nvSpPr>
        <p:spPr>
          <a:xfrm>
            <a:off x="693675" y="2727425"/>
            <a:ext cx="4272600" cy="2759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554325" y="873125"/>
            <a:ext cx="7340400" cy="5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files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R/4.0.3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407e7a1_0_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Running a Shell Script</a:t>
            </a:r>
            <a:endParaRPr/>
          </a:p>
        </p:txBody>
      </p:sp>
      <p:sp>
        <p:nvSpPr>
          <p:cNvPr id="141" name="Google Shape;141;ge6d407e7a1_0_3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42" name="Google Shape;142;ge6d407e7a1_0_39"/>
          <p:cNvSpPr txBox="1"/>
          <p:nvPr/>
        </p:nvSpPr>
        <p:spPr>
          <a:xfrm>
            <a:off x="554325" y="873125"/>
            <a:ext cx="7340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make the file executable: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 +x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run the script: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or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A1A2C-9CC0-091F-F03D-5E4C22C6F9F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2 – Shell Script Practice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84211" y="2255318"/>
            <a:ext cx="734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Write a shell script that uses any existing code you have on KLC.  Feel free to use the interest rate code in the programming language of your choice.  </a:t>
            </a:r>
            <a:endParaRPr sz="3000" i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66878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Cron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 create a cron job type the following from any node: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Note that you will need to enter your job in a vi editor. 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insert text type “i”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text type “esc”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save changes type “:wq”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the file without saving changes type “:q!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To enter a cron job for the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>
                <a:solidFill>
                  <a:schemeClr val="dk1"/>
                </a:solidFill>
              </a:rPr>
              <a:t> shell script and print the results to a file: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sh ~/cron_example.sh &gt; ~/cron_output.txt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8" y="1550275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407e7a1_0_57"/>
          <p:cNvSpPr/>
          <p:nvPr/>
        </p:nvSpPr>
        <p:spPr>
          <a:xfrm>
            <a:off x="388875" y="2651225"/>
            <a:ext cx="5549400" cy="312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6d407e7a1_0_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 for Cron</a:t>
            </a:r>
            <a:endParaRPr/>
          </a:p>
        </p:txBody>
      </p:sp>
      <p:sp>
        <p:nvSpPr>
          <p:cNvPr id="169" name="Google Shape;169;ge6d407e7a1_0_57"/>
          <p:cNvSpPr txBox="1">
            <a:spLocks noGrp="1"/>
          </p:cNvSpPr>
          <p:nvPr>
            <p:ph type="sldNum" idx="12"/>
          </p:nvPr>
        </p:nvSpPr>
        <p:spPr>
          <a:xfrm>
            <a:off x="8382000" y="64306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ge6d407e7a1_0_57"/>
          <p:cNvSpPr txBox="1"/>
          <p:nvPr/>
        </p:nvSpPr>
        <p:spPr>
          <a:xfrm>
            <a:off x="317975" y="827000"/>
            <a:ext cx="73404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 a sample shell script for a cron job in the nano editor and follow the previous steps to make it executable: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cron_example.sh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 the nano editor, enter the following: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 -l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~/.bash_profile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file.py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 message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“Cron Job is Running on KLC Node 5”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B0691-6AFF-5A52-3D9E-54BAC6E36C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330700" y="64433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3 – Cron Job Practice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84211" y="2255318"/>
            <a:ext cx="734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Setup a </a:t>
            </a:r>
            <a:r>
              <a:rPr lang="en-US" sz="3000" i="1" dirty="0" err="1"/>
              <a:t>cron</a:t>
            </a:r>
            <a:r>
              <a:rPr lang="en-US" sz="3000" i="1" dirty="0"/>
              <a:t> tab with an email notification on KLC.  If needed, setup the </a:t>
            </a:r>
            <a:r>
              <a:rPr lang="en-US" sz="3000" i="1" dirty="0" err="1"/>
              <a:t>cron</a:t>
            </a:r>
            <a:r>
              <a:rPr lang="en-US" sz="3000" i="1" dirty="0"/>
              <a:t> job to run the interest rate code in your preferred programming language.</a:t>
            </a:r>
            <a:endParaRPr sz="3000" i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52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Automating and Scripting on KLC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75" y="1047037"/>
            <a:ext cx="7304700" cy="4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FAF05-52B2-BBB2-2E2C-776A1CCD5EA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- Creating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Instead of loading each module you would like to use in your shell script separately, you can also create </a:t>
            </a:r>
            <a:r>
              <a:rPr lang="en-US" sz="1800" dirty="0" err="1"/>
              <a:t>conda</a:t>
            </a:r>
            <a:r>
              <a:rPr lang="en-US" sz="1800" dirty="0"/>
              <a:t> environment.  The environment below will include R and install the </a:t>
            </a:r>
            <a:r>
              <a:rPr lang="en-US" sz="1800" dirty="0" err="1"/>
              <a:t>tidyverse</a:t>
            </a:r>
            <a:r>
              <a:rPr lang="en-US" sz="1800" dirty="0"/>
              <a:t> package.  Follow the steps below only once to create the environment: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r>
              <a:rPr lang="en-US" sz="1700" dirty="0"/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python-miniconda3/4.12.0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 -n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r-essentials r-base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r-fs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pandas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In the future, you will only need to activate the environment to load all modules and libraries.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A5C23-AA30-B646-EB79-158D2FEEBF3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906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Automation Advice in your Code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Running the Code from a Terminal on KLC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Scripting Multiple Tasks at Once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Scheduling processes in cron</a:t>
            </a:r>
            <a:endParaRPr sz="25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34707-40BD-D41B-053B-B4D22EEC011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Automate Checks/Changes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8bbe3d21_0_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Changes to Data</a:t>
            </a:r>
            <a:endParaRPr dirty="0"/>
          </a:p>
        </p:txBody>
      </p:sp>
      <p:sp>
        <p:nvSpPr>
          <p:cNvPr id="76" name="Google Shape;76;ge58bbe3d21_0_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7" name="Google Shape;77;ge58bbe3d21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60" y="1086382"/>
            <a:ext cx="5563082" cy="53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58bbe3d21_0_9"/>
          <p:cNvSpPr txBox="1"/>
          <p:nvPr/>
        </p:nvSpPr>
        <p:spPr>
          <a:xfrm>
            <a:off x="6230839" y="1720512"/>
            <a:ext cx="2727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out of Range data points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repeated header rows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Fix missing value notation: NDs to NAs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E979F3-926B-85E2-62F7-D3A92A59D8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AAB08-32FA-25C2-2E01-748AFA028523}"/>
              </a:ext>
            </a:extLst>
          </p:cNvPr>
          <p:cNvSpPr/>
          <p:nvPr/>
        </p:nvSpPr>
        <p:spPr>
          <a:xfrm>
            <a:off x="3228901" y="3124200"/>
            <a:ext cx="9271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09E6F-FDB4-DCCB-3BA9-206F34E54C48}"/>
              </a:ext>
            </a:extLst>
          </p:cNvPr>
          <p:cNvSpPr/>
          <p:nvPr/>
        </p:nvSpPr>
        <p:spPr>
          <a:xfrm>
            <a:off x="3990901" y="5709784"/>
            <a:ext cx="796999" cy="797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AD071-42EE-A39D-5070-96A6D77228FD}"/>
              </a:ext>
            </a:extLst>
          </p:cNvPr>
          <p:cNvSpPr/>
          <p:nvPr/>
        </p:nvSpPr>
        <p:spPr>
          <a:xfrm>
            <a:off x="457200" y="4673600"/>
            <a:ext cx="4953000" cy="88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Opening a GUI on KLC</a:t>
            </a:r>
            <a:endParaRPr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R/4.0.3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Exercise 1 – Using Regex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684211" y="2255318"/>
            <a:ext cx="7340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/>
              <a:t>In the Interest Rate dataset, use Regular Expressions to separate the Month and Year from the “Month” variable.</a:t>
            </a:r>
            <a:endParaRPr sz="3000" i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85532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Launching Code from Terminal</a:t>
            </a:r>
            <a:endParaRPr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To launch an R file: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 &lt;file_name.R&gt;</a:t>
            </a:r>
            <a:endParaRPr sz="18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launch a python file: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&lt;file_name.py&gt;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launch a stata do file: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 -b do &lt;file_name.do&gt;</a:t>
            </a:r>
            <a:endParaRPr sz="17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1088</Words>
  <Application>Microsoft Macintosh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Arial</vt:lpstr>
      <vt:lpstr>SymbolMT</vt:lpstr>
      <vt:lpstr>Consolas</vt:lpstr>
      <vt:lpstr>Roboto Medium</vt:lpstr>
      <vt:lpstr>2_Custom Design</vt:lpstr>
      <vt:lpstr>Session Four Automating your Workflows, Scripting, Audit Trails Kellogg Research Support</vt:lpstr>
      <vt:lpstr>Automating and Scripting on KLC</vt:lpstr>
      <vt:lpstr>Today we will Cover</vt:lpstr>
      <vt:lpstr>PowerPoint Presentation</vt:lpstr>
      <vt:lpstr>Automating Changes to Data</vt:lpstr>
      <vt:lpstr>Opening a GUI on KLC</vt:lpstr>
      <vt:lpstr>Exercise 1 – Using Regex</vt:lpstr>
      <vt:lpstr>PowerPoint Presentation</vt:lpstr>
      <vt:lpstr>Launching Code from Terminal</vt:lpstr>
      <vt:lpstr>PowerPoint Presentation</vt:lpstr>
      <vt:lpstr>Creating a Shell Script</vt:lpstr>
      <vt:lpstr>Running a Shell Script</vt:lpstr>
      <vt:lpstr>Exercise 2 – Shell Script Practice</vt:lpstr>
      <vt:lpstr>PowerPoint Presentation</vt:lpstr>
      <vt:lpstr>Creating a Cron Job</vt:lpstr>
      <vt:lpstr>Crontab Guide</vt:lpstr>
      <vt:lpstr>Crontab Examples</vt:lpstr>
      <vt:lpstr>Creating a Shell Script for Cron</vt:lpstr>
      <vt:lpstr>Exercise 3 – Cron Job Practice</vt:lpstr>
      <vt:lpstr>PowerPoint Presentation</vt:lpstr>
      <vt:lpstr>Appendix: Git Clone Workshop to KLC</vt:lpstr>
      <vt:lpstr>Appendix - Creating a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10</cp:revision>
  <dcterms:modified xsi:type="dcterms:W3CDTF">2022-07-18T14:10:32Z</dcterms:modified>
</cp:coreProperties>
</file>