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76" r:id="rId4"/>
    <p:sldId id="275" r:id="rId5"/>
    <p:sldId id="259" r:id="rId6"/>
    <p:sldId id="262" r:id="rId7"/>
    <p:sldId id="278" r:id="rId8"/>
    <p:sldId id="263" r:id="rId9"/>
    <p:sldId id="279" r:id="rId10"/>
    <p:sldId id="264" r:id="rId11"/>
    <p:sldId id="266" r:id="rId12"/>
    <p:sldId id="281" r:id="rId13"/>
    <p:sldId id="270" r:id="rId14"/>
    <p:sldId id="267" r:id="rId15"/>
    <p:sldId id="268" r:id="rId16"/>
    <p:sldId id="269" r:id="rId17"/>
    <p:sldId id="280" r:id="rId18"/>
    <p:sldId id="277" r:id="rId19"/>
    <p:sldId id="265" r:id="rId20"/>
  </p:sldIdLst>
  <p:sldSz cx="9144000" cy="6858000" type="screen4x3"/>
  <p:notesSz cx="7010400" cy="923607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 Medium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5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Jb/dxg8SBACTioISI2Z3PoJo6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5311"/>
  </p:normalViewPr>
  <p:slideViewPr>
    <p:cSldViewPr snapToGrid="0">
      <p:cViewPr varScale="1">
        <p:scale>
          <a:sx n="77" d="100"/>
          <a:sy n="77" d="100"/>
        </p:scale>
        <p:origin x="2544" y="192"/>
      </p:cViewPr>
      <p:guideLst>
        <p:guide orient="horz" pos="42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40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6" name="Google Shape;146;p1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d407e7a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e6d407e7a1_0_4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5" name="Google Shape;155;ge6d407e7a1_0_4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d407e7a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e6d407e7a1_0_5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ge6d407e7a1_0_5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3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d407e7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d407e7a1_0_85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ge6d407e7a1_0_85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461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58bbe3d2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e58bbe3d21_0_4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1" name="Google Shape;91;ge58bbe3d21_0_4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6514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58bbe3d2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e58bbe3d21_0_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" name="Google Shape;72;ge58bbe3d21_0_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2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407e7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e6d407e7a1_0_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e6d407e7a1_0_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6d407e7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e6d407e7a1_0_10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e6d407e7a1_0_10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6d407e7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6d407e7a1_0_27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ge6d407e7a1_0_27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407e7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e6d407e7a1_0_39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7" name="Google Shape;137;ge6d407e7a1_0_39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6d407e7a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e6d407e7a1_0_73:notes"/>
          <p:cNvSpPr txBox="1">
            <a:spLocks noGrp="1"/>
          </p:cNvSpPr>
          <p:nvPr>
            <p:ph type="body" idx="1"/>
          </p:nvPr>
        </p:nvSpPr>
        <p:spPr>
          <a:xfrm>
            <a:off x="701040" y="4387136"/>
            <a:ext cx="5608200" cy="41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4" name="Google Shape;174;ge6d407e7a1_0_73:notes"/>
          <p:cNvSpPr txBox="1">
            <a:spLocks noGrp="1"/>
          </p:cNvSpPr>
          <p:nvPr>
            <p:ph type="sldNum" idx="12"/>
          </p:nvPr>
        </p:nvSpPr>
        <p:spPr>
          <a:xfrm>
            <a:off x="3970938" y="8772669"/>
            <a:ext cx="30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ctrTitle"/>
          </p:nvPr>
        </p:nvSpPr>
        <p:spPr>
          <a:xfrm>
            <a:off x="776802" y="665766"/>
            <a:ext cx="7909998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4500"/>
              <a:buFont typeface="Arial"/>
              <a:buNone/>
              <a:defRPr sz="45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/>
          <p:nvPr/>
        </p:nvSpPr>
        <p:spPr>
          <a:xfrm>
            <a:off x="776802" y="3480845"/>
            <a:ext cx="8038920" cy="104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 MASTER SUBTITLE STYLE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8" descr="Kellogg_H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802" y="5732774"/>
            <a:ext cx="3879183" cy="3971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8"/>
          <p:cNvCxnSpPr/>
          <p:nvPr/>
        </p:nvCxnSpPr>
        <p:spPr>
          <a:xfrm>
            <a:off x="776802" y="3008273"/>
            <a:ext cx="3879183" cy="0"/>
          </a:xfrm>
          <a:prstGeom prst="straightConnector1">
            <a:avLst/>
          </a:prstGeom>
          <a:noFill/>
          <a:ln w="12700" cap="flat" cmpd="sng">
            <a:solidFill>
              <a:srgbClr val="3D146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722313" y="3821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722313" y="216164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2400" b="1">
                <a:solidFill>
                  <a:srgbClr val="0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457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48200" y="138308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3D14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485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233680" y="665766"/>
            <a:ext cx="8910320" cy="214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dirty="0"/>
              <a:t>Session Four</a:t>
            </a:r>
            <a:br>
              <a:rPr lang="en-US" dirty="0"/>
            </a:br>
            <a:r>
              <a:rPr lang="en-US" sz="2400" dirty="0"/>
              <a:t>Automating your Workflows, Scripting, Audit Trails</a:t>
            </a:r>
            <a:br>
              <a:rPr lang="en-US" sz="2400" dirty="0"/>
            </a:br>
            <a:r>
              <a:rPr lang="en-US" sz="2400" dirty="0"/>
              <a:t>Kellogg Research Support</a:t>
            </a:r>
            <a:endParaRPr lang="en-US" dirty="0"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776802" y="3242524"/>
            <a:ext cx="7909998" cy="77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0" indent="0"/>
            <a:r>
              <a:rPr lang="en-US" dirty="0"/>
              <a:t>Summer 2022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A16B6-60BF-721B-58DF-BD20A648A0B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d407e7a1_0_27"/>
          <p:cNvSpPr/>
          <p:nvPr/>
        </p:nvSpPr>
        <p:spPr>
          <a:xfrm>
            <a:off x="693675" y="2727425"/>
            <a:ext cx="4272600" cy="27591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e6d407e7a1_0_2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</a:t>
            </a:r>
            <a:endParaRPr/>
          </a:p>
        </p:txBody>
      </p:sp>
      <p:sp>
        <p:nvSpPr>
          <p:cNvPr id="123" name="Google Shape;123;ge6d407e7a1_0_2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ge6d407e7a1_0_27"/>
          <p:cNvSpPr txBox="1"/>
          <p:nvPr/>
        </p:nvSpPr>
        <p:spPr>
          <a:xfrm>
            <a:off x="554325" y="873125"/>
            <a:ext cx="7340400" cy="57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If you’d like to run multiple files in sequence, you can create a shell script on KLC using the nano editor.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&lt;</a:t>
            </a:r>
            <a:r>
              <a:rPr lang="en-US" sz="1800" dirty="0" err="1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Here is a simple example file: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clear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module load R/4.0.3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python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file.py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-US"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 dirty="0" err="1">
                <a:latin typeface="Consolas"/>
                <a:ea typeface="Consolas"/>
                <a:cs typeface="Consolas"/>
                <a:sym typeface="Consolas"/>
              </a:rPr>
              <a:t>file.R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make the file executable: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 +x &lt;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file_name.sh</a:t>
            </a: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682B6-EFBC-A775-1FF1-04B6A258318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d407e7a1_0_3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Running a Shell Script</a:t>
            </a:r>
            <a:endParaRPr/>
          </a:p>
        </p:txBody>
      </p:sp>
      <p:sp>
        <p:nvSpPr>
          <p:cNvPr id="141" name="Google Shape;141;ge6d407e7a1_0_3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42" name="Google Shape;142;ge6d407e7a1_0_39"/>
          <p:cNvSpPr txBox="1"/>
          <p:nvPr/>
        </p:nvSpPr>
        <p:spPr>
          <a:xfrm>
            <a:off x="554325" y="873125"/>
            <a:ext cx="7340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make the file executable: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chmod +x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run the script: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./&lt;file_name.sh&gt;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or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&lt;file_name.sh&gt;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0A1A2C-9CC0-091F-F03D-5E4C22C6F9F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Cron Jobs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22145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d407e7a1_0_7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Cron Job</a:t>
            </a:r>
            <a:endParaRPr/>
          </a:p>
        </p:txBody>
      </p:sp>
      <p:sp>
        <p:nvSpPr>
          <p:cNvPr id="178" name="Google Shape;178;ge6d407e7a1_0_73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9" name="Google Shape;179;ge6d407e7a1_0_73"/>
          <p:cNvSpPr txBox="1"/>
          <p:nvPr/>
        </p:nvSpPr>
        <p:spPr>
          <a:xfrm>
            <a:off x="317975" y="827000"/>
            <a:ext cx="73404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To create a cron job type the following from any node: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crontab -e</a:t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Note that you will need to enter your job in a vi editor. 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insert text type “i”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text type “esc”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save changes type “:wq”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To exit the file without saving changes type “:q!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To enter a cron job for the </a:t>
            </a: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cron_example.sh</a:t>
            </a:r>
            <a:r>
              <a:rPr lang="en-US" sz="1700">
                <a:solidFill>
                  <a:schemeClr val="dk1"/>
                </a:solidFill>
              </a:rPr>
              <a:t> shell script and print the results to a file: 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15 12 * * * sh ~/cron_example.sh &gt; ~/cron_output.txt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8553A2-9303-B63F-0364-BB2C51DD2AA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84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Guide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08" y="1550275"/>
            <a:ext cx="8765592" cy="353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D784A4-D794-1DCA-DD29-A958FF21722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6d407e7a1_0_4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Crontab Examples</a:t>
            </a:r>
            <a:endParaRPr/>
          </a:p>
        </p:txBody>
      </p:sp>
      <p:sp>
        <p:nvSpPr>
          <p:cNvPr id="159" name="Google Shape;159;ge6d407e7a1_0_47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0" name="Google Shape;160;ge6d407e7a1_0_47"/>
          <p:cNvSpPr txBox="1"/>
          <p:nvPr/>
        </p:nvSpPr>
        <p:spPr>
          <a:xfrm>
            <a:off x="317975" y="827000"/>
            <a:ext cx="7730700" cy="56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10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*/10 *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3 hours and 30 minutes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*/30 */3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day at 8am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8 *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Friday at 2pm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FRI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14 * * 6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month 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every quarter (4 times a year)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 */3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following example will run the specified months only.</a:t>
            </a: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0 0 10 Jan,Apr,Jul,Oct * /usr/bin/somedirectory/somecommand</a:t>
            </a:r>
            <a:endParaRPr sz="17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2AFDF-669D-DB66-4409-22AD60DE2C1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d407e7a1_0_57"/>
          <p:cNvSpPr/>
          <p:nvPr/>
        </p:nvSpPr>
        <p:spPr>
          <a:xfrm>
            <a:off x="388875" y="2651225"/>
            <a:ext cx="5549400" cy="31215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e6d407e7a1_0_5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Creating a Shell Script for Cron</a:t>
            </a:r>
            <a:endParaRPr/>
          </a:p>
        </p:txBody>
      </p:sp>
      <p:sp>
        <p:nvSpPr>
          <p:cNvPr id="169" name="Google Shape;169;ge6d407e7a1_0_57"/>
          <p:cNvSpPr txBox="1">
            <a:spLocks noGrp="1"/>
          </p:cNvSpPr>
          <p:nvPr>
            <p:ph type="sldNum" idx="12"/>
          </p:nvPr>
        </p:nvSpPr>
        <p:spPr>
          <a:xfrm>
            <a:off x="8382000" y="64306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0" name="Google Shape;170;ge6d407e7a1_0_57"/>
          <p:cNvSpPr txBox="1"/>
          <p:nvPr/>
        </p:nvSpPr>
        <p:spPr>
          <a:xfrm>
            <a:off x="317975" y="827000"/>
            <a:ext cx="7340400" cy="53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Create a sample shell script for a cron job in the nano editor and follow the previous steps to make it executable: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r>
              <a:rPr lang="en-US" sz="1800"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nano cron_example.sh</a:t>
            </a:r>
            <a:endParaRPr sz="1800">
              <a:highlight>
                <a:srgbClr val="D9D9D9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In the nano editor, enter the following: 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#!/bin/bash -l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~/.bash_profile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load modules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run scripts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file.py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 message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echo “Cron Job is Running on KLC Node 5”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D9D9D9"/>
              </a:highlight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1B0691-6AFF-5A52-3D9E-54BAC6E36C8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330700" y="64433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1488450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Appendix: Git Clone Workshop to KLC</a:t>
            </a:r>
            <a:endParaRPr dirty="0"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311250" y="985254"/>
            <a:ext cx="823585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we’ll first copy the contents of this week’s </a:t>
            </a:r>
            <a:r>
              <a:rPr lang="en-US" sz="1800" dirty="0" err="1"/>
              <a:t>github</a:t>
            </a:r>
            <a:r>
              <a:rPr lang="en-US" sz="1800" dirty="0"/>
              <a:t> lecture notes/materials to our KLC home directories.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Launch a Terminal window on KLC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Type the following into the command line: </a:t>
            </a:r>
          </a:p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clone https://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github.com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rs-kellogg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/workshop_2022/</a:t>
            </a:r>
          </a:p>
          <a:p>
            <a:pPr>
              <a:buClr>
                <a:schemeClr val="dk1"/>
              </a:buClr>
              <a:buSzPts val="1100"/>
            </a:pPr>
            <a:endParaRPr lang="en-US" altLang="en-US" sz="1800" dirty="0">
              <a:solidFill>
                <a:schemeClr val="tx1"/>
              </a:solidFill>
              <a:latin typeface="SymbolM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  <p:pic>
        <p:nvPicPr>
          <p:cNvPr id="1032" name="Picture 8" descr="page1image9109504">
            <a:extLst>
              <a:ext uri="{FF2B5EF4-FFF2-40B4-BE49-F238E27FC236}">
                <a16:creationId xmlns:a16="http://schemas.microsoft.com/office/drawing/2014/main" id="{C29257F3-C8F2-5DC0-8790-45DBC372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9024"/>
            <a:ext cx="7502989" cy="21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05;ge6d407e7a1_0_0">
            <a:extLst>
              <a:ext uri="{FF2B5EF4-FFF2-40B4-BE49-F238E27FC236}">
                <a16:creationId xmlns:a16="http://schemas.microsoft.com/office/drawing/2014/main" id="{F2A96A40-71F8-C3FF-28CC-B49CAF305CCA}"/>
              </a:ext>
            </a:extLst>
          </p:cNvPr>
          <p:cNvSpPr txBox="1"/>
          <p:nvPr/>
        </p:nvSpPr>
        <p:spPr>
          <a:xfrm>
            <a:off x="212900" y="5333322"/>
            <a:ext cx="889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en-US" sz="1800" dirty="0">
                <a:solidFill>
                  <a:schemeClr val="tx1"/>
                </a:solidFill>
                <a:latin typeface="Calibri" panose="020F0502020204030204" pitchFamily="34" charset="0"/>
              </a:rPr>
              <a:t>To update the contents of an existing cloned directory, navigate to the folder and type: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cd ~/workshop-2022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9FAF05-52B2-BBB2-2E2C-776A1CCD5EA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680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d407e7a1_0_8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Appendix - Creating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dirty="0"/>
          </a:p>
        </p:txBody>
      </p:sp>
      <p:sp>
        <p:nvSpPr>
          <p:cNvPr id="132" name="Google Shape;132;ge6d407e7a1_0_85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33" name="Google Shape;133;ge6d407e7a1_0_85"/>
          <p:cNvSpPr txBox="1"/>
          <p:nvPr/>
        </p:nvSpPr>
        <p:spPr>
          <a:xfrm>
            <a:off x="554325" y="873125"/>
            <a:ext cx="8132400" cy="54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Instead of loading each module you would like to use in your shell script separately, you can also create </a:t>
            </a:r>
            <a:r>
              <a:rPr lang="en-US" sz="1800" dirty="0" err="1"/>
              <a:t>conda</a:t>
            </a:r>
            <a:r>
              <a:rPr lang="en-US" sz="1800" dirty="0"/>
              <a:t> environment.  The environment below will include R and install the </a:t>
            </a:r>
            <a:r>
              <a:rPr lang="en-US" sz="1800" dirty="0" err="1"/>
              <a:t>tidyverse</a:t>
            </a:r>
            <a:r>
              <a:rPr lang="en-US" sz="1800" dirty="0"/>
              <a:t> package.  Follow the steps below only once to create the environment: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create -n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r-essentials r-base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lang="en-US"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r-fs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argparse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To leave the environment: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deactivate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In the future, you will only need to activate the environment to load all modules and libraries.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	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source activate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automate_env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FA5C23-AA30-B646-EB79-158D2FEEBF3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906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Automating and Scripting on KLC</a:t>
            </a:r>
            <a:endParaRPr/>
          </a:p>
        </p:txBody>
      </p:sp>
      <p:sp>
        <p:nvSpPr>
          <p:cNvPr id="58" name="Google Shape;58;p2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2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9" name="Google Shape;5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75" y="1047037"/>
            <a:ext cx="7304700" cy="476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C7831-8AF5-C7AC-BD81-5F39F900493B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58bbe3d21_0_4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/>
              <a:t>Today we will Cover</a:t>
            </a:r>
            <a:endParaRPr/>
          </a:p>
        </p:txBody>
      </p:sp>
      <p:sp>
        <p:nvSpPr>
          <p:cNvPr id="95" name="Google Shape;95;ge58bbe3d21_0_4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6" name="Google Shape;96;ge58bbe3d21_0_49"/>
          <p:cNvSpPr txBox="1"/>
          <p:nvPr/>
        </p:nvSpPr>
        <p:spPr>
          <a:xfrm>
            <a:off x="390548" y="1143000"/>
            <a:ext cx="8500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 Automation Advice in your Code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Running the Code from a Terminal on KLC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Scripting Multiple Tasks at Once</a:t>
            </a:r>
            <a:endParaRPr sz="2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Scheduling processes in cron</a:t>
            </a:r>
            <a:endParaRPr sz="25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234707-40BD-D41B-053B-B4D22EEC011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496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Automate Checks/Changes in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3787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8bbe3d21_0_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146F"/>
              </a:buClr>
              <a:buSzPts val="3200"/>
              <a:buFont typeface="Arial"/>
              <a:buNone/>
            </a:pPr>
            <a:r>
              <a:rPr lang="en-US" dirty="0"/>
              <a:t>Automating Changes to Data</a:t>
            </a:r>
            <a:endParaRPr dirty="0"/>
          </a:p>
        </p:txBody>
      </p:sp>
      <p:sp>
        <p:nvSpPr>
          <p:cNvPr id="76" name="Google Shape;76;ge58bbe3d21_0_9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7" name="Google Shape;77;ge58bbe3d21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560" y="1086382"/>
            <a:ext cx="5563082" cy="53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e58bbe3d21_0_9"/>
          <p:cNvSpPr txBox="1"/>
          <p:nvPr/>
        </p:nvSpPr>
        <p:spPr>
          <a:xfrm>
            <a:off x="6230839" y="1720512"/>
            <a:ext cx="272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out of Range data points</a:t>
            </a:r>
          </a:p>
          <a:p>
            <a:pPr marL="482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Remove repeated header rows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Fix missing value notation: NDs to NAs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E979F3-926B-85E2-62F7-D3A92A59D87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1AAB08-32FA-25C2-2E01-748AFA028523}"/>
              </a:ext>
            </a:extLst>
          </p:cNvPr>
          <p:cNvSpPr/>
          <p:nvPr/>
        </p:nvSpPr>
        <p:spPr>
          <a:xfrm>
            <a:off x="3228901" y="3124200"/>
            <a:ext cx="9271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09E6F-FDB4-DCCB-3BA9-206F34E54C48}"/>
              </a:ext>
            </a:extLst>
          </p:cNvPr>
          <p:cNvSpPr/>
          <p:nvPr/>
        </p:nvSpPr>
        <p:spPr>
          <a:xfrm>
            <a:off x="3990901" y="5709784"/>
            <a:ext cx="796999" cy="797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AD071-42EE-A39D-5070-96A6D77228FD}"/>
              </a:ext>
            </a:extLst>
          </p:cNvPr>
          <p:cNvSpPr/>
          <p:nvPr/>
        </p:nvSpPr>
        <p:spPr>
          <a:xfrm>
            <a:off x="457200" y="4673600"/>
            <a:ext cx="4953000" cy="889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6d407e7a1_0_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Opening a GUI on KLC</a:t>
            </a:r>
            <a:endParaRPr/>
          </a:p>
        </p:txBody>
      </p:sp>
      <p:sp>
        <p:nvSpPr>
          <p:cNvPr id="104" name="Google Shape;104;ge6d407e7a1_0_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5" name="Google Shape;105;ge6d407e7a1_0_0"/>
          <p:cNvSpPr txBox="1"/>
          <p:nvPr/>
        </p:nvSpPr>
        <p:spPr>
          <a:xfrm>
            <a:off x="268575" y="904875"/>
            <a:ext cx="7340400" cy="549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Recall that no modules are preloaded in a new KLC session.  You will need to load everything you use.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To see what version of a software package are available type: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&lt;software name&gt;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</a:t>
            </a:r>
            <a:r>
              <a:rPr lang="en-US" sz="1800" dirty="0" err="1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endParaRPr lang="en-US"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python</a:t>
            </a:r>
            <a:endParaRPr sz="18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/>
              <a:t>To load something type: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&lt;software version&gt;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avail R/4.0.3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</a:t>
            </a: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</a:t>
            </a: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/17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module load python/anaconda3.6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dirty="0">
                <a:solidFill>
                  <a:schemeClr val="dk1"/>
                </a:solidFill>
              </a:rPr>
              <a:t>To launch a GUI: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rstudio</a:t>
            </a:r>
            <a:endParaRPr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xstata-mp</a:t>
            </a:r>
            <a:endParaRPr lang="en-US" sz="1800" dirty="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 err="1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spyder</a:t>
            </a:r>
            <a:endParaRPr sz="1700" dirty="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A57CBA6-EA93-3943-6265-79A3C99876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Launching Code from Command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305040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d407e7a1_0_1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45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Launching Code from Terminal</a:t>
            </a:r>
            <a:endParaRPr/>
          </a:p>
        </p:txBody>
      </p:sp>
      <p:sp>
        <p:nvSpPr>
          <p:cNvPr id="113" name="Google Shape;113;ge6d407e7a1_0_10"/>
          <p:cNvSpPr txBox="1">
            <a:spLocks noGrp="1"/>
          </p:cNvSpPr>
          <p:nvPr>
            <p:ph type="sldNum" idx="12"/>
          </p:nvPr>
        </p:nvSpPr>
        <p:spPr>
          <a:xfrm>
            <a:off x="8686800" y="6506896"/>
            <a:ext cx="41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14" name="Google Shape;114;ge6d407e7a1_0_10"/>
          <p:cNvSpPr txBox="1"/>
          <p:nvPr/>
        </p:nvSpPr>
        <p:spPr>
          <a:xfrm>
            <a:off x="538450" y="1143000"/>
            <a:ext cx="7340400" cy="34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To launch an R file: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Rscript &lt;file_name.R&gt;</a:t>
            </a:r>
            <a:endParaRPr sz="18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To launch a python file: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python &lt;file_name.py&gt;</a:t>
            </a:r>
            <a:endParaRPr sz="1800">
              <a:solidFill>
                <a:schemeClr val="dk1"/>
              </a:solidFill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CCCCCC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To launch a stata do file: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CCCCC"/>
                </a:highlight>
                <a:latin typeface="Consolas"/>
                <a:ea typeface="Consolas"/>
                <a:cs typeface="Consolas"/>
                <a:sym typeface="Consolas"/>
              </a:rPr>
              <a:t>stata-mp -b do &lt;file_name.do&gt;</a:t>
            </a:r>
            <a:endParaRPr sz="1700">
              <a:highlight>
                <a:srgbClr val="CCCC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09C74C-E9C7-D17C-6B4D-8DAA8C73E8F2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A9A2C-F016-9F7E-FBF4-AD32DF3E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719"/>
            <a:ext cx="9144000" cy="6524883"/>
          </a:xfrm>
          <a:solidFill>
            <a:srgbClr val="7030A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Scripting Multiple Tasks at Once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11BF0-AAA1-2EE9-F80C-6B809FC36E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6FE5DE-8225-4241-1BB5-4A8AA1605DD9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572000" y="6506896"/>
            <a:ext cx="4114800" cy="365125"/>
          </a:xfrm>
        </p:spPr>
        <p:txBody>
          <a:bodyPr/>
          <a:lstStyle/>
          <a:p>
            <a:r>
              <a:rPr lang="en-US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363131282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982</Words>
  <Application>Microsoft Macintosh PowerPoint</Application>
  <PresentationFormat>On-screen Show (4:3)</PresentationFormat>
  <Paragraphs>231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Roboto Medium</vt:lpstr>
      <vt:lpstr>SymbolMT</vt:lpstr>
      <vt:lpstr>Calibri</vt:lpstr>
      <vt:lpstr>2_Custom Design</vt:lpstr>
      <vt:lpstr>Session Four Automating your Workflows, Scripting, Audit Trails Kellogg Research Support</vt:lpstr>
      <vt:lpstr>Automating and Scripting on KLC</vt:lpstr>
      <vt:lpstr>Today we will Cover</vt:lpstr>
      <vt:lpstr>PowerPoint Presentation</vt:lpstr>
      <vt:lpstr>Automating Changes to Data</vt:lpstr>
      <vt:lpstr>Opening a GUI on KLC</vt:lpstr>
      <vt:lpstr>PowerPoint Presentation</vt:lpstr>
      <vt:lpstr>Launching Code from Terminal</vt:lpstr>
      <vt:lpstr>PowerPoint Presentation</vt:lpstr>
      <vt:lpstr>Creating a Shell Script</vt:lpstr>
      <vt:lpstr>Running a Shell Script</vt:lpstr>
      <vt:lpstr>PowerPoint Presentation</vt:lpstr>
      <vt:lpstr>Creating a Cron Job</vt:lpstr>
      <vt:lpstr>Crontab Guide</vt:lpstr>
      <vt:lpstr>Crontab Examples</vt:lpstr>
      <vt:lpstr>Creating a Shell Script for Cron</vt:lpstr>
      <vt:lpstr>PowerPoint Presentation</vt:lpstr>
      <vt:lpstr>Appendix: Git Clone Workshop to KLC</vt:lpstr>
      <vt:lpstr>Appendix - Creating a Conda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and Scripting Code Fellows Workshop</dc:title>
  <cp:lastModifiedBy>Ambreen Chaudhri</cp:lastModifiedBy>
  <cp:revision>7</cp:revision>
  <dcterms:modified xsi:type="dcterms:W3CDTF">2022-07-18T05:37:36Z</dcterms:modified>
</cp:coreProperties>
</file>