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2" r:id="rId7"/>
    <p:sldId id="265" r:id="rId8"/>
    <p:sldId id="266" r:id="rId9"/>
    <p:sldId id="264" r:id="rId10"/>
    <p:sldId id="268" r:id="rId11"/>
    <p:sldId id="272" r:id="rId12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3493A-E66C-2168-BBBD-A4B3A78EC6DF}" v="24" dt="2022-06-03T01:41:30.617"/>
    <p1510:client id="{A32F9E8B-DABB-46EA-BA82-0D17199FCB6C}" v="204" dt="2019-11-15T02:21:11.744"/>
    <p1510:client id="{ABC40ABF-CC0A-4585-9AB1-0C4661091F47}" v="83" dt="2020-01-17T02:05:53.015"/>
    <p1510:client id="{C0D6B327-BF2E-1EC4-C4D4-83B34B46966D}" v="2335" dt="2022-06-01T13:21:39.492"/>
    <p1510:client id="{FFC7EF44-3C8D-9A1D-D287-7DC4F437DCF0}" v="3188" dt="2022-06-07T02:01:15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27" autoAdjust="0"/>
  </p:normalViewPr>
  <p:slideViewPr>
    <p:cSldViewPr snapToGrid="0">
      <p:cViewPr varScale="1">
        <p:scale>
          <a:sx n="83" d="100"/>
          <a:sy n="83" d="100"/>
        </p:scale>
        <p:origin x="102" y="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atrick Johnson" userId="S::jpj8711@ads.northwestern.edu::fe18dc51-e5c5-41f0-a67f-64543119935e" providerId="AD" clId="Web-{70E3493A-E66C-2168-BBBD-A4B3A78EC6DF}"/>
    <pc:docChg chg="modSld">
      <pc:chgData name="John Patrick Johnson" userId="S::jpj8711@ads.northwestern.edu::fe18dc51-e5c5-41f0-a67f-64543119935e" providerId="AD" clId="Web-{70E3493A-E66C-2168-BBBD-A4B3A78EC6DF}" dt="2022-06-03T01:41:30.617" v="22" actId="20577"/>
      <pc:docMkLst>
        <pc:docMk/>
      </pc:docMkLst>
      <pc:sldChg chg="modSp">
        <pc:chgData name="John Patrick Johnson" userId="S::jpj8711@ads.northwestern.edu::fe18dc51-e5c5-41f0-a67f-64543119935e" providerId="AD" clId="Web-{70E3493A-E66C-2168-BBBD-A4B3A78EC6DF}" dt="2022-06-03T01:41:30.617" v="22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70E3493A-E66C-2168-BBBD-A4B3A78EC6DF}" dt="2022-06-03T01:41:30.617" v="22" actId="20577"/>
          <ac:spMkLst>
            <pc:docMk/>
            <pc:sldMk cId="0" sldId="256"/>
            <ac:spMk id="49" creationId="{00000000-0000-0000-0000-000000000000}"/>
          </ac:spMkLst>
        </pc:spChg>
      </pc:sldChg>
    </pc:docChg>
  </pc:docChgLst>
  <pc:docChgLst>
    <pc:chgData name="John Patrick Johnson" userId="S::jpj8711@ads.northwestern.edu::fe18dc51-e5c5-41f0-a67f-64543119935e" providerId="AD" clId="Web-{FFC7EF44-3C8D-9A1D-D287-7DC4F437DCF0}"/>
    <pc:docChg chg="addSld delSld modSld sldOrd modMainMaster">
      <pc:chgData name="John Patrick Johnson" userId="S::jpj8711@ads.northwestern.edu::fe18dc51-e5c5-41f0-a67f-64543119935e" providerId="AD" clId="Web-{FFC7EF44-3C8D-9A1D-D287-7DC4F437DCF0}" dt="2022-06-07T02:01:15.621" v="2863" actId="20577"/>
      <pc:docMkLst>
        <pc:docMk/>
      </pc:docMkLst>
      <pc:sldChg chg="addSp modSp">
        <pc:chgData name="John Patrick Johnson" userId="S::jpj8711@ads.northwestern.edu::fe18dc51-e5c5-41f0-a67f-64543119935e" providerId="AD" clId="Web-{FFC7EF44-3C8D-9A1D-D287-7DC4F437DCF0}" dt="2022-06-06T00:45:53.307" v="612"/>
        <pc:sldMkLst>
          <pc:docMk/>
          <pc:sldMk cId="0" sldId="256"/>
        </pc:sldMkLst>
        <pc:spChg chg="add mod">
          <ac:chgData name="John Patrick Johnson" userId="S::jpj8711@ads.northwestern.edu::fe18dc51-e5c5-41f0-a67f-64543119935e" providerId="AD" clId="Web-{FFC7EF44-3C8D-9A1D-D287-7DC4F437DCF0}" dt="2022-06-06T00:45:53.307" v="612"/>
          <ac:spMkLst>
            <pc:docMk/>
            <pc:sldMk cId="0" sldId="256"/>
            <ac:spMk id="2" creationId="{59DA16B6-60BF-721B-58DF-BD20A648A0BB}"/>
          </ac:spMkLst>
        </pc:spChg>
      </pc:sldChg>
      <pc:sldChg chg="delSp modSp delAnim">
        <pc:chgData name="John Patrick Johnson" userId="S::jpj8711@ads.northwestern.edu::fe18dc51-e5c5-41f0-a67f-64543119935e" providerId="AD" clId="Web-{FFC7EF44-3C8D-9A1D-D287-7DC4F437DCF0}" dt="2022-06-06T00:54:56.233" v="861" actId="20577"/>
        <pc:sldMkLst>
          <pc:docMk/>
          <pc:sldMk cId="0" sldId="259"/>
        </pc:sldMkLst>
        <pc:spChg chg="del">
          <ac:chgData name="John Patrick Johnson" userId="S::jpj8711@ads.northwestern.edu::fe18dc51-e5c5-41f0-a67f-64543119935e" providerId="AD" clId="Web-{FFC7EF44-3C8D-9A1D-D287-7DC4F437DCF0}" dt="2022-06-05T17:17:10.084" v="7"/>
          <ac:spMkLst>
            <pc:docMk/>
            <pc:sldMk cId="0" sldId="259"/>
            <ac:spMk id="3" creationId="{E1491D88-C395-4672-BC8D-661A338098A2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5T17:17:02.256" v="5" actId="20577"/>
          <ac:spMkLst>
            <pc:docMk/>
            <pc:sldMk cId="0" sldId="259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0:45:53.307" v="612"/>
          <ac:spMkLst>
            <pc:docMk/>
            <pc:sldMk cId="0" sldId="259"/>
            <ac:spMk id="75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0:54:56.233" v="861" actId="20577"/>
          <ac:spMkLst>
            <pc:docMk/>
            <pc:sldMk cId="0" sldId="259"/>
            <ac:spMk id="77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FFC7EF44-3C8D-9A1D-D287-7DC4F437DCF0}" dt="2022-06-06T00:50:49.090" v="798" actId="14100"/>
        <pc:sldMkLst>
          <pc:docMk/>
          <pc:sldMk cId="409715940" sldId="260"/>
        </pc:sldMkLst>
        <pc:spChg chg="mod">
          <ac:chgData name="John Patrick Johnson" userId="S::jpj8711@ads.northwestern.edu::fe18dc51-e5c5-41f0-a67f-64543119935e" providerId="AD" clId="Web-{FFC7EF44-3C8D-9A1D-D287-7DC4F437DCF0}" dt="2022-06-05T18:37:58.815" v="208" actId="20577"/>
          <ac:spMkLst>
            <pc:docMk/>
            <pc:sldMk cId="409715940" sldId="260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0:45:53.307" v="612"/>
          <ac:spMkLst>
            <pc:docMk/>
            <pc:sldMk cId="409715940" sldId="260"/>
            <ac:spMk id="75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0:50:49.090" v="798" actId="14100"/>
          <ac:spMkLst>
            <pc:docMk/>
            <pc:sldMk cId="409715940" sldId="260"/>
            <ac:spMk id="77" creationId="{00000000-0000-0000-0000-000000000000}"/>
          </ac:spMkLst>
        </pc:spChg>
      </pc:sldChg>
      <pc:sldChg chg="addSp delSp modSp add del ord replId delAnim">
        <pc:chgData name="John Patrick Johnson" userId="S::jpj8711@ads.northwestern.edu::fe18dc51-e5c5-41f0-a67f-64543119935e" providerId="AD" clId="Web-{FFC7EF44-3C8D-9A1D-D287-7DC4F437DCF0}" dt="2022-06-06T00:47:51.230" v="666" actId="20577"/>
        <pc:sldMkLst>
          <pc:docMk/>
          <pc:sldMk cId="4265030550" sldId="261"/>
        </pc:sldMkLst>
        <pc:spChg chg="add mod">
          <ac:chgData name="John Patrick Johnson" userId="S::jpj8711@ads.northwestern.edu::fe18dc51-e5c5-41f0-a67f-64543119935e" providerId="AD" clId="Web-{FFC7EF44-3C8D-9A1D-D287-7DC4F437DCF0}" dt="2022-06-06T00:47:51.230" v="666" actId="20577"/>
          <ac:spMkLst>
            <pc:docMk/>
            <pc:sldMk cId="4265030550" sldId="261"/>
            <ac:spMk id="8" creationId="{996A4577-BD2A-C13D-FF34-982F9D7673AB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5T22:27:50.949" v="326" actId="20577"/>
          <ac:spMkLst>
            <pc:docMk/>
            <pc:sldMk cId="4265030550" sldId="261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0:45:52.807" v="611"/>
          <ac:spMkLst>
            <pc:docMk/>
            <pc:sldMk cId="4265030550" sldId="261"/>
            <ac:spMk id="75" creationId="{00000000-0000-0000-0000-000000000000}"/>
          </ac:spMkLst>
        </pc:spChg>
        <pc:spChg chg="del mod">
          <ac:chgData name="John Patrick Johnson" userId="S::jpj8711@ads.northwestern.edu::fe18dc51-e5c5-41f0-a67f-64543119935e" providerId="AD" clId="Web-{FFC7EF44-3C8D-9A1D-D287-7DC4F437DCF0}" dt="2022-06-06T00:37:34.819" v="348"/>
          <ac:spMkLst>
            <pc:docMk/>
            <pc:sldMk cId="4265030550" sldId="261"/>
            <ac:spMk id="77" creationId="{00000000-0000-0000-0000-000000000000}"/>
          </ac:spMkLst>
        </pc:spChg>
        <pc:graphicFrameChg chg="add del mod modGraphic">
          <ac:chgData name="John Patrick Johnson" userId="S::jpj8711@ads.northwestern.edu::fe18dc51-e5c5-41f0-a67f-64543119935e" providerId="AD" clId="Web-{FFC7EF44-3C8D-9A1D-D287-7DC4F437DCF0}" dt="2022-06-06T00:42:26.259" v="495"/>
          <ac:graphicFrameMkLst>
            <pc:docMk/>
            <pc:sldMk cId="4265030550" sldId="261"/>
            <ac:graphicFrameMk id="3" creationId="{939594D1-5D61-554B-A3F9-3FE1C6666CB2}"/>
          </ac:graphicFrameMkLst>
        </pc:graphicFrameChg>
        <pc:graphicFrameChg chg="add del mod modGraphic">
          <ac:chgData name="John Patrick Johnson" userId="S::jpj8711@ads.northwestern.edu::fe18dc51-e5c5-41f0-a67f-64543119935e" providerId="AD" clId="Web-{FFC7EF44-3C8D-9A1D-D287-7DC4F437DCF0}" dt="2022-06-06T00:42:24.165" v="494"/>
          <ac:graphicFrameMkLst>
            <pc:docMk/>
            <pc:sldMk cId="4265030550" sldId="261"/>
            <ac:graphicFrameMk id="5" creationId="{B294B91D-4F2A-19C8-2C18-F0A9476DAEEE}"/>
          </ac:graphicFrameMkLst>
        </pc:graphicFrameChg>
        <pc:graphicFrameChg chg="add mod modGraphic">
          <ac:chgData name="John Patrick Johnson" userId="S::jpj8711@ads.northwestern.edu::fe18dc51-e5c5-41f0-a67f-64543119935e" providerId="AD" clId="Web-{FFC7EF44-3C8D-9A1D-D287-7DC4F437DCF0}" dt="2022-06-06T00:46:36.511" v="615"/>
          <ac:graphicFrameMkLst>
            <pc:docMk/>
            <pc:sldMk cId="4265030550" sldId="261"/>
            <ac:graphicFrameMk id="7" creationId="{26EA75B8-3867-E699-CC05-CEE50209CB8D}"/>
          </ac:graphicFrameMkLst>
        </pc:graphicFrameChg>
      </pc:sldChg>
      <pc:sldChg chg="modSp add del ord replId">
        <pc:chgData name="John Patrick Johnson" userId="S::jpj8711@ads.northwestern.edu::fe18dc51-e5c5-41f0-a67f-64543119935e" providerId="AD" clId="Web-{FFC7EF44-3C8D-9A1D-D287-7DC4F437DCF0}" dt="2022-06-06T02:00:28.572" v="935" actId="20577"/>
        <pc:sldMkLst>
          <pc:docMk/>
          <pc:sldMk cId="3188379852" sldId="262"/>
        </pc:sldMkLst>
        <pc:spChg chg="mod">
          <ac:chgData name="John Patrick Johnson" userId="S::jpj8711@ads.northwestern.edu::fe18dc51-e5c5-41f0-a67f-64543119935e" providerId="AD" clId="Web-{FFC7EF44-3C8D-9A1D-D287-7DC4F437DCF0}" dt="2022-06-06T02:00:06.822" v="930" actId="20577"/>
          <ac:spMkLst>
            <pc:docMk/>
            <pc:sldMk cId="3188379852" sldId="262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0:45:53.307" v="612"/>
          <ac:spMkLst>
            <pc:docMk/>
            <pc:sldMk cId="3188379852" sldId="262"/>
            <ac:spMk id="75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2:00:28.572" v="935" actId="20577"/>
          <ac:spMkLst>
            <pc:docMk/>
            <pc:sldMk cId="3188379852" sldId="262"/>
            <ac:spMk id="77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FC7EF44-3C8D-9A1D-D287-7DC4F437DCF0}" dt="2022-06-05T17:22:45.914" v="184"/>
        <pc:sldMkLst>
          <pc:docMk/>
          <pc:sldMk cId="3378709578" sldId="263"/>
        </pc:sldMkLst>
        <pc:spChg chg="del">
          <ac:chgData name="John Patrick Johnson" userId="S::jpj8711@ads.northwestern.edu::fe18dc51-e5c5-41f0-a67f-64543119935e" providerId="AD" clId="Web-{FFC7EF44-3C8D-9A1D-D287-7DC4F437DCF0}" dt="2022-06-06T00:55:18.608" v="863"/>
          <ac:spMkLst>
            <pc:docMk/>
            <pc:sldMk cId="3378709578" sldId="263"/>
            <ac:spMk id="2" creationId="{843EC7B8-8BB5-EDAA-CDCD-891080D7743F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0:55:55.483" v="873" actId="20577"/>
          <ac:spMkLst>
            <pc:docMk/>
            <pc:sldMk cId="3378709578" sldId="263"/>
            <ac:spMk id="3" creationId="{260A9A2C-F016-9F7E-FBF4-AD32DF3E1D69}"/>
          </ac:spMkLst>
        </pc:spChg>
      </pc:sldChg>
      <pc:sldChg chg="modSp add del replId">
        <pc:chgData name="John Patrick Johnson" userId="S::jpj8711@ads.northwestern.edu::fe18dc51-e5c5-41f0-a67f-64543119935e" providerId="AD" clId="Web-{FFC7EF44-3C8D-9A1D-D287-7DC4F437DCF0}" dt="2022-06-07T01:25:36.804" v="2072" actId="20577"/>
        <pc:sldMkLst>
          <pc:docMk/>
          <pc:sldMk cId="2982532575" sldId="264"/>
        </pc:sldMkLst>
        <pc:spChg chg="mod">
          <ac:chgData name="John Patrick Johnson" userId="S::jpj8711@ads.northwestern.edu::fe18dc51-e5c5-41f0-a67f-64543119935e" providerId="AD" clId="Web-{FFC7EF44-3C8D-9A1D-D287-7DC4F437DCF0}" dt="2022-06-07T01:25:36.804" v="2072" actId="20577"/>
          <ac:spMkLst>
            <pc:docMk/>
            <pc:sldMk cId="2982532575" sldId="264"/>
            <ac:spMk id="77" creationId="{00000000-0000-0000-0000-000000000000}"/>
          </ac:spMkLst>
        </pc:spChg>
      </pc:sldChg>
      <pc:sldChg chg="modSp add replId">
        <pc:chgData name="John Patrick Johnson" userId="S::jpj8711@ads.northwestern.edu::fe18dc51-e5c5-41f0-a67f-64543119935e" providerId="AD" clId="Web-{FFC7EF44-3C8D-9A1D-D287-7DC4F437DCF0}" dt="2022-06-06T02:03:05.915" v="992" actId="20577"/>
        <pc:sldMkLst>
          <pc:docMk/>
          <pc:sldMk cId="3362103119" sldId="265"/>
        </pc:sldMkLst>
        <pc:spChg chg="mod">
          <ac:chgData name="John Patrick Johnson" userId="S::jpj8711@ads.northwestern.edu::fe18dc51-e5c5-41f0-a67f-64543119935e" providerId="AD" clId="Web-{FFC7EF44-3C8D-9A1D-D287-7DC4F437DCF0}" dt="2022-06-06T02:00:47.432" v="953" actId="20577"/>
          <ac:spMkLst>
            <pc:docMk/>
            <pc:sldMk cId="3362103119" sldId="265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2:03:05.915" v="992" actId="20577"/>
          <ac:spMkLst>
            <pc:docMk/>
            <pc:sldMk cId="3362103119" sldId="265"/>
            <ac:spMk id="77" creationId="{00000000-0000-0000-0000-000000000000}"/>
          </ac:spMkLst>
        </pc:spChg>
      </pc:sldChg>
      <pc:sldChg chg="modSp add del replId">
        <pc:chgData name="John Patrick Johnson" userId="S::jpj8711@ads.northwestern.edu::fe18dc51-e5c5-41f0-a67f-64543119935e" providerId="AD" clId="Web-{FFC7EF44-3C8D-9A1D-D287-7DC4F437DCF0}" dt="2022-06-06T02:06:43.242" v="1084" actId="20577"/>
        <pc:sldMkLst>
          <pc:docMk/>
          <pc:sldMk cId="121765071" sldId="266"/>
        </pc:sldMkLst>
        <pc:spChg chg="mod">
          <ac:chgData name="John Patrick Johnson" userId="S::jpj8711@ads.northwestern.edu::fe18dc51-e5c5-41f0-a67f-64543119935e" providerId="AD" clId="Web-{FFC7EF44-3C8D-9A1D-D287-7DC4F437DCF0}" dt="2022-06-06T02:04:25.196" v="1000" actId="20577"/>
          <ac:spMkLst>
            <pc:docMk/>
            <pc:sldMk cId="121765071" sldId="266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6T02:06:43.242" v="1084" actId="20577"/>
          <ac:spMkLst>
            <pc:docMk/>
            <pc:sldMk cId="121765071" sldId="266"/>
            <ac:spMk id="77" creationId="{00000000-0000-0000-0000-000000000000}"/>
          </ac:spMkLst>
        </pc:spChg>
      </pc:sldChg>
      <pc:sldChg chg="addSp modSp add del ord replId">
        <pc:chgData name="John Patrick Johnson" userId="S::jpj8711@ads.northwestern.edu::fe18dc51-e5c5-41f0-a67f-64543119935e" providerId="AD" clId="Web-{FFC7EF44-3C8D-9A1D-D287-7DC4F437DCF0}" dt="2022-06-07T01:41:29.517" v="2392"/>
        <pc:sldMkLst>
          <pc:docMk/>
          <pc:sldMk cId="2152380492" sldId="267"/>
        </pc:sldMkLst>
        <pc:spChg chg="mod">
          <ac:chgData name="John Patrick Johnson" userId="S::jpj8711@ads.northwestern.edu::fe18dc51-e5c5-41f0-a67f-64543119935e" providerId="AD" clId="Web-{FFC7EF44-3C8D-9A1D-D287-7DC4F437DCF0}" dt="2022-06-06T02:13:35.694" v="1245" actId="20577"/>
          <ac:spMkLst>
            <pc:docMk/>
            <pc:sldMk cId="2152380492" sldId="267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7T00:37:31.561" v="1583" actId="1076"/>
          <ac:spMkLst>
            <pc:docMk/>
            <pc:sldMk cId="2152380492" sldId="267"/>
            <ac:spMk id="77" creationId="{00000000-0000-0000-0000-000000000000}"/>
          </ac:spMkLst>
        </pc:spChg>
        <pc:graphicFrameChg chg="add mod modGraphic">
          <ac:chgData name="John Patrick Johnson" userId="S::jpj8711@ads.northwestern.edu::fe18dc51-e5c5-41f0-a67f-64543119935e" providerId="AD" clId="Web-{FFC7EF44-3C8D-9A1D-D287-7DC4F437DCF0}" dt="2022-06-07T00:43:55.281" v="1907"/>
          <ac:graphicFrameMkLst>
            <pc:docMk/>
            <pc:sldMk cId="2152380492" sldId="267"/>
            <ac:graphicFrameMk id="3" creationId="{E7ECF665-F69F-E35C-E39C-E1E07EE36651}"/>
          </ac:graphicFrameMkLst>
        </pc:graphicFrameChg>
      </pc:sldChg>
      <pc:sldChg chg="addSp delSp modSp add del replId addAnim delAnim">
        <pc:chgData name="John Patrick Johnson" userId="S::jpj8711@ads.northwestern.edu::fe18dc51-e5c5-41f0-a67f-64543119935e" providerId="AD" clId="Web-{FFC7EF44-3C8D-9A1D-D287-7DC4F437DCF0}" dt="2022-06-07T01:54:13.165" v="2693" actId="20577"/>
        <pc:sldMkLst>
          <pc:docMk/>
          <pc:sldMk cId="247959320" sldId="268"/>
        </pc:sldMkLst>
        <pc:spChg chg="add del mod">
          <ac:chgData name="John Patrick Johnson" userId="S::jpj8711@ads.northwestern.edu::fe18dc51-e5c5-41f0-a67f-64543119935e" providerId="AD" clId="Web-{FFC7EF44-3C8D-9A1D-D287-7DC4F437DCF0}" dt="2022-06-07T01:25:54.788" v="2090"/>
          <ac:spMkLst>
            <pc:docMk/>
            <pc:sldMk cId="247959320" sldId="268"/>
            <ac:spMk id="3" creationId="{75E53197-0011-8229-44E5-14749C5BB3D8}"/>
          </ac:spMkLst>
        </pc:spChg>
        <pc:spChg chg="add del mod">
          <ac:chgData name="John Patrick Johnson" userId="S::jpj8711@ads.northwestern.edu::fe18dc51-e5c5-41f0-a67f-64543119935e" providerId="AD" clId="Web-{FFC7EF44-3C8D-9A1D-D287-7DC4F437DCF0}" dt="2022-06-07T00:24:13.165" v="1324"/>
          <ac:spMkLst>
            <pc:docMk/>
            <pc:sldMk cId="247959320" sldId="268"/>
            <ac:spMk id="5" creationId="{B3A85BF4-5B7A-A93E-EF31-CBCA23F761E2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7T01:25:50.226" v="2089" actId="20577"/>
          <ac:spMkLst>
            <pc:docMk/>
            <pc:sldMk cId="247959320" sldId="268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7T01:54:13.165" v="2693" actId="20577"/>
          <ac:spMkLst>
            <pc:docMk/>
            <pc:sldMk cId="247959320" sldId="268"/>
            <ac:spMk id="77" creationId="{00000000-0000-0000-0000-000000000000}"/>
          </ac:spMkLst>
        </pc:spChg>
      </pc:sldChg>
      <pc:sldChg chg="modSp add del replId">
        <pc:chgData name="John Patrick Johnson" userId="S::jpj8711@ads.northwestern.edu::fe18dc51-e5c5-41f0-a67f-64543119935e" providerId="AD" clId="Web-{FFC7EF44-3C8D-9A1D-D287-7DC4F437DCF0}" dt="2022-06-07T01:55:13.728" v="2726"/>
        <pc:sldMkLst>
          <pc:docMk/>
          <pc:sldMk cId="2903305720" sldId="269"/>
        </pc:sldMkLst>
        <pc:spChg chg="mod">
          <ac:chgData name="John Patrick Johnson" userId="S::jpj8711@ads.northwestern.edu::fe18dc51-e5c5-41f0-a67f-64543119935e" providerId="AD" clId="Web-{FFC7EF44-3C8D-9A1D-D287-7DC4F437DCF0}" dt="2022-06-06T02:14:36.615" v="1257" actId="20577"/>
          <ac:spMkLst>
            <pc:docMk/>
            <pc:sldMk cId="2903305720" sldId="269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7T00:26:12.025" v="1361" actId="20577"/>
          <ac:spMkLst>
            <pc:docMk/>
            <pc:sldMk cId="2903305720" sldId="269"/>
            <ac:spMk id="77" creationId="{00000000-0000-0000-0000-000000000000}"/>
          </ac:spMkLst>
        </pc:spChg>
      </pc:sldChg>
      <pc:sldChg chg="modSp add del replId">
        <pc:chgData name="John Patrick Johnson" userId="S::jpj8711@ads.northwestern.edu::fe18dc51-e5c5-41f0-a67f-64543119935e" providerId="AD" clId="Web-{FFC7EF44-3C8D-9A1D-D287-7DC4F437DCF0}" dt="2022-06-07T01:55:16.165" v="2727"/>
        <pc:sldMkLst>
          <pc:docMk/>
          <pc:sldMk cId="2879513263" sldId="270"/>
        </pc:sldMkLst>
        <pc:spChg chg="mod">
          <ac:chgData name="John Patrick Johnson" userId="S::jpj8711@ads.northwestern.edu::fe18dc51-e5c5-41f0-a67f-64543119935e" providerId="AD" clId="Web-{FFC7EF44-3C8D-9A1D-D287-7DC4F437DCF0}" dt="2022-06-06T02:15:10.834" v="1269" actId="20577"/>
          <ac:spMkLst>
            <pc:docMk/>
            <pc:sldMk cId="2879513263" sldId="270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7T00:26:19.807" v="1362" actId="20577"/>
          <ac:spMkLst>
            <pc:docMk/>
            <pc:sldMk cId="2879513263" sldId="270"/>
            <ac:spMk id="77" creationId="{00000000-0000-0000-0000-000000000000}"/>
          </ac:spMkLst>
        </pc:spChg>
      </pc:sldChg>
      <pc:sldChg chg="modSp add del replId">
        <pc:chgData name="John Patrick Johnson" userId="S::jpj8711@ads.northwestern.edu::fe18dc51-e5c5-41f0-a67f-64543119935e" providerId="AD" clId="Web-{FFC7EF44-3C8D-9A1D-D287-7DC4F437DCF0}" dt="2022-06-07T01:55:18.447" v="2728"/>
        <pc:sldMkLst>
          <pc:docMk/>
          <pc:sldMk cId="879087777" sldId="271"/>
        </pc:sldMkLst>
        <pc:spChg chg="mod">
          <ac:chgData name="John Patrick Johnson" userId="S::jpj8711@ads.northwestern.edu::fe18dc51-e5c5-41f0-a67f-64543119935e" providerId="AD" clId="Web-{FFC7EF44-3C8D-9A1D-D287-7DC4F437DCF0}" dt="2022-06-06T02:15:47.865" v="1284" actId="14100"/>
          <ac:spMkLst>
            <pc:docMk/>
            <pc:sldMk cId="879087777" sldId="271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7T00:26:25.838" v="1363" actId="20577"/>
          <ac:spMkLst>
            <pc:docMk/>
            <pc:sldMk cId="879087777" sldId="271"/>
            <ac:spMk id="77" creationId="{00000000-0000-0000-0000-000000000000}"/>
          </ac:spMkLst>
        </pc:spChg>
      </pc:sldChg>
      <pc:sldChg chg="modSp add del replId">
        <pc:chgData name="John Patrick Johnson" userId="S::jpj8711@ads.northwestern.edu::fe18dc51-e5c5-41f0-a67f-64543119935e" providerId="AD" clId="Web-{FFC7EF44-3C8D-9A1D-D287-7DC4F437DCF0}" dt="2022-06-07T02:01:15.621" v="2863" actId="20577"/>
        <pc:sldMkLst>
          <pc:docMk/>
          <pc:sldMk cId="3636264730" sldId="272"/>
        </pc:sldMkLst>
        <pc:spChg chg="mod">
          <ac:chgData name="John Patrick Johnson" userId="S::jpj8711@ads.northwestern.edu::fe18dc51-e5c5-41f0-a67f-64543119935e" providerId="AD" clId="Web-{FFC7EF44-3C8D-9A1D-D287-7DC4F437DCF0}" dt="2022-06-07T01:41:54.470" v="2406" actId="20577"/>
          <ac:spMkLst>
            <pc:docMk/>
            <pc:sldMk cId="3636264730" sldId="272"/>
            <ac:spMk id="7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FFC7EF44-3C8D-9A1D-D287-7DC4F437DCF0}" dt="2022-06-07T02:01:15.621" v="2863" actId="20577"/>
          <ac:spMkLst>
            <pc:docMk/>
            <pc:sldMk cId="3636264730" sldId="272"/>
            <ac:spMk id="77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FFC7EF44-3C8D-9A1D-D287-7DC4F437DCF0}" dt="2022-06-05T17:22:50.664" v="186"/>
        <pc:sldMkLst>
          <pc:docMk/>
          <pc:sldMk cId="0" sldId="274"/>
        </pc:sldMkLst>
      </pc:sldChg>
      <pc:sldChg chg="del">
        <pc:chgData name="John Patrick Johnson" userId="S::jpj8711@ads.northwestern.edu::fe18dc51-e5c5-41f0-a67f-64543119935e" providerId="AD" clId="Web-{FFC7EF44-3C8D-9A1D-D287-7DC4F437DCF0}" dt="2022-06-05T17:22:56.602" v="189"/>
        <pc:sldMkLst>
          <pc:docMk/>
          <pc:sldMk cId="0" sldId="276"/>
        </pc:sldMkLst>
      </pc:sldChg>
      <pc:sldChg chg="del">
        <pc:chgData name="John Patrick Johnson" userId="S::jpj8711@ads.northwestern.edu::fe18dc51-e5c5-41f0-a67f-64543119935e" providerId="AD" clId="Web-{FFC7EF44-3C8D-9A1D-D287-7DC4F437DCF0}" dt="2022-06-05T17:22:37.664" v="179"/>
        <pc:sldMkLst>
          <pc:docMk/>
          <pc:sldMk cId="0" sldId="280"/>
        </pc:sldMkLst>
      </pc:sldChg>
      <pc:sldChg chg="del">
        <pc:chgData name="John Patrick Johnson" userId="S::jpj8711@ads.northwestern.edu::fe18dc51-e5c5-41f0-a67f-64543119935e" providerId="AD" clId="Web-{FFC7EF44-3C8D-9A1D-D287-7DC4F437DCF0}" dt="2022-06-05T17:22:40.820" v="181"/>
        <pc:sldMkLst>
          <pc:docMk/>
          <pc:sldMk cId="1528208654" sldId="281"/>
        </pc:sldMkLst>
      </pc:sldChg>
      <pc:sldChg chg="del">
        <pc:chgData name="John Patrick Johnson" userId="S::jpj8711@ads.northwestern.edu::fe18dc51-e5c5-41f0-a67f-64543119935e" providerId="AD" clId="Web-{FFC7EF44-3C8D-9A1D-D287-7DC4F437DCF0}" dt="2022-06-05T17:22:58.820" v="190"/>
        <pc:sldMkLst>
          <pc:docMk/>
          <pc:sldMk cId="837207602" sldId="282"/>
        </pc:sldMkLst>
      </pc:sldChg>
      <pc:sldMasterChg chg="modSp mod modSldLayout">
        <pc:chgData name="John Patrick Johnson" userId="S::jpj8711@ads.northwestern.edu::fe18dc51-e5c5-41f0-a67f-64543119935e" providerId="AD" clId="Web-{FFC7EF44-3C8D-9A1D-D287-7DC4F437DCF0}" dt="2022-06-06T00:45:55.792" v="613"/>
        <pc:sldMasterMkLst>
          <pc:docMk/>
          <pc:sldMasterMk cId="0" sldId="2147483654"/>
        </pc:sldMasterMkLst>
        <pc:spChg chg="mod">
          <ac:chgData name="John Patrick Johnson" userId="S::jpj8711@ads.northwestern.edu::fe18dc51-e5c5-41f0-a67f-64543119935e" providerId="AD" clId="Web-{FFC7EF44-3C8D-9A1D-D287-7DC4F437DCF0}" dt="2022-06-06T00:45:53.307" v="612"/>
          <ac:spMkLst>
            <pc:docMk/>
            <pc:sldMasterMk cId="0" sldId="2147483654"/>
            <ac:spMk id="13" creationId="{00000000-0000-0000-0000-000000000000}"/>
          </ac:spMkLst>
        </pc:spChg>
        <pc:sldLayoutChg chg="modSp mod">
          <pc:chgData name="John Patrick Johnson" userId="S::jpj8711@ads.northwestern.edu::fe18dc51-e5c5-41f0-a67f-64543119935e" providerId="AD" clId="Web-{FFC7EF44-3C8D-9A1D-D287-7DC4F437DCF0}" dt="2022-06-06T00:45:55.792" v="613"/>
          <pc:sldLayoutMkLst>
            <pc:docMk/>
            <pc:sldMasterMk cId="0" sldId="2147483654"/>
            <pc:sldLayoutMk cId="0" sldId="2147483648"/>
          </pc:sldLayoutMkLst>
          <pc:spChg chg="mod">
            <ac:chgData name="John Patrick Johnson" userId="S::jpj8711@ads.northwestern.edu::fe18dc51-e5c5-41f0-a67f-64543119935e" providerId="AD" clId="Web-{FFC7EF44-3C8D-9A1D-D287-7DC4F437DCF0}" dt="2022-06-06T00:45:53.307" v="612"/>
            <ac:spMkLst>
              <pc:docMk/>
              <pc:sldMasterMk cId="0" sldId="2147483654"/>
              <pc:sldLayoutMk cId="0" sldId="2147483648"/>
              <ac:spMk id="17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FFC7EF44-3C8D-9A1D-D287-7DC4F437DCF0}" dt="2022-06-06T00:45:55.792" v="613"/>
          <pc:sldLayoutMkLst>
            <pc:docMk/>
            <pc:sldMasterMk cId="0" sldId="2147483654"/>
            <pc:sldLayoutMk cId="0" sldId="2147483649"/>
          </pc:sldLayoutMkLst>
          <pc:spChg chg="mod">
            <ac:chgData name="John Patrick Johnson" userId="S::jpj8711@ads.northwestern.edu::fe18dc51-e5c5-41f0-a67f-64543119935e" providerId="AD" clId="Web-{FFC7EF44-3C8D-9A1D-D287-7DC4F437DCF0}" dt="2022-06-06T00:45:53.307" v="612"/>
            <ac:spMkLst>
              <pc:docMk/>
              <pc:sldMasterMk cId="0" sldId="2147483654"/>
              <pc:sldLayoutMk cId="0" sldId="2147483649"/>
              <ac:spMk id="24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FFC7EF44-3C8D-9A1D-D287-7DC4F437DCF0}" dt="2022-06-06T00:45:55.792" v="613"/>
          <pc:sldLayoutMkLst>
            <pc:docMk/>
            <pc:sldMasterMk cId="0" sldId="2147483654"/>
            <pc:sldLayoutMk cId="0" sldId="2147483650"/>
          </pc:sldLayoutMkLst>
          <pc:spChg chg="mod">
            <ac:chgData name="John Patrick Johnson" userId="S::jpj8711@ads.northwestern.edu::fe18dc51-e5c5-41f0-a67f-64543119935e" providerId="AD" clId="Web-{FFC7EF44-3C8D-9A1D-D287-7DC4F437DCF0}" dt="2022-06-06T00:45:53.307" v="612"/>
            <ac:spMkLst>
              <pc:docMk/>
              <pc:sldMasterMk cId="0" sldId="2147483654"/>
              <pc:sldLayoutMk cId="0" sldId="2147483650"/>
              <ac:spMk id="2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FFC7EF44-3C8D-9A1D-D287-7DC4F437DCF0}" dt="2022-06-06T00:45:55.792" v="613"/>
          <pc:sldLayoutMkLst>
            <pc:docMk/>
            <pc:sldMasterMk cId="0" sldId="2147483654"/>
            <pc:sldLayoutMk cId="0" sldId="2147483651"/>
          </pc:sldLayoutMkLst>
          <pc:spChg chg="mod">
            <ac:chgData name="John Patrick Johnson" userId="S::jpj8711@ads.northwestern.edu::fe18dc51-e5c5-41f0-a67f-64543119935e" providerId="AD" clId="Web-{FFC7EF44-3C8D-9A1D-D287-7DC4F437DCF0}" dt="2022-06-06T00:45:53.307" v="612"/>
            <ac:spMkLst>
              <pc:docMk/>
              <pc:sldMasterMk cId="0" sldId="2147483654"/>
              <pc:sldLayoutMk cId="0" sldId="2147483651"/>
              <ac:spMk id="35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FFC7EF44-3C8D-9A1D-D287-7DC4F437DCF0}" dt="2022-06-06T00:45:55.792" v="613"/>
          <pc:sldLayoutMkLst>
            <pc:docMk/>
            <pc:sldMasterMk cId="0" sldId="2147483654"/>
            <pc:sldLayoutMk cId="0" sldId="2147483652"/>
          </pc:sldLayoutMkLst>
          <pc:spChg chg="mod">
            <ac:chgData name="John Patrick Johnson" userId="S::jpj8711@ads.northwestern.edu::fe18dc51-e5c5-41f0-a67f-64543119935e" providerId="AD" clId="Web-{FFC7EF44-3C8D-9A1D-D287-7DC4F437DCF0}" dt="2022-06-06T00:45:53.307" v="612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  <pc:sldLayoutChg chg="modSp mod">
          <pc:chgData name="John Patrick Johnson" userId="S::jpj8711@ads.northwestern.edu::fe18dc51-e5c5-41f0-a67f-64543119935e" providerId="AD" clId="Web-{FFC7EF44-3C8D-9A1D-D287-7DC4F437DCF0}" dt="2022-06-06T00:45:55.792" v="613"/>
          <pc:sldLayoutMkLst>
            <pc:docMk/>
            <pc:sldMasterMk cId="0" sldId="2147483654"/>
            <pc:sldLayoutMk cId="0" sldId="2147483653"/>
          </pc:sldLayoutMkLst>
          <pc:spChg chg="mod">
            <ac:chgData name="John Patrick Johnson" userId="S::jpj8711@ads.northwestern.edu::fe18dc51-e5c5-41f0-a67f-64543119935e" providerId="AD" clId="Web-{FFC7EF44-3C8D-9A1D-D287-7DC4F437DCF0}" dt="2022-06-06T00:45:53.307" v="612"/>
            <ac:spMkLst>
              <pc:docMk/>
              <pc:sldMasterMk cId="0" sldId="2147483654"/>
              <pc:sldLayoutMk cId="0" sldId="2147483653"/>
              <ac:spMk id="42" creationId="{00000000-0000-0000-0000-000000000000}"/>
            </ac:spMkLst>
          </pc:spChg>
        </pc:sldLayoutChg>
      </pc:sldMasterChg>
    </pc:docChg>
  </pc:docChgLst>
  <pc:docChgLst>
    <pc:chgData clId="Web-{ABC40ABF-CC0A-4585-9AB1-0C4661091F47}"/>
    <pc:docChg chg="addSld delSld modSld">
      <pc:chgData name="" userId="" providerId="" clId="Web-{ABC40ABF-CC0A-4585-9AB1-0C4661091F47}" dt="2020-01-17T02:05:46.718" v="74" actId="20577"/>
      <pc:docMkLst>
        <pc:docMk/>
      </pc:docMkLst>
      <pc:sldChg chg="delSp modSp addAnim delAnim modAnim">
        <pc:chgData name="" userId="" providerId="" clId="Web-{ABC40ABF-CC0A-4585-9AB1-0C4661091F47}" dt="2020-01-17T02:05:06.732" v="56"/>
        <pc:sldMkLst>
          <pc:docMk/>
          <pc:sldMk cId="121765071" sldId="266"/>
        </pc:sldMkLst>
        <pc:spChg chg="mod">
          <ac:chgData name="" userId="" providerId="" clId="Web-{ABC40ABF-CC0A-4585-9AB1-0C4661091F47}" dt="2020-01-17T02:02:38.560" v="29" actId="20577"/>
          <ac:spMkLst>
            <pc:docMk/>
            <pc:sldMk cId="121765071" sldId="266"/>
            <ac:spMk id="147" creationId="{00000000-0000-0000-0000-000000000000}"/>
          </ac:spMkLst>
        </pc:spChg>
        <pc:spChg chg="mod">
          <ac:chgData name="" userId="" providerId="" clId="Web-{ABC40ABF-CC0A-4585-9AB1-0C4661091F47}" dt="2020-01-17T02:04:59.341" v="55" actId="14100"/>
          <ac:spMkLst>
            <pc:docMk/>
            <pc:sldMk cId="121765071" sldId="266"/>
            <ac:spMk id="151" creationId="{00000000-0000-0000-0000-000000000000}"/>
          </ac:spMkLst>
        </pc:spChg>
        <pc:picChg chg="del">
          <ac:chgData name="" userId="" providerId="" clId="Web-{ABC40ABF-CC0A-4585-9AB1-0C4661091F47}" dt="2020-01-17T02:02:25.013" v="25"/>
          <ac:picMkLst>
            <pc:docMk/>
            <pc:sldMk cId="121765071" sldId="266"/>
            <ac:picMk id="150" creationId="{00000000-0000-0000-0000-000000000000}"/>
          </ac:picMkLst>
        </pc:picChg>
      </pc:sldChg>
      <pc:sldChg chg="del">
        <pc:chgData name="" userId="" providerId="" clId="Web-{ABC40ABF-CC0A-4585-9AB1-0C4661091F47}" dt="2020-01-17T02:05:12.076" v="57"/>
        <pc:sldMkLst>
          <pc:docMk/>
          <pc:sldMk cId="2152380492" sldId="267"/>
        </pc:sldMkLst>
      </pc:sldChg>
      <pc:sldChg chg="modSp">
        <pc:chgData name="" userId="" providerId="" clId="Web-{ABC40ABF-CC0A-4585-9AB1-0C4661091F47}" dt="2020-01-17T02:05:46.718" v="74" actId="20577"/>
        <pc:sldMkLst>
          <pc:docMk/>
          <pc:sldMk cId="0" sldId="276"/>
        </pc:sldMkLst>
        <pc:spChg chg="mod">
          <ac:chgData name="" userId="" providerId="" clId="Web-{ABC40ABF-CC0A-4585-9AB1-0C4661091F47}" dt="2020-01-17T02:05:46.718" v="74" actId="20577"/>
          <ac:spMkLst>
            <pc:docMk/>
            <pc:sldMk cId="0" sldId="276"/>
            <ac:spMk id="250" creationId="{00000000-0000-0000-0000-000000000000}"/>
          </ac:spMkLst>
        </pc:spChg>
      </pc:sldChg>
      <pc:sldChg chg="addSp delSp modSp add replId">
        <pc:chgData name="" userId="" providerId="" clId="Web-{ABC40ABF-CC0A-4585-9AB1-0C4661091F47}" dt="2020-01-17T02:01:58.574" v="24" actId="1076"/>
        <pc:sldMkLst>
          <pc:docMk/>
          <pc:sldMk cId="1528208654" sldId="281"/>
        </pc:sldMkLst>
        <pc:spChg chg="mod">
          <ac:chgData name="" userId="" providerId="" clId="Web-{ABC40ABF-CC0A-4585-9AB1-0C4661091F47}" dt="2020-01-17T02:01:37.261" v="21" actId="20577"/>
          <ac:spMkLst>
            <pc:docMk/>
            <pc:sldMk cId="1528208654" sldId="281"/>
            <ac:spMk id="186" creationId="{00000000-0000-0000-0000-000000000000}"/>
          </ac:spMkLst>
        </pc:spChg>
        <pc:spChg chg="del mod">
          <ac:chgData name="" userId="" providerId="" clId="Web-{ABC40ABF-CC0A-4585-9AB1-0C4661091F47}" dt="2020-01-17T02:00:45.214" v="14"/>
          <ac:spMkLst>
            <pc:docMk/>
            <pc:sldMk cId="1528208654" sldId="281"/>
            <ac:spMk id="189" creationId="{00000000-0000-0000-0000-000000000000}"/>
          </ac:spMkLst>
        </pc:spChg>
        <pc:picChg chg="add mod">
          <ac:chgData name="" userId="" providerId="" clId="Web-{ABC40ABF-CC0A-4585-9AB1-0C4661091F47}" dt="2020-01-17T02:01:58.574" v="24" actId="1076"/>
          <ac:picMkLst>
            <pc:docMk/>
            <pc:sldMk cId="1528208654" sldId="281"/>
            <ac:picMk id="3" creationId="{7864658F-7BC4-4B78-8FE5-9D728E78507F}"/>
          </ac:picMkLst>
        </pc:picChg>
      </pc:sldChg>
    </pc:docChg>
  </pc:docChgLst>
  <pc:docChgLst>
    <pc:chgData name="John Patrick Johnson" userId="S::jpj8711@ads.northwestern.edu::fe18dc51-e5c5-41f0-a67f-64543119935e" providerId="AD" clId="Web-{C0D6B327-BF2E-1EC4-C4D4-83B34B46966D}"/>
    <pc:docChg chg="addSld delSld modSld sldOrd">
      <pc:chgData name="John Patrick Johnson" userId="S::jpj8711@ads.northwestern.edu::fe18dc51-e5c5-41f0-a67f-64543119935e" providerId="AD" clId="Web-{C0D6B327-BF2E-1EC4-C4D4-83B34B46966D}" dt="2022-06-01T13:21:39.492" v="1890" actId="20577"/>
      <pc:docMkLst>
        <pc:docMk/>
      </pc:docMkLst>
      <pc:sldChg chg="modSp">
        <pc:chgData name="John Patrick Johnson" userId="S::jpj8711@ads.northwestern.edu::fe18dc51-e5c5-41f0-a67f-64543119935e" providerId="AD" clId="Web-{C0D6B327-BF2E-1EC4-C4D4-83B34B46966D}" dt="2022-06-01T03:31:52.071" v="1449" actId="20577"/>
        <pc:sldMkLst>
          <pc:docMk/>
          <pc:sldMk cId="0" sldId="256"/>
        </pc:sldMkLst>
        <pc:spChg chg="mod">
          <ac:chgData name="John Patrick Johnson" userId="S::jpj8711@ads.northwestern.edu::fe18dc51-e5c5-41f0-a67f-64543119935e" providerId="AD" clId="Web-{C0D6B327-BF2E-1EC4-C4D4-83B34B46966D}" dt="2022-06-01T03:31:52.071" v="1449" actId="20577"/>
          <ac:spMkLst>
            <pc:docMk/>
            <pc:sldMk cId="0" sldId="256"/>
            <ac:spMk id="49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26:27.258" v="5" actId="20577"/>
          <ac:spMkLst>
            <pc:docMk/>
            <pc:sldMk cId="0" sldId="256"/>
            <ac:spMk id="50" creationId="{00000000-0000-0000-0000-000000000000}"/>
          </ac:spMkLst>
        </pc:spChg>
      </pc:sldChg>
      <pc:sldChg chg="delSp modSp delAnim">
        <pc:chgData name="John Patrick Johnson" userId="S::jpj8711@ads.northwestern.edu::fe18dc51-e5c5-41f0-a67f-64543119935e" providerId="AD" clId="Web-{C0D6B327-BF2E-1EC4-C4D4-83B34B46966D}" dt="2022-06-01T02:28:18.211" v="44" actId="20577"/>
        <pc:sldMkLst>
          <pc:docMk/>
          <pc:sldMk cId="0" sldId="259"/>
        </pc:sldMkLst>
        <pc:spChg chg="mod">
          <ac:chgData name="John Patrick Johnson" userId="S::jpj8711@ads.northwestern.edu::fe18dc51-e5c5-41f0-a67f-64543119935e" providerId="AD" clId="Web-{C0D6B327-BF2E-1EC4-C4D4-83B34B46966D}" dt="2022-06-01T02:28:18.211" v="44" actId="20577"/>
          <ac:spMkLst>
            <pc:docMk/>
            <pc:sldMk cId="0" sldId="259"/>
            <ac:spMk id="74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26:55.055" v="6"/>
          <ac:picMkLst>
            <pc:docMk/>
            <pc:sldMk cId="0" sldId="259"/>
            <ac:picMk id="78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34:12.194" v="219" actId="20577"/>
        <pc:sldMkLst>
          <pc:docMk/>
          <pc:sldMk cId="4265030550" sldId="261"/>
        </pc:sldMkLst>
        <pc:spChg chg="mod">
          <ac:chgData name="John Patrick Johnson" userId="S::jpj8711@ads.northwestern.edu::fe18dc51-e5c5-41f0-a67f-64543119935e" providerId="AD" clId="Web-{C0D6B327-BF2E-1EC4-C4D4-83B34B46966D}" dt="2022-06-01T02:29:28.851" v="68" actId="20577"/>
          <ac:spMkLst>
            <pc:docMk/>
            <pc:sldMk cId="4265030550" sldId="261"/>
            <ac:spMk id="94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4:12.194" v="219" actId="20577"/>
          <ac:spMkLst>
            <pc:docMk/>
            <pc:sldMk cId="4265030550" sldId="261"/>
            <ac:spMk id="97" creationId="{00000000-0000-0000-0000-000000000000}"/>
          </ac:spMkLst>
        </pc:spChg>
      </pc:sldChg>
      <pc:sldChg chg="delSp modSp add del delAnim">
        <pc:chgData name="John Patrick Johnson" userId="S::jpj8711@ads.northwestern.edu::fe18dc51-e5c5-41f0-a67f-64543119935e" providerId="AD" clId="Web-{C0D6B327-BF2E-1EC4-C4D4-83B34B46966D}" dt="2022-06-01T13:17:59.759" v="1802" actId="20577"/>
        <pc:sldMkLst>
          <pc:docMk/>
          <pc:sldMk cId="3188379852" sldId="262"/>
        </pc:sldMkLst>
        <pc:spChg chg="mod">
          <ac:chgData name="John Patrick Johnson" userId="S::jpj8711@ads.northwestern.edu::fe18dc51-e5c5-41f0-a67f-64543119935e" providerId="AD" clId="Web-{C0D6B327-BF2E-1EC4-C4D4-83B34B46966D}" dt="2022-06-01T02:38:30.349" v="310" actId="20577"/>
          <ac:spMkLst>
            <pc:docMk/>
            <pc:sldMk cId="3188379852" sldId="262"/>
            <ac:spMk id="10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7:59.759" v="1802" actId="20577"/>
          <ac:spMkLst>
            <pc:docMk/>
            <pc:sldMk cId="3188379852" sldId="262"/>
            <ac:spMk id="10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38:33.912" v="311"/>
          <ac:picMkLst>
            <pc:docMk/>
            <pc:sldMk cId="3188379852" sldId="262"/>
            <ac:picMk id="107" creationId="{00000000-0000-0000-0000-000000000000}"/>
          </ac:picMkLst>
        </pc:picChg>
      </pc:sldChg>
      <pc:sldChg chg="modSp">
        <pc:chgData name="John Patrick Johnson" userId="S::jpj8711@ads.northwestern.edu::fe18dc51-e5c5-41f0-a67f-64543119935e" providerId="AD" clId="Web-{C0D6B327-BF2E-1EC4-C4D4-83B34B46966D}" dt="2022-06-01T02:42:44.630" v="403" actId="20577"/>
        <pc:sldMkLst>
          <pc:docMk/>
          <pc:sldMk cId="3378709578" sldId="263"/>
        </pc:sldMkLst>
        <pc:spChg chg="mod">
          <ac:chgData name="John Patrick Johnson" userId="S::jpj8711@ads.northwestern.edu::fe18dc51-e5c5-41f0-a67f-64543119935e" providerId="AD" clId="Web-{C0D6B327-BF2E-1EC4-C4D4-83B34B46966D}" dt="2022-06-01T02:42:11.692" v="372" actId="20577"/>
          <ac:spMkLst>
            <pc:docMk/>
            <pc:sldMk cId="3378709578" sldId="263"/>
            <ac:spMk id="113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42:44.630" v="403" actId="20577"/>
          <ac:spMkLst>
            <pc:docMk/>
            <pc:sldMk cId="3378709578" sldId="263"/>
            <ac:spMk id="116" creationId="{00000000-0000-0000-0000-000000000000}"/>
          </ac:spMkLst>
        </pc:spChg>
      </pc:sldChg>
      <pc:sldChg chg="del">
        <pc:chgData name="John Patrick Johnson" userId="S::jpj8711@ads.northwestern.edu::fe18dc51-e5c5-41f0-a67f-64543119935e" providerId="AD" clId="Web-{C0D6B327-BF2E-1EC4-C4D4-83B34B46966D}" dt="2022-06-01T02:41:34.567" v="368"/>
        <pc:sldMkLst>
          <pc:docMk/>
          <pc:sldMk cId="3362103119" sldId="265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2:50:26.957" v="590" actId="20577"/>
        <pc:sldMkLst>
          <pc:docMk/>
          <pc:sldMk cId="121765071" sldId="266"/>
        </pc:sldMkLst>
        <pc:spChg chg="mod">
          <ac:chgData name="John Patrick Johnson" userId="S::jpj8711@ads.northwestern.edu::fe18dc51-e5c5-41f0-a67f-64543119935e" providerId="AD" clId="Web-{C0D6B327-BF2E-1EC4-C4D4-83B34B46966D}" dt="2022-06-01T02:50:26.957" v="590" actId="20577"/>
          <ac:spMkLst>
            <pc:docMk/>
            <pc:sldMk cId="121765071" sldId="266"/>
            <ac:spMk id="151" creationId="{00000000-0000-0000-0000-000000000000}"/>
          </ac:spMkLst>
        </pc:spChg>
      </pc:sldChg>
      <pc:sldChg chg="addSp delSp modSp ord addAnim delAnim">
        <pc:chgData name="John Patrick Johnson" userId="S::jpj8711@ads.northwestern.edu::fe18dc51-e5c5-41f0-a67f-64543119935e" providerId="AD" clId="Web-{C0D6B327-BF2E-1EC4-C4D4-83B34B46966D}" dt="2022-06-01T13:19:26.758" v="1807"/>
        <pc:sldMkLst>
          <pc:docMk/>
          <pc:sldMk cId="247959320" sldId="268"/>
        </pc:sldMkLst>
        <pc:spChg chg="mod">
          <ac:chgData name="John Patrick Johnson" userId="S::jpj8711@ads.northwestern.edu::fe18dc51-e5c5-41f0-a67f-64543119935e" providerId="AD" clId="Web-{C0D6B327-BF2E-1EC4-C4D4-83B34B46966D}" dt="2022-06-01T03:18:42.825" v="1112" actId="20577"/>
          <ac:spMkLst>
            <pc:docMk/>
            <pc:sldMk cId="247959320" sldId="268"/>
            <ac:spMk id="4" creationId="{00000000-0000-0000-0000-000000000000}"/>
          </ac:spMkLst>
        </pc:spChg>
        <pc:spChg chg="add del mod">
          <ac:chgData name="John Patrick Johnson" userId="S::jpj8711@ads.northwestern.edu::fe18dc51-e5c5-41f0-a67f-64543119935e" providerId="AD" clId="Web-{C0D6B327-BF2E-1EC4-C4D4-83B34B46966D}" dt="2022-06-01T03:12:32.013" v="985"/>
          <ac:spMkLst>
            <pc:docMk/>
            <pc:sldMk cId="247959320" sldId="268"/>
            <ac:spMk id="6" creationId="{6EB2BF68-0666-68D7-212A-7FD9C83A785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8:45.528" v="1113" actId="1076"/>
          <ac:spMkLst>
            <pc:docMk/>
            <pc:sldMk cId="247959320" sldId="268"/>
            <ac:spMk id="8" creationId="{B1E6CF50-387D-7542-57FA-51B635A52475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01.949" v="1115"/>
          <ac:spMkLst>
            <pc:docMk/>
            <pc:sldMk cId="247959320" sldId="268"/>
            <ac:spMk id="9" creationId="{450F678F-46C9-5163-7C26-C5145BB4774F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19:11.949" v="1117"/>
          <ac:spMkLst>
            <pc:docMk/>
            <pc:sldMk cId="247959320" sldId="268"/>
            <ac:spMk id="10" creationId="{450F678F-46C9-5163-7C26-C5145BB4774F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19:41.590" v="1137" actId="20577"/>
          <ac:spMkLst>
            <pc:docMk/>
            <pc:sldMk cId="247959320" sldId="268"/>
            <ac:spMk id="12" creationId="{7F77E056-C577-DCD6-E10F-B619C64CA4E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58:07.579" v="723" actId="20577"/>
          <ac:spMkLst>
            <pc:docMk/>
            <pc:sldMk cId="247959320" sldId="268"/>
            <ac:spMk id="166" creationId="{00000000-0000-0000-0000-000000000000}"/>
          </ac:spMkLst>
        </pc:spChg>
        <pc:picChg chg="mod">
          <ac:chgData name="John Patrick Johnson" userId="S::jpj8711@ads.northwestern.edu::fe18dc51-e5c5-41f0-a67f-64543119935e" providerId="AD" clId="Web-{C0D6B327-BF2E-1EC4-C4D4-83B34B46966D}" dt="2022-06-01T03:18:14.700" v="1102" actId="14100"/>
          <ac:picMkLst>
            <pc:docMk/>
            <pc:sldMk cId="247959320" sldId="268"/>
            <ac:picMk id="3" creationId="{00000000-0000-0000-0000-000000000000}"/>
          </ac:picMkLst>
        </pc:picChg>
      </pc:sldChg>
      <pc:sldChg chg="modSp ord">
        <pc:chgData name="John Patrick Johnson" userId="S::jpj8711@ads.northwestern.edu::fe18dc51-e5c5-41f0-a67f-64543119935e" providerId="AD" clId="Web-{C0D6B327-BF2E-1EC4-C4D4-83B34B46966D}" dt="2022-06-01T13:19:29.602" v="1808"/>
        <pc:sldMkLst>
          <pc:docMk/>
          <pc:sldMk cId="2903305720" sldId="269"/>
        </pc:sldMkLst>
        <pc:spChg chg="mod">
          <ac:chgData name="John Patrick Johnson" userId="S::jpj8711@ads.northwestern.edu::fe18dc51-e5c5-41f0-a67f-64543119935e" providerId="AD" clId="Web-{C0D6B327-BF2E-1EC4-C4D4-83B34B46966D}" dt="2022-06-01T02:57:53.532" v="721" actId="20577"/>
          <ac:spMkLst>
            <pc:docMk/>
            <pc:sldMk cId="2903305720" sldId="269"/>
            <ac:spMk id="176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16:37.247" v="1088" actId="20577"/>
          <ac:spMkLst>
            <pc:docMk/>
            <pc:sldMk cId="2903305720" sldId="269"/>
            <ac:spMk id="179" creationId="{00000000-0000-0000-0000-000000000000}"/>
          </ac:spMkLst>
        </pc:spChg>
      </pc:sldChg>
      <pc:sldChg chg="modSp">
        <pc:chgData name="John Patrick Johnson" userId="S::jpj8711@ads.northwestern.edu::fe18dc51-e5c5-41f0-a67f-64543119935e" providerId="AD" clId="Web-{C0D6B327-BF2E-1EC4-C4D4-83B34B46966D}" dt="2022-06-01T13:21:39.492" v="1890" actId="20577"/>
        <pc:sldMkLst>
          <pc:docMk/>
          <pc:sldMk cId="3636264730" sldId="272"/>
        </pc:sldMkLst>
        <pc:spChg chg="mod">
          <ac:chgData name="John Patrick Johnson" userId="S::jpj8711@ads.northwestern.edu::fe18dc51-e5c5-41f0-a67f-64543119935e" providerId="AD" clId="Web-{C0D6B327-BF2E-1EC4-C4D4-83B34B46966D}" dt="2022-06-01T13:21:39.492" v="1890" actId="20577"/>
          <ac:spMkLst>
            <pc:docMk/>
            <pc:sldMk cId="3636264730" sldId="272"/>
            <ac:spMk id="5" creationId="{D530A949-24AC-48CD-B587-1D34E28B4FBC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20:03.118" v="1812" actId="20577"/>
          <ac:spMkLst>
            <pc:docMk/>
            <pc:sldMk cId="3636264730" sldId="272"/>
            <ac:spMk id="206" creationId="{00000000-0000-0000-0000-000000000000}"/>
          </ac:spMkLst>
        </pc:spChg>
      </pc:sldChg>
      <pc:sldChg chg="ord">
        <pc:chgData name="John Patrick Johnson" userId="S::jpj8711@ads.northwestern.edu::fe18dc51-e5c5-41f0-a67f-64543119935e" providerId="AD" clId="Web-{C0D6B327-BF2E-1EC4-C4D4-83B34B46966D}" dt="2022-06-01T02:41:41.880" v="369"/>
        <pc:sldMkLst>
          <pc:docMk/>
          <pc:sldMk cId="0" sldId="274"/>
        </pc:sldMkLst>
      </pc:sldChg>
      <pc:sldChg chg="modSp">
        <pc:chgData name="John Patrick Johnson" userId="S::jpj8711@ads.northwestern.edu::fe18dc51-e5c5-41f0-a67f-64543119935e" providerId="AD" clId="Web-{C0D6B327-BF2E-1EC4-C4D4-83B34B46966D}" dt="2022-06-01T03:26:12.385" v="1269" actId="20577"/>
        <pc:sldMkLst>
          <pc:docMk/>
          <pc:sldMk cId="0" sldId="276"/>
        </pc:sldMkLst>
        <pc:spChg chg="mod">
          <ac:chgData name="John Patrick Johnson" userId="S::jpj8711@ads.northwestern.edu::fe18dc51-e5c5-41f0-a67f-64543119935e" providerId="AD" clId="Web-{C0D6B327-BF2E-1EC4-C4D4-83B34B46966D}" dt="2022-06-01T03:24:29.448" v="1194" actId="20577"/>
          <ac:spMkLst>
            <pc:docMk/>
            <pc:sldMk cId="0" sldId="276"/>
            <ac:spMk id="250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26:12.385" v="1269" actId="20577"/>
          <ac:spMkLst>
            <pc:docMk/>
            <pc:sldMk cId="0" sldId="276"/>
            <ac:spMk id="253" creationId="{00000000-0000-0000-0000-000000000000}"/>
          </ac:spMkLst>
        </pc:spChg>
      </pc:sldChg>
      <pc:sldChg chg="addSp modSp">
        <pc:chgData name="John Patrick Johnson" userId="S::jpj8711@ads.northwestern.edu::fe18dc51-e5c5-41f0-a67f-64543119935e" providerId="AD" clId="Web-{C0D6B327-BF2E-1EC4-C4D4-83B34B46966D}" dt="2022-06-01T02:36:30.022" v="276" actId="20577"/>
        <pc:sldMkLst>
          <pc:docMk/>
          <pc:sldMk cId="0" sldId="280"/>
        </pc:sldMkLst>
        <pc:spChg chg="mod">
          <ac:chgData name="John Patrick Johnson" userId="S::jpj8711@ads.northwestern.edu::fe18dc51-e5c5-41f0-a67f-64543119935e" providerId="AD" clId="Web-{C0D6B327-BF2E-1EC4-C4D4-83B34B46966D}" dt="2022-06-01T02:27:35.164" v="27" actId="20577"/>
          <ac:spMkLst>
            <pc:docMk/>
            <pc:sldMk cId="0" sldId="280"/>
            <ac:spMk id="287" creationId="{00000000-0000-0000-0000-000000000000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2:36:30.022" v="276" actId="20577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John Patrick Johnson" userId="S::jpj8711@ads.northwestern.edu::fe18dc51-e5c5-41f0-a67f-64543119935e" providerId="AD" clId="Web-{C0D6B327-BF2E-1EC4-C4D4-83B34B46966D}" dt="2022-06-01T02:27:12.227" v="9" actId="1076"/>
          <ac:picMkLst>
            <pc:docMk/>
            <pc:sldMk cId="0" sldId="280"/>
            <ac:picMk id="3" creationId="{11A58728-FE18-8B7B-F0DE-2722E887D8BF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13:19:41.508" v="1809"/>
        <pc:sldMkLst>
          <pc:docMk/>
          <pc:sldMk cId="1528208654" sldId="281"/>
        </pc:sldMkLst>
        <pc:spChg chg="add mod">
          <ac:chgData name="John Patrick Johnson" userId="S::jpj8711@ads.northwestern.edu::fe18dc51-e5c5-41f0-a67f-64543119935e" providerId="AD" clId="Web-{C0D6B327-BF2E-1EC4-C4D4-83B34B46966D}" dt="2022-06-01T02:57:24.064" v="713" actId="1076"/>
          <ac:spMkLst>
            <pc:docMk/>
            <pc:sldMk cId="1528208654" sldId="281"/>
            <ac:spMk id="5" creationId="{BE2F5B8D-A270-D216-55C3-243456594D03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13:19:01.993" v="1805" actId="20577"/>
          <ac:spMkLst>
            <pc:docMk/>
            <pc:sldMk cId="1528208654" sldId="281"/>
            <ac:spMk id="186" creationId="{00000000-0000-0000-0000-000000000000}"/>
          </ac:spMkLst>
        </pc:spChg>
        <pc:picChg chg="del">
          <ac:chgData name="John Patrick Johnson" userId="S::jpj8711@ads.northwestern.edu::fe18dc51-e5c5-41f0-a67f-64543119935e" providerId="AD" clId="Web-{C0D6B327-BF2E-1EC4-C4D4-83B34B46966D}" dt="2022-06-01T02:53:34.534" v="591"/>
          <ac:picMkLst>
            <pc:docMk/>
            <pc:sldMk cId="1528208654" sldId="281"/>
            <ac:picMk id="3" creationId="{7864658F-7BC4-4B78-8FE5-9D728E78507F}"/>
          </ac:picMkLst>
        </pc:picChg>
        <pc:picChg chg="add mod">
          <ac:chgData name="John Patrick Johnson" userId="S::jpj8711@ads.northwestern.edu::fe18dc51-e5c5-41f0-a67f-64543119935e" providerId="AD" clId="Web-{C0D6B327-BF2E-1EC4-C4D4-83B34B46966D}" dt="2022-06-01T02:56:38.595" v="676" actId="1076"/>
          <ac:picMkLst>
            <pc:docMk/>
            <pc:sldMk cId="1528208654" sldId="281"/>
            <ac:picMk id="4" creationId="{72E39C7F-D1D4-ED64-0613-6CAE0A8B08A8}"/>
          </ac:picMkLst>
        </pc:picChg>
      </pc:sldChg>
      <pc:sldChg chg="addSp delSp modSp ord">
        <pc:chgData name="John Patrick Johnson" userId="S::jpj8711@ads.northwestern.edu::fe18dc51-e5c5-41f0-a67f-64543119935e" providerId="AD" clId="Web-{C0D6B327-BF2E-1EC4-C4D4-83B34B46966D}" dt="2022-06-01T06:25:33.898" v="1793" actId="20577"/>
        <pc:sldMkLst>
          <pc:docMk/>
          <pc:sldMk cId="837207602" sldId="282"/>
        </pc:sldMkLst>
        <pc:spChg chg="add mod">
          <ac:chgData name="John Patrick Johnson" userId="S::jpj8711@ads.northwestern.edu::fe18dc51-e5c5-41f0-a67f-64543119935e" providerId="AD" clId="Web-{C0D6B327-BF2E-1EC4-C4D4-83B34B46966D}" dt="2022-06-01T06:25:33.898" v="1793" actId="20577"/>
          <ac:spMkLst>
            <pc:docMk/>
            <pc:sldMk cId="837207602" sldId="282"/>
            <ac:spMk id="3" creationId="{52588039-4CD5-A745-394E-9E48A5A8FD86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47.414" v="1561"/>
          <ac:spMkLst>
            <pc:docMk/>
            <pc:sldMk cId="837207602" sldId="282"/>
            <ac:spMk id="6" creationId="{666D8669-9B01-BC8C-F3FD-9E41B5F5206A}"/>
          </ac:spMkLst>
        </pc:spChg>
        <pc:spChg chg="add del">
          <ac:chgData name="John Patrick Johnson" userId="S::jpj8711@ads.northwestern.edu::fe18dc51-e5c5-41f0-a67f-64543119935e" providerId="AD" clId="Web-{C0D6B327-BF2E-1EC4-C4D4-83B34B46966D}" dt="2022-06-01T03:34:53.368" v="1563"/>
          <ac:spMkLst>
            <pc:docMk/>
            <pc:sldMk cId="837207602" sldId="282"/>
            <ac:spMk id="8" creationId="{97F25CB9-9132-58FD-51D0-49C0BFABF25B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0:32.272" v="1674" actId="20577"/>
          <ac:spMkLst>
            <pc:docMk/>
            <pc:sldMk cId="837207602" sldId="282"/>
            <ac:spMk id="9" creationId="{62565879-8A2E-EBF5-A9DD-54B47D47CBC4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3:52.162" v="1700" actId="20577"/>
          <ac:spMkLst>
            <pc:docMk/>
            <pc:sldMk cId="837207602" sldId="282"/>
            <ac:spMk id="10" creationId="{296C0996-A7E3-346C-DB01-05F03B03BF9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5:13.146" v="1727" actId="20577"/>
          <ac:spMkLst>
            <pc:docMk/>
            <pc:sldMk cId="837207602" sldId="282"/>
            <ac:spMk id="11" creationId="{A1339F41-7577-E7F6-8916-A0D3053CEEEE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7:59.583" v="1780" actId="20577"/>
          <ac:spMkLst>
            <pc:docMk/>
            <pc:sldMk cId="837207602" sldId="282"/>
            <ac:spMk id="12" creationId="{B195C3E0-8603-751F-CEC4-E67817945A60}"/>
          </ac:spMkLst>
        </pc:spChg>
        <pc:spChg chg="add mod">
          <ac:chgData name="John Patrick Johnson" userId="S::jpj8711@ads.northwestern.edu::fe18dc51-e5c5-41f0-a67f-64543119935e" providerId="AD" clId="Web-{C0D6B327-BF2E-1EC4-C4D4-83B34B46966D}" dt="2022-06-01T03:48:51.224" v="1790" actId="20577"/>
          <ac:spMkLst>
            <pc:docMk/>
            <pc:sldMk cId="837207602" sldId="282"/>
            <ac:spMk id="13" creationId="{4C380D0C-F3C0-6BCB-683A-D06B15F59CA7}"/>
          </ac:spMkLst>
        </pc:spChg>
        <pc:spChg chg="mod">
          <ac:chgData name="John Patrick Johnson" userId="S::jpj8711@ads.northwestern.edu::fe18dc51-e5c5-41f0-a67f-64543119935e" providerId="AD" clId="Web-{C0D6B327-BF2E-1EC4-C4D4-83B34B46966D}" dt="2022-06-01T03:32:23.509" v="1480" actId="20577"/>
          <ac:spMkLst>
            <pc:docMk/>
            <pc:sldMk cId="837207602" sldId="282"/>
            <ac:spMk id="250" creationId="{00000000-0000-0000-0000-000000000000}"/>
          </ac:spMkLst>
        </pc:spChg>
        <pc:graphicFrameChg chg="del mod modGraphic">
          <ac:chgData name="John Patrick Johnson" userId="S::jpj8711@ads.northwestern.edu::fe18dc51-e5c5-41f0-a67f-64543119935e" providerId="AD" clId="Web-{C0D6B327-BF2E-1EC4-C4D4-83B34B46966D}" dt="2022-06-01T03:32:31.931" v="1483"/>
          <ac:graphicFrameMkLst>
            <pc:docMk/>
            <pc:sldMk cId="837207602" sldId="282"/>
            <ac:graphicFrameMk id="5" creationId="{285B998A-5C00-439B-BE1E-F29A5600755F}"/>
          </ac:graphicFrameMkLst>
        </pc:graphicFrameChg>
      </pc:sldChg>
    </pc:docChg>
  </pc:docChgLst>
  <pc:docChgLst>
    <pc:chgData clId="Web-{A32F9E8B-DABB-46EA-BA82-0D17199FCB6C}"/>
    <pc:docChg chg="modSld">
      <pc:chgData name="" userId="" providerId="" clId="Web-{A32F9E8B-DABB-46EA-BA82-0D17199FCB6C}" dt="2019-11-15T02:21:11.744" v="201" actId="20577"/>
      <pc:docMkLst>
        <pc:docMk/>
      </pc:docMkLst>
      <pc:sldChg chg="modSp">
        <pc:chgData name="" userId="" providerId="" clId="Web-{A32F9E8B-DABB-46EA-BA82-0D17199FCB6C}" dt="2019-11-15T02:20:49.775" v="193" actId="20577"/>
        <pc:sldMkLst>
          <pc:docMk/>
          <pc:sldMk cId="121765071" sldId="266"/>
        </pc:sldMkLst>
        <pc:spChg chg="mod">
          <ac:chgData name="" userId="" providerId="" clId="Web-{A32F9E8B-DABB-46EA-BA82-0D17199FCB6C}" dt="2019-11-15T02:20:49.775" v="193" actId="20577"/>
          <ac:spMkLst>
            <pc:docMk/>
            <pc:sldMk cId="121765071" sldId="266"/>
            <ac:spMk id="147" creationId="{00000000-0000-0000-0000-000000000000}"/>
          </ac:spMkLst>
        </pc:spChg>
        <pc:spChg chg="mod">
          <ac:chgData name="" userId="" providerId="" clId="Web-{A32F9E8B-DABB-46EA-BA82-0D17199FCB6C}" dt="2019-11-15T02:20:10.306" v="189" actId="20577"/>
          <ac:spMkLst>
            <pc:docMk/>
            <pc:sldMk cId="121765071" sldId="266"/>
            <ac:spMk id="151" creationId="{00000000-0000-0000-0000-000000000000}"/>
          </ac:spMkLst>
        </pc:spChg>
        <pc:picChg chg="mod">
          <ac:chgData name="" userId="" providerId="" clId="Web-{A32F9E8B-DABB-46EA-BA82-0D17199FCB6C}" dt="2019-11-15T02:17:39.368" v="137" actId="1076"/>
          <ac:picMkLst>
            <pc:docMk/>
            <pc:sldMk cId="121765071" sldId="266"/>
            <ac:picMk id="150" creationId="{00000000-0000-0000-0000-000000000000}"/>
          </ac:picMkLst>
        </pc:picChg>
      </pc:sldChg>
      <pc:sldChg chg="modSp">
        <pc:chgData name="" userId="" providerId="" clId="Web-{A32F9E8B-DABB-46EA-BA82-0D17199FCB6C}" dt="2019-11-15T02:21:11.744" v="201" actId="20577"/>
        <pc:sldMkLst>
          <pc:docMk/>
          <pc:sldMk cId="2152380492" sldId="267"/>
        </pc:sldMkLst>
        <pc:spChg chg="mod">
          <ac:chgData name="" userId="" providerId="" clId="Web-{A32F9E8B-DABB-46EA-BA82-0D17199FCB6C}" dt="2019-11-15T02:21:11.744" v="201" actId="20577"/>
          <ac:spMkLst>
            <pc:docMk/>
            <pc:sldMk cId="2152380492" sldId="267"/>
            <ac:spMk id="157" creationId="{00000000-0000-0000-0000-000000000000}"/>
          </ac:spMkLst>
        </pc:spChg>
      </pc:sldChg>
      <pc:sldChg chg="modSp">
        <pc:chgData name="" userId="" providerId="" clId="Web-{A32F9E8B-DABB-46EA-BA82-0D17199FCB6C}" dt="2019-11-15T02:17:24.868" v="135" actId="20577"/>
        <pc:sldMkLst>
          <pc:docMk/>
          <pc:sldMk cId="0" sldId="273"/>
        </pc:sldMkLst>
        <pc:spChg chg="mod">
          <ac:chgData name="" userId="" providerId="" clId="Web-{A32F9E8B-DABB-46EA-BA82-0D17199FCB6C}" dt="2019-11-15T02:17:24.868" v="135" actId="20577"/>
          <ac:spMkLst>
            <pc:docMk/>
            <pc:sldMk cId="0" sldId="273"/>
            <ac:spMk id="218" creationId="{00000000-0000-0000-0000-000000000000}"/>
          </ac:spMkLst>
        </pc:spChg>
      </pc:sldChg>
      <pc:sldChg chg="modSp addAnim delAnim modAnim">
        <pc:chgData name="" userId="" providerId="" clId="Web-{A32F9E8B-DABB-46EA-BA82-0D17199FCB6C}" dt="2019-11-15T02:12:08.712" v="58"/>
        <pc:sldMkLst>
          <pc:docMk/>
          <pc:sldMk cId="0" sldId="280"/>
        </pc:sldMkLst>
        <pc:spChg chg="mod">
          <ac:chgData name="" userId="" providerId="" clId="Web-{A32F9E8B-DABB-46EA-BA82-0D17199FCB6C}" dt="2019-11-15T02:11:48.524" v="55" actId="1076"/>
          <ac:spMkLst>
            <pc:docMk/>
            <pc:sldMk cId="0" sldId="280"/>
            <ac:spMk id="2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696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0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40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52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47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23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164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4f42df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524f42df4b_0_2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524f42df4b_0_2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882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Validation &amp; Regular Expressions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Validation &amp; Regular Expressions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Validation &amp; Regular Expressions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Validation &amp; Regular Expressions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Validation &amp; Regular Expressions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Data Validation &amp; Regular Expressions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Data Validation &amp; Regular Expressions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Two</a:t>
            </a:r>
            <a:br>
              <a:rPr lang="en-US" dirty="0"/>
            </a:br>
            <a:r>
              <a:rPr lang="en-US" sz="2400"/>
              <a:t>Validating Data and Regular Expressions</a:t>
            </a:r>
            <a:br>
              <a:rPr lang="en-US" sz="2400" dirty="0"/>
            </a:br>
            <a:r>
              <a:rPr lang="en-US" sz="2400"/>
              <a:t>Kellogg Research Support</a:t>
            </a:r>
            <a:endParaRPr lang="en-US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Summer,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Validation &amp; 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Building Blocks of a Regular Expression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102450"/>
            <a:ext cx="8225775" cy="5286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latin typeface="Courier New"/>
              </a:rPr>
              <a:t>/stock options/</a:t>
            </a:r>
            <a:r>
              <a:rPr lang="en-US" sz="1800" dirty="0"/>
              <a:t>          the literal string "stock options" (case sensitive)</a:t>
            </a:r>
            <a:endParaRPr lang="en-US" dirty="0"/>
          </a:p>
          <a:p>
            <a:endParaRPr lang="en-US" sz="1800" dirty="0"/>
          </a:p>
          <a:p>
            <a:r>
              <a:rPr lang="en-US" sz="1800" dirty="0">
                <a:latin typeface="Courier New"/>
              </a:rPr>
              <a:t>/</a:t>
            </a:r>
            <a:r>
              <a:rPr lang="en-US" sz="1800" dirty="0" err="1">
                <a:latin typeface="Courier New"/>
              </a:rPr>
              <a:t>a|b|c|d|e|f</a:t>
            </a:r>
            <a:r>
              <a:rPr lang="en-US" sz="1800" dirty="0">
                <a:latin typeface="Courier New"/>
              </a:rPr>
              <a:t>/  </a:t>
            </a:r>
            <a:r>
              <a:rPr lang="en-US" sz="1800" dirty="0"/>
              <a:t>          "a or b or c or d or e or f"</a:t>
            </a:r>
          </a:p>
          <a:p>
            <a:r>
              <a:rPr lang="en-US" sz="1800" dirty="0">
                <a:latin typeface="Courier New"/>
              </a:rPr>
              <a:t>/[</a:t>
            </a:r>
            <a:r>
              <a:rPr lang="en-US" sz="1800" dirty="0" err="1">
                <a:latin typeface="Courier New"/>
              </a:rPr>
              <a:t>abcdef</a:t>
            </a:r>
            <a:r>
              <a:rPr lang="en-US" sz="1800" dirty="0">
                <a:latin typeface="Courier New"/>
              </a:rPr>
              <a:t>]/     </a:t>
            </a:r>
            <a:r>
              <a:rPr lang="en-US" sz="1800" dirty="0"/>
              <a:t>          "a or b or c or d or e or f"</a:t>
            </a:r>
          </a:p>
          <a:p>
            <a:r>
              <a:rPr lang="en-US" sz="1800" dirty="0">
                <a:latin typeface="Courier New"/>
                <a:cs typeface="Courier New"/>
              </a:rPr>
              <a:t>/[a-f]/        </a:t>
            </a:r>
            <a:r>
              <a:rPr lang="en-US" sz="1800" dirty="0"/>
              <a:t>          "a or b or c or d or e or f"</a:t>
            </a:r>
          </a:p>
          <a:p>
            <a:r>
              <a:rPr lang="en-US" sz="1800" dirty="0">
                <a:latin typeface="Courier New"/>
                <a:cs typeface="Courier New"/>
              </a:rPr>
              <a:t>/[a-f]/        </a:t>
            </a:r>
            <a:r>
              <a:rPr lang="en-US" sz="1800" dirty="0"/>
              <a:t>          "A or B or C or D or E or F"</a:t>
            </a:r>
            <a:endParaRPr lang="en-US" dirty="0"/>
          </a:p>
          <a:p>
            <a:endParaRPr lang="en-US" sz="1800" dirty="0"/>
          </a:p>
          <a:p>
            <a:r>
              <a:rPr lang="en-US" sz="1800" dirty="0">
                <a:latin typeface="Courier New"/>
                <a:cs typeface="Courier New"/>
              </a:rPr>
              <a:t>/\d/           </a:t>
            </a:r>
            <a:r>
              <a:rPr lang="en-US" sz="1800" dirty="0"/>
              <a:t>          any digit, same as </a:t>
            </a:r>
            <a:r>
              <a:rPr lang="en-US" sz="1800" dirty="0">
                <a:latin typeface="Courier New"/>
                <a:cs typeface="Courier New"/>
              </a:rPr>
              <a:t>/[0-9]/ </a:t>
            </a:r>
            <a:endParaRPr lang="en-US" dirty="0"/>
          </a:p>
          <a:p>
            <a:r>
              <a:rPr lang="en-US" sz="1800" dirty="0">
                <a:latin typeface="Courier New"/>
                <a:cs typeface="Courier New"/>
              </a:rPr>
              <a:t>/\D/           </a:t>
            </a:r>
            <a:r>
              <a:rPr lang="en-US" sz="1800" dirty="0"/>
              <a:t>          anything except a digit, same as </a:t>
            </a:r>
            <a:r>
              <a:rPr lang="en-US" sz="1800" dirty="0">
                <a:latin typeface="Courier New"/>
                <a:cs typeface="Courier New"/>
              </a:rPr>
              <a:t>/[^0-9]/ </a:t>
            </a:r>
            <a:endParaRPr lang="en-US" dirty="0"/>
          </a:p>
          <a:p>
            <a:r>
              <a:rPr lang="en-US" sz="1800" dirty="0">
                <a:latin typeface="Courier New"/>
                <a:cs typeface="Courier New"/>
              </a:rPr>
              <a:t>/\w/           </a:t>
            </a:r>
            <a:r>
              <a:rPr lang="en-US" sz="1800" dirty="0"/>
              <a:t>          any "word" character, same as </a:t>
            </a:r>
            <a:r>
              <a:rPr lang="en-US" sz="1800" dirty="0">
                <a:latin typeface="Courier New"/>
                <a:cs typeface="Courier New"/>
              </a:rPr>
              <a:t>/[A-Za-z0-9]/</a:t>
            </a:r>
            <a:endParaRPr lang="en-US" dirty="0"/>
          </a:p>
          <a:p>
            <a:r>
              <a:rPr lang="en-US" sz="1800" dirty="0">
                <a:latin typeface="Courier New"/>
                <a:cs typeface="Courier New"/>
              </a:rPr>
              <a:t>/\W/           </a:t>
            </a:r>
            <a:r>
              <a:rPr lang="en-US" sz="1800" dirty="0"/>
              <a:t>          anything except a "word character"</a:t>
            </a:r>
            <a:endParaRPr lang="en-US" dirty="0"/>
          </a:p>
          <a:p>
            <a:endParaRPr lang="en-US" sz="1800" dirty="0"/>
          </a:p>
          <a:p>
            <a:r>
              <a:rPr lang="en-US" sz="1800" dirty="0">
                <a:latin typeface="Courier New"/>
                <a:cs typeface="Courier New"/>
              </a:rPr>
              <a:t>/\n/           </a:t>
            </a:r>
            <a:r>
              <a:rPr lang="en-US" sz="1800" dirty="0"/>
              <a:t>          a newline character</a:t>
            </a:r>
            <a:endParaRPr lang="en-US" dirty="0"/>
          </a:p>
          <a:p>
            <a:r>
              <a:rPr lang="en-US" sz="1800" dirty="0">
                <a:latin typeface="Courier New"/>
                <a:cs typeface="Courier New"/>
              </a:rPr>
              <a:t>/\t/           </a:t>
            </a:r>
            <a:r>
              <a:rPr lang="en-US" sz="1800" dirty="0"/>
              <a:t>          a tab character</a:t>
            </a:r>
            <a:r>
              <a:rPr lang="en-US" sz="1800" dirty="0">
                <a:latin typeface="Courier New"/>
                <a:cs typeface="Courier New"/>
              </a:rPr>
              <a:t> </a:t>
            </a:r>
            <a:endParaRPr lang="en-US" dirty="0"/>
          </a:p>
          <a:p>
            <a:r>
              <a:rPr lang="en-US" sz="1800" dirty="0">
                <a:latin typeface="Courier New"/>
                <a:cs typeface="Courier New"/>
              </a:rPr>
              <a:t>/\s/           </a:t>
            </a:r>
            <a:r>
              <a:rPr lang="en-US" sz="1800" dirty="0"/>
              <a:t>          a whitespace (space, tab, newline, carriage return)</a:t>
            </a:r>
            <a:r>
              <a:rPr lang="en-US" sz="1800" dirty="0">
                <a:latin typeface="Courier New"/>
                <a:cs typeface="Courier New"/>
              </a:rPr>
              <a:t> 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/\S/           </a:t>
            </a:r>
            <a:r>
              <a:rPr lang="en-US" sz="1800" dirty="0"/>
              <a:t>          anything except whitespace</a:t>
            </a:r>
            <a:endParaRPr lang="en-US" dirty="0"/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latin typeface="Courier New"/>
                <a:cs typeface="Courier New"/>
              </a:rPr>
              <a:t>/./            </a:t>
            </a:r>
            <a:r>
              <a:rPr lang="en-US" sz="1800" dirty="0"/>
              <a:t>          anything (except newline) at all!</a:t>
            </a:r>
            <a:endParaRPr lang="en-US" dirty="0"/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pPr algn="ctr"/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 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Regex Quantifiers and Modifiers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102450"/>
            <a:ext cx="8225775" cy="5286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latin typeface="Courier New"/>
              </a:rPr>
              <a:t>/*/</a:t>
            </a:r>
            <a:r>
              <a:rPr lang="en-US" sz="1800" dirty="0"/>
              <a:t>                                   0 or more times</a:t>
            </a:r>
            <a:endParaRPr lang="en-US" dirty="0"/>
          </a:p>
          <a:p>
            <a:r>
              <a:rPr lang="en-US" sz="1800" dirty="0">
                <a:latin typeface="Courier New"/>
                <a:cs typeface="Courier New"/>
              </a:rPr>
              <a:t>/+/</a:t>
            </a:r>
            <a:r>
              <a:rPr lang="en-US" sz="1800" dirty="0"/>
              <a:t>                                   1 or more times</a:t>
            </a:r>
            <a:endParaRPr lang="en-US" dirty="0"/>
          </a:p>
          <a:p>
            <a:r>
              <a:rPr lang="en-US" sz="1800" dirty="0">
                <a:latin typeface="Courier New"/>
                <a:cs typeface="Courier New"/>
              </a:rPr>
              <a:t>/{n}/</a:t>
            </a:r>
            <a:r>
              <a:rPr lang="en-US" sz="1800" dirty="0"/>
              <a:t>                               exactly </a:t>
            </a:r>
            <a:r>
              <a:rPr lang="en-US" sz="1800" i="1" dirty="0"/>
              <a:t>n </a:t>
            </a:r>
            <a:r>
              <a:rPr lang="en-US" sz="1800" dirty="0"/>
              <a:t>times</a:t>
            </a:r>
          </a:p>
          <a:p>
            <a:r>
              <a:rPr lang="en-US" sz="1800" dirty="0">
                <a:latin typeface="Courier New"/>
                <a:cs typeface="Courier New"/>
              </a:rPr>
              <a:t>/{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,}/</a:t>
            </a:r>
            <a:r>
              <a:rPr lang="en-US" sz="1800" dirty="0"/>
              <a:t>                             at least </a:t>
            </a:r>
            <a:r>
              <a:rPr lang="en-US" sz="1800" i="1" dirty="0" err="1"/>
              <a:t>i</a:t>
            </a:r>
            <a:r>
              <a:rPr lang="en-US" sz="1800" i="1" dirty="0"/>
              <a:t> times</a:t>
            </a:r>
            <a:endParaRPr lang="en-US" dirty="0"/>
          </a:p>
          <a:p>
            <a:r>
              <a:rPr lang="en-US" sz="1800" dirty="0">
                <a:latin typeface="Courier New"/>
                <a:cs typeface="Courier New"/>
              </a:rPr>
              <a:t>/{</a:t>
            </a:r>
            <a:r>
              <a:rPr lang="en-US" sz="1800" dirty="0" err="1">
                <a:latin typeface="Courier New"/>
                <a:cs typeface="Courier New"/>
              </a:rPr>
              <a:t>i,j</a:t>
            </a:r>
            <a:r>
              <a:rPr lang="en-US" sz="1800" dirty="0">
                <a:latin typeface="Courier New"/>
                <a:cs typeface="Courier New"/>
              </a:rPr>
              <a:t>}/</a:t>
            </a:r>
            <a:r>
              <a:rPr lang="en-US" sz="1800" dirty="0"/>
              <a:t>                           at least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dirty="0"/>
              <a:t>but no more than </a:t>
            </a:r>
            <a:r>
              <a:rPr lang="en-US" sz="1800" i="1" dirty="0"/>
              <a:t>j</a:t>
            </a:r>
            <a:r>
              <a:rPr lang="en-US" sz="1800" dirty="0"/>
              <a:t> times</a:t>
            </a:r>
            <a:endParaRPr lang="en-US" dirty="0"/>
          </a:p>
          <a:p>
            <a:endParaRPr lang="en-US" sz="1800" dirty="0"/>
          </a:p>
          <a:p>
            <a:r>
              <a:rPr lang="en-US" sz="1800" dirty="0">
                <a:latin typeface="Courier New"/>
                <a:cs typeface="Courier New"/>
              </a:rPr>
              <a:t>/?/</a:t>
            </a:r>
            <a:r>
              <a:rPr lang="en-US" sz="1800" dirty="0"/>
              <a:t>                                   as few times as possible (lazy matching)</a:t>
            </a: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latin typeface="Courier New"/>
                <a:cs typeface="Courier New"/>
              </a:rPr>
              <a:t>/^/</a:t>
            </a:r>
            <a:r>
              <a:rPr lang="en-US" sz="1800" dirty="0"/>
              <a:t>                                   the beginning of the input string</a:t>
            </a:r>
            <a:endParaRPr lang="en-US" dirty="0"/>
          </a:p>
          <a:p>
            <a:r>
              <a:rPr lang="en-US" sz="1800" dirty="0">
                <a:latin typeface="Courier New"/>
              </a:rPr>
              <a:t>/$/     </a:t>
            </a:r>
            <a:r>
              <a:rPr lang="en-US" sz="1800" dirty="0"/>
              <a:t>                        the end of an input string</a:t>
            </a:r>
          </a:p>
          <a:p>
            <a:endParaRPr lang="en-US" sz="1800" dirty="0"/>
          </a:p>
          <a:p>
            <a:r>
              <a:rPr lang="en-US" sz="1800" dirty="0">
                <a:latin typeface="Courier New"/>
                <a:cs typeface="Courier New"/>
              </a:rPr>
              <a:t>/regex/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           </a:t>
            </a:r>
            <a:r>
              <a:rPr lang="en-US" sz="1800" dirty="0"/>
              <a:t> make the pattern case </a:t>
            </a:r>
            <a:r>
              <a:rPr lang="en-US" sz="1800" i="1" dirty="0"/>
              <a:t>insensitive</a:t>
            </a:r>
            <a:endParaRPr lang="en-US" dirty="0">
              <a:latin typeface="Courier New"/>
              <a:cs typeface="Courier New"/>
            </a:endParaRPr>
          </a:p>
          <a:p>
            <a:endParaRPr lang="en-US" sz="1800" i="1" dirty="0"/>
          </a:p>
          <a:p>
            <a:r>
              <a:rPr lang="en-US" sz="1800" dirty="0">
                <a:latin typeface="Courier New"/>
                <a:cs typeface="Courier New"/>
              </a:rPr>
              <a:t>/(group1)(group2)/</a:t>
            </a:r>
            <a:r>
              <a:rPr lang="en-US" sz="1800" dirty="0"/>
              <a:t>   parentheses to group pattern components</a:t>
            </a:r>
            <a:endParaRPr lang="en-US" dirty="0" err="1"/>
          </a:p>
          <a:p>
            <a:r>
              <a:rPr lang="en-US" sz="1800" dirty="0"/>
              <a:t>                                          Refer to them as \1 and \2 (Python)</a:t>
            </a:r>
            <a:endParaRPr lang="en-US" dirty="0"/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pPr algn="ctr"/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 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Outline for Today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712050"/>
            <a:ext cx="7654275" cy="250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A Framework for Data Validation</a:t>
            </a: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Working with Text: Regular Expressions (superpower)</a:t>
            </a:r>
          </a:p>
          <a:p>
            <a:pPr>
              <a:buSzPts val="18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Applications</a:t>
            </a:r>
            <a:endParaRPr lang="en-US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Test data assumptions</a:t>
            </a:r>
            <a:endParaRPr lang="en-US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Extract information from text fields</a:t>
            </a:r>
            <a:endParaRPr lang="en-US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Clean up your data</a:t>
            </a: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 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Make Implicit Assumptions Explicit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712050"/>
            <a:ext cx="8150781" cy="307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You have </a:t>
            </a:r>
            <a:r>
              <a:rPr lang="en-US" sz="1800" i="1" dirty="0">
                <a:solidFill>
                  <a:schemeClr val="dk1"/>
                </a:solidFill>
              </a:rPr>
              <a:t>implicit</a:t>
            </a:r>
            <a:r>
              <a:rPr lang="en-US" sz="1800" dirty="0">
                <a:solidFill>
                  <a:schemeClr val="dk1"/>
                </a:solidFill>
              </a:rPr>
              <a:t> assumptions about your data.</a:t>
            </a:r>
            <a:endParaRPr lang="en-US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These assumptions are specific to each dataset.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Validation: Make </a:t>
            </a:r>
            <a:r>
              <a:rPr lang="en-US" sz="1800" i="1" dirty="0">
                <a:solidFill>
                  <a:schemeClr val="dk1"/>
                </a:solidFill>
              </a:rPr>
              <a:t>explicit</a:t>
            </a:r>
            <a:r>
              <a:rPr lang="en-US" sz="1800" dirty="0">
                <a:solidFill>
                  <a:schemeClr val="dk1"/>
                </a:solidFill>
              </a:rPr>
              <a:t> propositions that have </a:t>
            </a:r>
            <a:r>
              <a:rPr lang="en-US" sz="1800" u="sng" dirty="0">
                <a:solidFill>
                  <a:schemeClr val="dk1"/>
                </a:solidFill>
              </a:rPr>
              <a:t>binary</a:t>
            </a:r>
            <a:r>
              <a:rPr lang="en-US" sz="1800" dirty="0">
                <a:solidFill>
                  <a:schemeClr val="dk1"/>
                </a:solidFill>
              </a:rPr>
              <a:t> </a:t>
            </a:r>
            <a:r>
              <a:rPr lang="en-US" sz="1800" u="sng" dirty="0">
                <a:solidFill>
                  <a:schemeClr val="dk1"/>
                </a:solidFill>
              </a:rPr>
              <a:t>tests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Useful for identifying flaws in data </a:t>
            </a:r>
            <a:r>
              <a:rPr lang="en-US" sz="1800" b="1" dirty="0">
                <a:solidFill>
                  <a:schemeClr val="dk1"/>
                </a:solidFill>
              </a:rPr>
              <a:t>or </a:t>
            </a:r>
            <a:r>
              <a:rPr lang="en-US" sz="1800" dirty="0">
                <a:solidFill>
                  <a:schemeClr val="dk1"/>
                </a:solidFill>
              </a:rPr>
              <a:t>gaps in your understanding of the data</a:t>
            </a:r>
            <a:endParaRPr lang="en-US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 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Example: Daily Stock File (CRSP)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EA75B8-3867-E699-CC05-CEE50209C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0283"/>
              </p:ext>
            </p:extLst>
          </p:nvPr>
        </p:nvGraphicFramePr>
        <p:xfrm>
          <a:off x="546301" y="935226"/>
          <a:ext cx="8317145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78967">
                  <a:extLst>
                    <a:ext uri="{9D8B030D-6E8A-4147-A177-3AD203B41FA5}">
                      <a16:colId xmlns:a16="http://schemas.microsoft.com/office/drawing/2014/main" val="2665501762"/>
                    </a:ext>
                  </a:extLst>
                </a:gridCol>
                <a:gridCol w="980521">
                  <a:extLst>
                    <a:ext uri="{9D8B030D-6E8A-4147-A177-3AD203B41FA5}">
                      <a16:colId xmlns:a16="http://schemas.microsoft.com/office/drawing/2014/main" val="177770945"/>
                    </a:ext>
                  </a:extLst>
                </a:gridCol>
                <a:gridCol w="745750">
                  <a:extLst>
                    <a:ext uri="{9D8B030D-6E8A-4147-A177-3AD203B41FA5}">
                      <a16:colId xmlns:a16="http://schemas.microsoft.com/office/drawing/2014/main" val="3201176166"/>
                    </a:ext>
                  </a:extLst>
                </a:gridCol>
                <a:gridCol w="1789108">
                  <a:extLst>
                    <a:ext uri="{9D8B030D-6E8A-4147-A177-3AD203B41FA5}">
                      <a16:colId xmlns:a16="http://schemas.microsoft.com/office/drawing/2014/main" val="7542082"/>
                    </a:ext>
                  </a:extLst>
                </a:gridCol>
                <a:gridCol w="711976">
                  <a:extLst>
                    <a:ext uri="{9D8B030D-6E8A-4147-A177-3AD203B41FA5}">
                      <a16:colId xmlns:a16="http://schemas.microsoft.com/office/drawing/2014/main" val="1499197344"/>
                    </a:ext>
                  </a:extLst>
                </a:gridCol>
                <a:gridCol w="943880">
                  <a:extLst>
                    <a:ext uri="{9D8B030D-6E8A-4147-A177-3AD203B41FA5}">
                      <a16:colId xmlns:a16="http://schemas.microsoft.com/office/drawing/2014/main" val="145073997"/>
                    </a:ext>
                  </a:extLst>
                </a:gridCol>
                <a:gridCol w="1011389">
                  <a:extLst>
                    <a:ext uri="{9D8B030D-6E8A-4147-A177-3AD203B41FA5}">
                      <a16:colId xmlns:a16="http://schemas.microsoft.com/office/drawing/2014/main" val="3612025460"/>
                    </a:ext>
                  </a:extLst>
                </a:gridCol>
                <a:gridCol w="1155554">
                  <a:extLst>
                    <a:ext uri="{9D8B030D-6E8A-4147-A177-3AD203B41FA5}">
                      <a16:colId xmlns:a16="http://schemas.microsoft.com/office/drawing/2014/main" val="3846477222"/>
                    </a:ext>
                  </a:extLst>
                </a:gridCol>
              </a:tblGrid>
              <a:tr h="4057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NCUSIP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TICKER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COMNAM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PRC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SHROUT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RETURN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RETURN wo Dividend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5314694"/>
                  </a:ext>
                </a:extLst>
              </a:tr>
              <a:tr h="4057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00846U10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AGILENT TECHNOLOGIES INC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144.24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302001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0.022761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0.022761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847363"/>
                  </a:ext>
                </a:extLst>
              </a:tr>
              <a:tr h="20289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1387210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ALCOA CORP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59.21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184100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0.017879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0.017879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7637823"/>
                  </a:ext>
                </a:extLst>
              </a:tr>
              <a:tr h="4057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53656F65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LISTED FUNDS TRUST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7591338"/>
                  </a:ext>
                </a:extLst>
              </a:tr>
              <a:tr h="60869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38150K10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AAAU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GOLDMAN SACHS PHYSICAL GOLD ETF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36250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0.002792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0.002792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3305139"/>
                  </a:ext>
                </a:extLst>
              </a:tr>
              <a:tr h="4057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00211V10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AACG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 T A CREATIVITY GLOBAL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11869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0.012422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0.012422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5759400"/>
                  </a:ext>
                </a:extLst>
              </a:tr>
              <a:tr h="4057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00032Q10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AADI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AADI BIOSCIENCE INC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-0.05663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-0.056633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7760354"/>
                  </a:ext>
                </a:extLst>
              </a:tr>
              <a:tr h="4057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00768Y20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AADR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ADVISORSHARES TRUST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0.006614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0.006614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4308731"/>
                  </a:ext>
                </a:extLst>
              </a:tr>
              <a:tr h="4057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4135620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ARLINGTON ASSET INVESTMENT CORP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-0.00291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-0.002907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3116962"/>
                  </a:ext>
                </a:extLst>
              </a:tr>
              <a:tr h="60869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2/2/2022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02376R10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AMERICAN AIRLINES GROUP INC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647728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0.007724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0.007724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6367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6A4577-BD2A-C13D-FF34-982F9D7673AB}"/>
              </a:ext>
            </a:extLst>
          </p:cNvPr>
          <p:cNvSpPr txBox="1"/>
          <p:nvPr/>
        </p:nvSpPr>
        <p:spPr>
          <a:xfrm>
            <a:off x="459269" y="5920843"/>
            <a:ext cx="81633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What are some things you think </a:t>
            </a:r>
            <a:r>
              <a:rPr lang="en-US" sz="1800" i="1" dirty="0"/>
              <a:t>ought to be </a:t>
            </a:r>
            <a:r>
              <a:rPr lang="en-US" sz="1800" dirty="0"/>
              <a:t>true in this dataset?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26503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Working with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A976C-0B01-2CEC-4750-90714F29C5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Validation &amp; Regular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Unstructured Information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102450"/>
            <a:ext cx="7654275" cy="393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/>
              <a:t>Example: Narrative discussions from SEC Form 10-K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sz="1800" dirty="0">
                <a:latin typeface="Courier New"/>
              </a:rPr>
              <a:t>As of December 31, 2016, the total future compensation cost related to equity awards not yet recognized in our Consolidated Statements of Income was $250 million, consisting of </a:t>
            </a:r>
            <a:r>
              <a:rPr lang="en-US" sz="1800" dirty="0">
                <a:highlight>
                  <a:srgbClr val="FFFF00"/>
                </a:highlight>
                <a:latin typeface="Courier New"/>
              </a:rPr>
              <a:t>$111 million</a:t>
            </a:r>
            <a:r>
              <a:rPr lang="en-US" sz="1800" dirty="0">
                <a:latin typeface="Courier New"/>
              </a:rPr>
              <a:t> related to </a:t>
            </a:r>
            <a:r>
              <a:rPr lang="en-US" sz="1800" dirty="0">
                <a:highlight>
                  <a:srgbClr val="FFFF00"/>
                </a:highlight>
                <a:latin typeface="Courier New"/>
              </a:rPr>
              <a:t>unvested stock options</a:t>
            </a:r>
            <a:r>
              <a:rPr lang="en-US" sz="1800" dirty="0">
                <a:latin typeface="Courier New"/>
              </a:rPr>
              <a:t> and $139 million related to unvested RSUs. The $250 million is expected to be recognized as follows: $129 million in 2017, $80 million in 2018, $37 million in 2019 and $4 million in 2020.</a:t>
            </a:r>
            <a:endParaRPr lang="en-US">
              <a:latin typeface="Courier New"/>
            </a:endParaRPr>
          </a:p>
          <a:p>
            <a:br>
              <a:rPr lang="en-US" dirty="0"/>
            </a:br>
            <a:endParaRPr lang="en-US" dirty="0"/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 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Inconveniently Structured Information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102450"/>
            <a:ext cx="7654275" cy="480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/>
              <a:t>Example: Pollution monitoring info from CA Air Resources Board site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</a:rPr>
              <a:t>Bakersfield-Chester Avenue FAQs</a:t>
            </a:r>
          </a:p>
          <a:p>
            <a:r>
              <a:rPr lang="en-US" dirty="0">
                <a:latin typeface="Courier New"/>
              </a:rPr>
              <a:t>              Lead</a:t>
            </a:r>
          </a:p>
          <a:p>
            <a:r>
              <a:rPr lang="en-US" dirty="0">
                <a:latin typeface="Courier New"/>
              </a:rPr>
              <a:t>   nanograms per cubic meter</a:t>
            </a:r>
          </a:p>
          <a:p>
            <a:endParaRPr lang="en-US" dirty="0"/>
          </a:p>
          <a:p>
            <a:r>
              <a:rPr lang="en-US" dirty="0">
                <a:latin typeface="Courier New"/>
              </a:rPr>
              <a:t>   Year Minimum Median Mean 90th Percentile Maximum Standard</a:t>
            </a:r>
          </a:p>
          <a:p>
            <a:r>
              <a:rPr lang="en-US" dirty="0">
                <a:latin typeface="Courier New"/>
              </a:rPr>
              <a:t>   Deviation Number of Observations Detection Limit Estimated Risk</a:t>
            </a:r>
          </a:p>
          <a:p>
            <a:endParaRPr lang="en-US" dirty="0"/>
          </a:p>
          <a:p>
            <a:r>
              <a:rPr lang="en-US" dirty="0">
                <a:latin typeface="Courier New"/>
              </a:rPr>
              <a:t>   1994</a:t>
            </a:r>
          </a:p>
          <a:p>
            <a:r>
              <a:rPr lang="en-US" dirty="0">
                <a:latin typeface="Courier New"/>
              </a:rPr>
              <a:t>   6.0 * * * 150 42.8 10 4.0 *</a:t>
            </a:r>
          </a:p>
          <a:p>
            <a:r>
              <a:rPr lang="en-US" dirty="0">
                <a:latin typeface="Courier New"/>
              </a:rPr>
              <a:t>   1993</a:t>
            </a:r>
          </a:p>
          <a:p>
            <a:r>
              <a:rPr lang="en-US" dirty="0">
                <a:latin typeface="Courier New"/>
              </a:rPr>
              <a:t>   2 15 17.8 30.2 49 9.39 35 4.0 0.6</a:t>
            </a:r>
          </a:p>
          <a:p>
            <a:r>
              <a:rPr lang="en-US" dirty="0">
                <a:latin typeface="Courier New"/>
              </a:rPr>
              <a:t>   1992</a:t>
            </a:r>
          </a:p>
          <a:p>
            <a:r>
              <a:rPr lang="en-US" dirty="0">
                <a:latin typeface="Courier New"/>
              </a:rPr>
              <a:t>   4.0 17 19.3 36.6 55 13.6 30 4.0 0.7</a:t>
            </a:r>
          </a:p>
          <a:p>
            <a:r>
              <a:rPr lang="en-US" dirty="0">
                <a:latin typeface="Courier New"/>
              </a:rPr>
              <a:t>   1991</a:t>
            </a:r>
          </a:p>
          <a:p>
            <a:r>
              <a:rPr lang="en-US" dirty="0">
                <a:latin typeface="Courier New"/>
              </a:rPr>
              <a:t>   5.0 27 32.3 62.8 94 21.2 33 4.0 1</a:t>
            </a:r>
          </a:p>
          <a:p>
            <a:r>
              <a:rPr lang="en-US" dirty="0">
                <a:latin typeface="Courier New"/>
              </a:rPr>
              <a:t>   1990</a:t>
            </a:r>
          </a:p>
          <a:p>
            <a:r>
              <a:rPr lang="en-US" dirty="0">
                <a:latin typeface="Courier New"/>
              </a:rPr>
              <a:t> 1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 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Maddeningly Messy Data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102450"/>
            <a:ext cx="8502000" cy="480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/>
              <a:t>Example: OCR Results of a well-structured printed table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sz="1200" dirty="0">
                <a:latin typeface="Courier New"/>
              </a:rPr>
              <a:t>Patrick H. Smyth_ _ Associate meteorologist, Montgomery, Ala--- Ill ___-- 25th--- 3, 300</a:t>
            </a:r>
            <a:br>
              <a:rPr lang="en-US" sz="1200" dirty="0">
                <a:latin typeface="Courier New"/>
              </a:rPr>
            </a:br>
            <a:r>
              <a:rPr lang="en-US" sz="1200" dirty="0">
                <a:latin typeface="Courier New"/>
              </a:rPr>
              <a:t>Hugh D. Spangler___ Senior observer, Lander, </a:t>
            </a:r>
            <a:r>
              <a:rPr lang="en-US" sz="1200" dirty="0" err="1">
                <a:latin typeface="Courier New"/>
              </a:rPr>
              <a:t>Wyo</a:t>
            </a:r>
            <a:r>
              <a:rPr lang="en-US" sz="1200" dirty="0">
                <a:latin typeface="Courier New"/>
              </a:rPr>
              <a:t>____-__; ____ Mont-- 2d _____ 2, 000</a:t>
            </a:r>
            <a:br>
              <a:rPr lang="en-US" sz="1200" dirty="0">
                <a:latin typeface="Courier New"/>
              </a:rPr>
            </a:br>
            <a:r>
              <a:rPr lang="en-US" sz="1200" dirty="0">
                <a:latin typeface="Courier New"/>
              </a:rPr>
              <a:t>James H. Spence_______ Senior meteorologist, Buffalo, N. Y _____ Mich__ 8th---- 4, 600</a:t>
            </a:r>
            <a:br>
              <a:rPr lang="en-US" sz="1200" dirty="0">
                <a:latin typeface="Courier New"/>
              </a:rPr>
            </a:br>
            <a:r>
              <a:rPr lang="en-US" sz="1200" dirty="0">
                <a:latin typeface="Courier New"/>
              </a:rPr>
              <a:t>Harvey H. Spindler __ '__ Assistant meteorologist, Escanaba, Mich _ Ohio-- 16th-,_ 2, 700</a:t>
            </a:r>
            <a:br>
              <a:rPr lang="en-US" sz="1200" dirty="0">
                <a:latin typeface="Courier New"/>
              </a:rPr>
            </a:br>
            <a:r>
              <a:rPr lang="en-US" sz="1200" dirty="0">
                <a:latin typeface="Courier New"/>
              </a:rPr>
              <a:t>William P. Stewart _____ Associate meteorologist, Milwaukee, Wis _____ Mo___- 5th---- 3,200</a:t>
            </a:r>
            <a:br>
              <a:rPr lang="en-US" sz="1200" dirty="0">
                <a:latin typeface="Courier New"/>
              </a:rPr>
            </a:br>
            <a:r>
              <a:rPr lang="en-US" sz="1200" dirty="0">
                <a:latin typeface="Courier New"/>
              </a:rPr>
              <a:t>Andrew R. W. </a:t>
            </a:r>
            <a:r>
              <a:rPr lang="en-US" sz="1200" dirty="0" err="1">
                <a:latin typeface="Courier New"/>
              </a:rPr>
              <a:t>Stoesen</a:t>
            </a:r>
            <a:r>
              <a:rPr lang="en-US" sz="1200" dirty="0">
                <a:latin typeface="Courier New"/>
              </a:rPr>
              <a:t>- _ _-__ Senior observer, Austin, </a:t>
            </a:r>
            <a:r>
              <a:rPr lang="en-US" sz="1200" dirty="0" err="1">
                <a:latin typeface="Courier New"/>
              </a:rPr>
              <a:t>Tex</a:t>
            </a:r>
            <a:r>
              <a:rPr lang="en-US" sz="1200" dirty="0">
                <a:latin typeface="Courier New"/>
              </a:rPr>
              <a:t> ___ ____ S. C-__ 1st---- 2, 200</a:t>
            </a:r>
            <a:br>
              <a:rPr lang="en-US" sz="1200" dirty="0">
                <a:latin typeface="Courier New"/>
              </a:rPr>
            </a:br>
            <a:r>
              <a:rPr lang="en-US" sz="1200" dirty="0">
                <a:latin typeface="Courier New"/>
              </a:rPr>
              <a:t>Charles M. Strong __ __ Assistant meteorologist, Savannah, Ga ____ Ohio--- 12th--- 2, 800</a:t>
            </a:r>
            <a:br>
              <a:rPr lang="en-US" sz="1200" dirty="0">
                <a:latin typeface="Courier New"/>
              </a:rPr>
            </a:br>
            <a:r>
              <a:rPr lang="en-US" sz="1200" dirty="0" err="1">
                <a:latin typeface="Courier New"/>
              </a:rPr>
              <a:t>Rlchard</a:t>
            </a:r>
            <a:r>
              <a:rPr lang="en-US" sz="1200" dirty="0">
                <a:latin typeface="Courier New"/>
              </a:rPr>
              <a:t> H. Sullivan ___ Associate meteorologist, Columbia, S. C   __ Ind_-__ 4th---- 3, 100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 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Superpower: Regular Expressions</a:t>
            </a:r>
            <a:endParaRPr lang="en-US"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Validation &amp; Regular Expressions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457200" y="1102450"/>
            <a:ext cx="7654275" cy="437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/>
              <a:t>Regex - a way to define generalizable patterns in text.</a:t>
            </a:r>
            <a:br>
              <a:rPr lang="en-US" dirty="0"/>
            </a:br>
            <a:endParaRPr lang="en-US"/>
          </a:p>
          <a:p>
            <a:pPr algn="ctr"/>
            <a:r>
              <a:rPr lang="en-US" sz="1800" dirty="0"/>
              <a:t>/</a:t>
            </a:r>
            <a:r>
              <a:rPr lang="en-US" sz="1800" dirty="0" err="1"/>
              <a:t>myregex</a:t>
            </a:r>
            <a:r>
              <a:rPr lang="en-US" sz="1800" dirty="0"/>
              <a:t>/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search strings for these patterns and return:</a:t>
            </a:r>
            <a:endParaRPr lang="en-US"/>
          </a:p>
          <a:p>
            <a:endParaRPr lang="en-US" dirty="0"/>
          </a:p>
          <a:p>
            <a:pPr marL="285750" indent="-285750">
              <a:buChar char="•"/>
            </a:pPr>
            <a:r>
              <a:rPr lang="en-US" sz="1800" dirty="0"/>
              <a:t>Substrings that match;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/>
              <a:t>Lists that split the string at each match; or</a:t>
            </a:r>
          </a:p>
          <a:p>
            <a:pPr marL="285750" indent="-285750">
              <a:buChar char="•"/>
            </a:pPr>
            <a:r>
              <a:rPr lang="en-US" sz="1800" dirty="0"/>
              <a:t>New strings that replace the match with something else </a:t>
            </a:r>
            <a:endParaRPr lang="en-US" dirty="0"/>
          </a:p>
          <a:p>
            <a:endParaRPr lang="en-US" sz="1800" dirty="0"/>
          </a:p>
          <a:p>
            <a:r>
              <a:rPr lang="en-US" sz="1800" dirty="0">
                <a:solidFill>
                  <a:schemeClr val="dk1"/>
                </a:solidFill>
              </a:rPr>
              <a:t>In other words, with the right regexes you can </a:t>
            </a:r>
            <a:r>
              <a:rPr lang="en-US" sz="1800" b="1" dirty="0">
                <a:solidFill>
                  <a:schemeClr val="dk1"/>
                </a:solidFill>
              </a:rPr>
              <a:t>automate</a:t>
            </a:r>
            <a:r>
              <a:rPr lang="en-US" sz="1800" dirty="0">
                <a:solidFill>
                  <a:schemeClr val="dk1"/>
                </a:solidFill>
              </a:rPr>
              <a:t> variable extraction and data reshaping. 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dk1"/>
                </a:solidFill>
              </a:rPr>
              <a:t>      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3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1187</Words>
  <Application>Microsoft Office PowerPoint</Application>
  <PresentationFormat>On-screen Show (4:3)</PresentationFormat>
  <Paragraphs>384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2_Custom Design</vt:lpstr>
      <vt:lpstr>Session Two Validating Data and Regular Expressions Kellogg Research Support</vt:lpstr>
      <vt:lpstr>Outline for Today</vt:lpstr>
      <vt:lpstr>Make Implicit Assumptions Explicit</vt:lpstr>
      <vt:lpstr>Example: Daily Stock File (CRSP)</vt:lpstr>
      <vt:lpstr>PowerPoint Presentation</vt:lpstr>
      <vt:lpstr>Unstructured Information</vt:lpstr>
      <vt:lpstr>Inconveniently Structured Information</vt:lpstr>
      <vt:lpstr>Maddeningly Messy Data</vt:lpstr>
      <vt:lpstr>Superpower: Regular Expressions</vt:lpstr>
      <vt:lpstr>Building Blocks of a Regular Expression</vt:lpstr>
      <vt:lpstr>Regex Quantifiers and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John Patrick Johnson</cp:lastModifiedBy>
  <cp:revision>1196</cp:revision>
  <dcterms:modified xsi:type="dcterms:W3CDTF">2022-07-13T02:04:10Z</dcterms:modified>
</cp:coreProperties>
</file>