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269a9d3af5ad13d" providerId="LiveId" clId="{D76AF4E9-7D54-440B-8F96-CA8FDF97EC13}"/>
    <pc:docChg chg="undo custSel modSld">
      <pc:chgData name="" userId="4269a9d3af5ad13d" providerId="LiveId" clId="{D76AF4E9-7D54-440B-8F96-CA8FDF97EC13}" dt="2025-06-17T04:14:23.206" v="101" actId="1076"/>
      <pc:docMkLst>
        <pc:docMk/>
      </pc:docMkLst>
      <pc:sldChg chg="modSp">
        <pc:chgData name="" userId="4269a9d3af5ad13d" providerId="LiveId" clId="{D76AF4E9-7D54-440B-8F96-CA8FDF97EC13}" dt="2025-06-17T03:55:33.647" v="46" actId="20577"/>
        <pc:sldMkLst>
          <pc:docMk/>
          <pc:sldMk cId="2817874764" sldId="571"/>
        </pc:sldMkLst>
        <pc:spChg chg="mod">
          <ac:chgData name="" userId="4269a9d3af5ad13d" providerId="LiveId" clId="{D76AF4E9-7D54-440B-8F96-CA8FDF97EC13}" dt="2025-06-17T03:55:33.647" v="46" actId="20577"/>
          <ac:spMkLst>
            <pc:docMk/>
            <pc:sldMk cId="2817874764" sldId="571"/>
            <ac:spMk id="3" creationId="{1C04173D-62A9-AF06-B476-EEB827087147}"/>
          </ac:spMkLst>
        </pc:spChg>
      </pc:sldChg>
      <pc:sldChg chg="modSp">
        <pc:chgData name="" userId="4269a9d3af5ad13d" providerId="LiveId" clId="{D76AF4E9-7D54-440B-8F96-CA8FDF97EC13}" dt="2025-06-17T03:55:58.464" v="48" actId="5793"/>
        <pc:sldMkLst>
          <pc:docMk/>
          <pc:sldMk cId="3372914246" sldId="572"/>
        </pc:sldMkLst>
        <pc:spChg chg="mod">
          <ac:chgData name="" userId="4269a9d3af5ad13d" providerId="LiveId" clId="{D76AF4E9-7D54-440B-8F96-CA8FDF97EC13}" dt="2025-06-17T03:55:58.464" v="48" actId="5793"/>
          <ac:spMkLst>
            <pc:docMk/>
            <pc:sldMk cId="3372914246" sldId="572"/>
            <ac:spMk id="3" creationId="{28E8C97F-5AC9-F1CA-3CCC-090D5B13989A}"/>
          </ac:spMkLst>
        </pc:spChg>
      </pc:sldChg>
      <pc:sldChg chg="modSp">
        <pc:chgData name="" userId="4269a9d3af5ad13d" providerId="LiveId" clId="{D76AF4E9-7D54-440B-8F96-CA8FDF97EC13}" dt="2025-06-17T03:57:03.437" v="51" actId="5793"/>
        <pc:sldMkLst>
          <pc:docMk/>
          <pc:sldMk cId="204139634" sldId="573"/>
        </pc:sldMkLst>
        <pc:spChg chg="mod">
          <ac:chgData name="" userId="4269a9d3af5ad13d" providerId="LiveId" clId="{D76AF4E9-7D54-440B-8F96-CA8FDF97EC13}" dt="2025-06-17T03:57:03.437" v="51" actId="5793"/>
          <ac:spMkLst>
            <pc:docMk/>
            <pc:sldMk cId="204139634" sldId="573"/>
            <ac:spMk id="3" creationId="{AF67202D-4065-DDD7-98F1-4291C536D1A3}"/>
          </ac:spMkLst>
        </pc:spChg>
      </pc:sldChg>
      <pc:sldChg chg="addSp delSp modSp">
        <pc:chgData name="" userId="4269a9d3af5ad13d" providerId="LiveId" clId="{D76AF4E9-7D54-440B-8F96-CA8FDF97EC13}" dt="2025-06-17T03:58:35.294" v="68" actId="27636"/>
        <pc:sldMkLst>
          <pc:docMk/>
          <pc:sldMk cId="3501125123" sldId="574"/>
        </pc:sldMkLst>
        <pc:spChg chg="mod">
          <ac:chgData name="" userId="4269a9d3af5ad13d" providerId="LiveId" clId="{D76AF4E9-7D54-440B-8F96-CA8FDF97EC13}" dt="2025-06-17T03:58:35.294" v="68" actId="27636"/>
          <ac:spMkLst>
            <pc:docMk/>
            <pc:sldMk cId="3501125123" sldId="574"/>
            <ac:spMk id="3" creationId="{FE07E8EE-7F26-D809-3523-C58876935A4E}"/>
          </ac:spMkLst>
        </pc:spChg>
        <pc:spChg chg="add del">
          <ac:chgData name="" userId="4269a9d3af5ad13d" providerId="LiveId" clId="{D76AF4E9-7D54-440B-8F96-CA8FDF97EC13}" dt="2025-06-17T03:57:36.085" v="53"/>
          <ac:spMkLst>
            <pc:docMk/>
            <pc:sldMk cId="3501125123" sldId="574"/>
            <ac:spMk id="4" creationId="{1331724C-41E4-40BA-ACEA-CD41C2B2F743}"/>
          </ac:spMkLst>
        </pc:spChg>
        <pc:spChg chg="add del">
          <ac:chgData name="" userId="4269a9d3af5ad13d" providerId="LiveId" clId="{D76AF4E9-7D54-440B-8F96-CA8FDF97EC13}" dt="2025-06-17T03:57:36.085" v="53"/>
          <ac:spMkLst>
            <pc:docMk/>
            <pc:sldMk cId="3501125123" sldId="574"/>
            <ac:spMk id="5" creationId="{39C9C584-7941-4C4A-907E-CB1DDDD5BEE8}"/>
          </ac:spMkLst>
        </pc:spChg>
        <pc:spChg chg="add del">
          <ac:chgData name="" userId="4269a9d3af5ad13d" providerId="LiveId" clId="{D76AF4E9-7D54-440B-8F96-CA8FDF97EC13}" dt="2025-06-17T03:57:36.085" v="53"/>
          <ac:spMkLst>
            <pc:docMk/>
            <pc:sldMk cId="3501125123" sldId="574"/>
            <ac:spMk id="6" creationId="{7605B432-75E1-46DF-9613-8A627BC7795E}"/>
          </ac:spMkLst>
        </pc:spChg>
        <pc:spChg chg="add del">
          <ac:chgData name="" userId="4269a9d3af5ad13d" providerId="LiveId" clId="{D76AF4E9-7D54-440B-8F96-CA8FDF97EC13}" dt="2025-06-17T03:57:45.484" v="55"/>
          <ac:spMkLst>
            <pc:docMk/>
            <pc:sldMk cId="3501125123" sldId="574"/>
            <ac:spMk id="7" creationId="{C4DD7653-D11F-40E7-B04E-B765273C9F8E}"/>
          </ac:spMkLst>
        </pc:spChg>
        <pc:spChg chg="add del">
          <ac:chgData name="" userId="4269a9d3af5ad13d" providerId="LiveId" clId="{D76AF4E9-7D54-440B-8F96-CA8FDF97EC13}" dt="2025-06-17T03:57:45.484" v="55"/>
          <ac:spMkLst>
            <pc:docMk/>
            <pc:sldMk cId="3501125123" sldId="574"/>
            <ac:spMk id="9" creationId="{4CB318D1-E4F7-4BAD-B245-B8A573309332}"/>
          </ac:spMkLst>
        </pc:spChg>
        <pc:spChg chg="add del">
          <ac:chgData name="" userId="4269a9d3af5ad13d" providerId="LiveId" clId="{D76AF4E9-7D54-440B-8F96-CA8FDF97EC13}" dt="2025-06-17T03:57:45.484" v="55"/>
          <ac:spMkLst>
            <pc:docMk/>
            <pc:sldMk cId="3501125123" sldId="574"/>
            <ac:spMk id="11" creationId="{7E91CCB6-CD91-4F0D-80F4-AFEFD73F6E70}"/>
          </ac:spMkLst>
        </pc:spChg>
        <pc:spChg chg="add del">
          <ac:chgData name="" userId="4269a9d3af5ad13d" providerId="LiveId" clId="{D76AF4E9-7D54-440B-8F96-CA8FDF97EC13}" dt="2025-06-17T03:58:21.337" v="64"/>
          <ac:spMkLst>
            <pc:docMk/>
            <pc:sldMk cId="3501125123" sldId="574"/>
            <ac:spMk id="12" creationId="{BE5E422A-3856-4AC6-BB7E-C83BD9CCEB3E}"/>
          </ac:spMkLst>
        </pc:spChg>
        <pc:spChg chg="add del">
          <ac:chgData name="" userId="4269a9d3af5ad13d" providerId="LiveId" clId="{D76AF4E9-7D54-440B-8F96-CA8FDF97EC13}" dt="2025-06-17T03:58:21.337" v="64"/>
          <ac:spMkLst>
            <pc:docMk/>
            <pc:sldMk cId="3501125123" sldId="574"/>
            <ac:spMk id="13" creationId="{AB4091D9-26BE-437F-BC28-1E1BF9DB4266}"/>
          </ac:spMkLst>
        </pc:spChg>
        <pc:spChg chg="add del">
          <ac:chgData name="" userId="4269a9d3af5ad13d" providerId="LiveId" clId="{D76AF4E9-7D54-440B-8F96-CA8FDF97EC13}" dt="2025-06-17T03:58:21.337" v="64"/>
          <ac:spMkLst>
            <pc:docMk/>
            <pc:sldMk cId="3501125123" sldId="574"/>
            <ac:spMk id="14" creationId="{9AB4FE49-AA96-40F9-BC19-12AF44BF5C06}"/>
          </ac:spMkLst>
        </pc:spChg>
      </pc:sldChg>
      <pc:sldChg chg="modSp">
        <pc:chgData name="" userId="4269a9d3af5ad13d" providerId="LiveId" clId="{D76AF4E9-7D54-440B-8F96-CA8FDF97EC13}" dt="2025-06-17T04:00:20.353" v="84" actId="20577"/>
        <pc:sldMkLst>
          <pc:docMk/>
          <pc:sldMk cId="1199084396" sldId="575"/>
        </pc:sldMkLst>
        <pc:spChg chg="mod">
          <ac:chgData name="" userId="4269a9d3af5ad13d" providerId="LiveId" clId="{D76AF4E9-7D54-440B-8F96-CA8FDF97EC13}" dt="2025-06-17T04:00:20.353" v="84" actId="20577"/>
          <ac:spMkLst>
            <pc:docMk/>
            <pc:sldMk cId="1199084396" sldId="575"/>
            <ac:spMk id="3" creationId="{B5107410-DE3D-5F62-F9D7-11EAEA92F0BB}"/>
          </ac:spMkLst>
        </pc:spChg>
      </pc:sldChg>
      <pc:sldChg chg="addSp delSp modSp">
        <pc:chgData name="" userId="4269a9d3af5ad13d" providerId="LiveId" clId="{D76AF4E9-7D54-440B-8F96-CA8FDF97EC13}" dt="2025-06-17T04:14:23.206" v="101" actId="1076"/>
        <pc:sldMkLst>
          <pc:docMk/>
          <pc:sldMk cId="58742533" sldId="576"/>
        </pc:sldMkLst>
        <pc:spChg chg="mod">
          <ac:chgData name="" userId="4269a9d3af5ad13d" providerId="LiveId" clId="{D76AF4E9-7D54-440B-8F96-CA8FDF97EC13}" dt="2025-06-17T04:14:13.832" v="99" actId="14100"/>
          <ac:spMkLst>
            <pc:docMk/>
            <pc:sldMk cId="58742533" sldId="576"/>
            <ac:spMk id="3" creationId="{66102C9B-C4AF-D0DB-DE74-862D9812001C}"/>
          </ac:spMkLst>
        </pc:spChg>
        <pc:picChg chg="add del mod">
          <ac:chgData name="" userId="4269a9d3af5ad13d" providerId="LiveId" clId="{D76AF4E9-7D54-440B-8F96-CA8FDF97EC13}" dt="2025-06-17T04:13:40.184" v="94"/>
          <ac:picMkLst>
            <pc:docMk/>
            <pc:sldMk cId="58742533" sldId="576"/>
            <ac:picMk id="5" creationId="{39060A75-3770-4F0B-B249-27DA5034D597}"/>
          </ac:picMkLst>
        </pc:picChg>
        <pc:picChg chg="add mod">
          <ac:chgData name="" userId="4269a9d3af5ad13d" providerId="LiveId" clId="{D76AF4E9-7D54-440B-8F96-CA8FDF97EC13}" dt="2025-06-17T04:14:23.206" v="101" actId="1076"/>
          <ac:picMkLst>
            <pc:docMk/>
            <pc:sldMk cId="58742533" sldId="576"/>
            <ac:picMk id="7" creationId="{D4ADCE2F-B59D-4D8B-AA60-C4392FF7B180}"/>
          </ac:picMkLst>
        </pc:picChg>
      </pc:sldChg>
      <pc:sldChg chg="modSp">
        <pc:chgData name="" userId="4269a9d3af5ad13d" providerId="LiveId" clId="{D76AF4E9-7D54-440B-8F96-CA8FDF97EC13}" dt="2025-06-17T04:04:48.646" v="92"/>
        <pc:sldMkLst>
          <pc:docMk/>
          <pc:sldMk cId="1691700673" sldId="578"/>
        </pc:sldMkLst>
        <pc:spChg chg="mod">
          <ac:chgData name="" userId="4269a9d3af5ad13d" providerId="LiveId" clId="{D76AF4E9-7D54-440B-8F96-CA8FDF97EC13}" dt="2025-06-17T04:04:48.646" v="92"/>
          <ac:spMkLst>
            <pc:docMk/>
            <pc:sldMk cId="1691700673" sldId="578"/>
            <ac:spMk id="3" creationId="{5E6198D1-2392-A218-1A4C-10F40FCB8253}"/>
          </ac:spMkLst>
        </pc:spChg>
      </pc:sldChg>
      <pc:sldChg chg="addSp delSp modSp">
        <pc:chgData name="" userId="4269a9d3af5ad13d" providerId="LiveId" clId="{D76AF4E9-7D54-440B-8F96-CA8FDF97EC13}" dt="2025-06-17T04:02:49.791" v="91"/>
        <pc:sldMkLst>
          <pc:docMk/>
          <pc:sldMk cId="3744199677" sldId="579"/>
        </pc:sldMkLst>
        <pc:spChg chg="mod">
          <ac:chgData name="" userId="4269a9d3af5ad13d" providerId="LiveId" clId="{D76AF4E9-7D54-440B-8F96-CA8FDF97EC13}" dt="2025-06-17T04:02:49.791" v="91"/>
          <ac:spMkLst>
            <pc:docMk/>
            <pc:sldMk cId="3744199677" sldId="579"/>
            <ac:spMk id="3" creationId="{3F2C79AB-5BF9-3911-CAE8-5E44B0DF2236}"/>
          </ac:spMkLst>
        </pc:spChg>
        <pc:spChg chg="add del">
          <ac:chgData name="" userId="4269a9d3af5ad13d" providerId="LiveId" clId="{D76AF4E9-7D54-440B-8F96-CA8FDF97EC13}" dt="2025-06-17T04:02:20.712" v="87"/>
          <ac:spMkLst>
            <pc:docMk/>
            <pc:sldMk cId="3744199677" sldId="579"/>
            <ac:spMk id="4" creationId="{EC8586A1-0118-4B88-8F7C-5BF91260E0F8}"/>
          </ac:spMkLst>
        </pc:spChg>
        <pc:spChg chg="add del">
          <ac:chgData name="" userId="4269a9d3af5ad13d" providerId="LiveId" clId="{D76AF4E9-7D54-440B-8F96-CA8FDF97EC13}" dt="2025-06-17T04:02:20.712" v="87"/>
          <ac:spMkLst>
            <pc:docMk/>
            <pc:sldMk cId="3744199677" sldId="579"/>
            <ac:spMk id="5" creationId="{50F732E4-C15E-4723-8FED-DC9F50FADE1F}"/>
          </ac:spMkLst>
        </pc:spChg>
        <pc:spChg chg="add del">
          <ac:chgData name="" userId="4269a9d3af5ad13d" providerId="LiveId" clId="{D76AF4E9-7D54-440B-8F96-CA8FDF97EC13}" dt="2025-06-17T04:02:20.712" v="87"/>
          <ac:spMkLst>
            <pc:docMk/>
            <pc:sldMk cId="3744199677" sldId="579"/>
            <ac:spMk id="6" creationId="{691DE8D1-6E07-40D7-9D1B-637F6A85A8A1}"/>
          </ac:spMkLst>
        </pc:spChg>
        <pc:spChg chg="add del">
          <ac:chgData name="" userId="4269a9d3af5ad13d" providerId="LiveId" clId="{D76AF4E9-7D54-440B-8F96-CA8FDF97EC13}" dt="2025-06-17T04:02:28.845" v="90"/>
          <ac:spMkLst>
            <pc:docMk/>
            <pc:sldMk cId="3744199677" sldId="579"/>
            <ac:spMk id="7" creationId="{018CA7B4-B936-4C70-8A34-17DE8539EC9A}"/>
          </ac:spMkLst>
        </pc:spChg>
        <pc:spChg chg="add del">
          <ac:chgData name="" userId="4269a9d3af5ad13d" providerId="LiveId" clId="{D76AF4E9-7D54-440B-8F96-CA8FDF97EC13}" dt="2025-06-17T04:02:28.845" v="90"/>
          <ac:spMkLst>
            <pc:docMk/>
            <pc:sldMk cId="3744199677" sldId="579"/>
            <ac:spMk id="9" creationId="{15400208-8E87-4406-B52E-857AEA0B07A5}"/>
          </ac:spMkLst>
        </pc:spChg>
        <pc:spChg chg="add del">
          <ac:chgData name="" userId="4269a9d3af5ad13d" providerId="LiveId" clId="{D76AF4E9-7D54-440B-8F96-CA8FDF97EC13}" dt="2025-06-17T04:02:28.845" v="90"/>
          <ac:spMkLst>
            <pc:docMk/>
            <pc:sldMk cId="3744199677" sldId="579"/>
            <ac:spMk id="11" creationId="{19EA2E4C-9597-47BA-8D17-7E996413CB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file:///C:\Users\ASUS\Downloads\archive" TargetMode="External"/><Relationship Id="rId1" Type="http://schemas.openxmlformats.org/officeDocument/2006/relationships/slideLayout" Target="../slideLayouts/slideLayout2.xml"/><Relationship Id="rId5" Type="http://schemas.openxmlformats.org/officeDocument/2006/relationships/hyperlink" Target="https://github.com/rs-rahulsingla/bike-rental-demand-prediction" TargetMode="External"/><Relationship Id="rId4" Type="http://schemas.openxmlformats.org/officeDocument/2006/relationships/hyperlink" Target="https://www.tensorflow.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PROJECT TITLE</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9" y="2997724"/>
            <a:ext cx="4171994" cy="2772825"/>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Rahul Singla</a:t>
            </a:r>
          </a:p>
          <a:p>
            <a:pPr algn="l">
              <a:spcAft>
                <a:spcPts val="600"/>
              </a:spcAft>
            </a:pPr>
            <a:r>
              <a:rPr lang="en-US" sz="1600" b="1" cap="all" dirty="0"/>
              <a:t>College Name: GJUS&amp;T, Hisar</a:t>
            </a:r>
          </a:p>
          <a:p>
            <a:pPr algn="l">
              <a:spcAft>
                <a:spcPts val="600"/>
              </a:spcAft>
            </a:pPr>
            <a:r>
              <a:rPr lang="en-US" sz="1600" b="1" cap="all" dirty="0"/>
              <a:t>Department: CSE</a:t>
            </a:r>
          </a:p>
          <a:p>
            <a:pPr algn="l">
              <a:spcAft>
                <a:spcPts val="600"/>
              </a:spcAft>
            </a:pPr>
            <a:r>
              <a:rPr lang="en-US" sz="1600" b="1" cap="all" dirty="0"/>
              <a:t>Email ID: Rahulsingla2809@gmail.com</a:t>
            </a:r>
          </a:p>
          <a:p>
            <a:pPr algn="l">
              <a:spcAft>
                <a:spcPts val="600"/>
              </a:spcAft>
            </a:pPr>
            <a:r>
              <a:rPr lang="en-US" sz="1600" b="1" cap="all" dirty="0"/>
              <a:t>AICTE Student ID: </a:t>
            </a:r>
            <a:r>
              <a:rPr lang="en-IN" sz="2000" dirty="0"/>
              <a:t>STU66274c9742a3d1713851543</a:t>
            </a:r>
            <a:endParaRPr lang="en-US" sz="20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IN" sz="2400" dirty="0"/>
              <a:t>Kaggle Dataset: </a:t>
            </a:r>
            <a:r>
              <a:rPr lang="en-IN" sz="2400" dirty="0">
                <a:hlinkClick r:id="rId2" action="ppaction://hlinkfile"/>
              </a:rPr>
              <a:t>https://www.kaggle.com/datasets/lakshmi25npathi/bike-sharing-dataset</a:t>
            </a:r>
            <a:endParaRPr lang="en-IN" sz="2400" dirty="0"/>
          </a:p>
          <a:p>
            <a:r>
              <a:rPr lang="en-IN" sz="2400" dirty="0" err="1"/>
              <a:t>scikit</a:t>
            </a:r>
            <a:r>
              <a:rPr lang="en-IN" sz="2400" dirty="0"/>
              <a:t>-learn documentation: </a:t>
            </a:r>
            <a:r>
              <a:rPr lang="en-IN" sz="2400" dirty="0">
                <a:hlinkClick r:id="rId3"/>
              </a:rPr>
              <a:t>https://scikit-learn.org</a:t>
            </a:r>
            <a:endParaRPr lang="en-IN" sz="2400" dirty="0"/>
          </a:p>
          <a:p>
            <a:r>
              <a:rPr lang="en-IN" sz="2400" dirty="0"/>
              <a:t>TensorFlow documentation: </a:t>
            </a:r>
            <a:r>
              <a:rPr lang="en-IN" sz="2400" dirty="0">
                <a:hlinkClick r:id="rId4"/>
              </a:rPr>
              <a:t>https://www.tensorflow.org</a:t>
            </a:r>
            <a:endParaRPr lang="en-IN" sz="2400" dirty="0"/>
          </a:p>
          <a:p>
            <a:r>
              <a:rPr lang="en-IN" sz="2400" dirty="0"/>
              <a:t>Paper: "Predicting Bike Rental Demand Using ML Techniques" - IJCSMC, Vol. 8, Issue. 3, March 2019</a:t>
            </a:r>
          </a:p>
          <a:p>
            <a:r>
              <a:rPr lang="en-IN" sz="2400" dirty="0"/>
              <a:t>GitHub Repo: </a:t>
            </a:r>
            <a:r>
              <a:rPr lang="en-IN" sz="2400" dirty="0">
                <a:hlinkClick r:id="rId5"/>
              </a:rPr>
              <a:t>https://github.com/rs-rahulsingla/bike-rental-demand-prediction</a:t>
            </a:r>
            <a:endParaRPr lang="en-IN" sz="2400" dirty="0"/>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With the increasing popularity of rental bikes in urban cities, ensuring the availability of bikes at the right time and place has become a key issue. The core challenge lies in accurately predicting the number of bikes required at each hour to avoid both shortage and oversupply. Inaccurate predictions lead to poor user experience and logistical inefficiencies.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marL="0" indent="0">
              <a:buNone/>
            </a:pPr>
            <a:r>
              <a:rPr lang="en-US" sz="2400" dirty="0"/>
              <a:t>To solve the issue, a predictive model using machine learning techniques is proposed:</a:t>
            </a:r>
          </a:p>
          <a:p>
            <a:r>
              <a:rPr lang="en-US" sz="2400" b="1" dirty="0"/>
              <a:t>Data Collection</a:t>
            </a:r>
            <a:r>
              <a:rPr lang="en-US" sz="2400" dirty="0"/>
              <a:t>: Historical bike rental data, including timestamps, weather conditions, and special events.</a:t>
            </a:r>
          </a:p>
          <a:p>
            <a:r>
              <a:rPr lang="en-US" sz="2400" b="1" dirty="0"/>
              <a:t>Data Preprocessing</a:t>
            </a:r>
            <a:r>
              <a:rPr lang="en-US" sz="2400" dirty="0"/>
              <a:t>: Cleaning and normalization to remove missing or inconsistent values.</a:t>
            </a:r>
          </a:p>
          <a:p>
            <a:r>
              <a:rPr lang="en-US" sz="2400" b="1" dirty="0"/>
              <a:t>Feature Engineering</a:t>
            </a:r>
            <a:r>
              <a:rPr lang="en-US" sz="2400" dirty="0"/>
              <a:t>: Extraction of relevant features such as temperature, season, hour of day, and holidays.</a:t>
            </a:r>
          </a:p>
          <a:p>
            <a:r>
              <a:rPr lang="en-US" sz="2400" b="1" dirty="0"/>
              <a:t>Model Training</a:t>
            </a:r>
            <a:r>
              <a:rPr lang="en-US" sz="2400" dirty="0"/>
              <a:t>: Implementation of time-series forecasting models like LSTM.</a:t>
            </a:r>
          </a:p>
          <a:p>
            <a:r>
              <a:rPr lang="en-US" sz="2400" b="1" dirty="0"/>
              <a:t>Deployment</a:t>
            </a:r>
            <a:r>
              <a:rPr lang="en-US" sz="2400" dirty="0"/>
              <a:t>: A user-friendly web interface providing hourly predictions.</a:t>
            </a:r>
          </a:p>
          <a:p>
            <a:r>
              <a:rPr lang="en-US" sz="2400" b="1" dirty="0"/>
              <a:t>Evaluation</a:t>
            </a:r>
            <a:r>
              <a:rPr lang="en-US" sz="2400" dirty="0"/>
              <a:t>: Use of metrics like MAE and RMSE for assessing performance.</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r>
              <a:rPr lang="en-IN" sz="2400" b="1" dirty="0"/>
              <a:t>Technologies Used:</a:t>
            </a:r>
            <a:endParaRPr lang="en-IN" sz="2400" dirty="0"/>
          </a:p>
          <a:p>
            <a:r>
              <a:rPr lang="en-IN" sz="2400" dirty="0"/>
              <a:t>Python 3.9</a:t>
            </a:r>
          </a:p>
          <a:p>
            <a:r>
              <a:rPr lang="en-IN" sz="2400" dirty="0"/>
              <a:t>Libraries: pandas, </a:t>
            </a:r>
            <a:r>
              <a:rPr lang="en-IN" sz="2400" dirty="0" err="1"/>
              <a:t>numpy</a:t>
            </a:r>
            <a:r>
              <a:rPr lang="en-IN" sz="2400" dirty="0"/>
              <a:t>, matplotlib, seaborn, </a:t>
            </a:r>
            <a:r>
              <a:rPr lang="en-IN" sz="2400" dirty="0" err="1"/>
              <a:t>scikit</a:t>
            </a:r>
            <a:r>
              <a:rPr lang="en-IN" sz="2400" dirty="0"/>
              <a:t>-learn, TensorFlow</a:t>
            </a:r>
          </a:p>
          <a:p>
            <a:r>
              <a:rPr lang="en-IN" sz="2400" dirty="0" err="1"/>
              <a:t>Jupyter</a:t>
            </a:r>
            <a:r>
              <a:rPr lang="en-IN" sz="2400" dirty="0"/>
              <a:t> Notebook for experimentation</a:t>
            </a:r>
          </a:p>
          <a:p>
            <a:r>
              <a:rPr lang="en-IN" sz="2400" dirty="0" err="1"/>
              <a:t>Streamlit</a:t>
            </a:r>
            <a:r>
              <a:rPr lang="en-IN" sz="2400" dirty="0"/>
              <a:t>/Flask for web deployment</a:t>
            </a:r>
          </a:p>
          <a:p>
            <a:r>
              <a:rPr lang="en-IN" sz="2400" b="1" dirty="0"/>
              <a:t>Development Steps:</a:t>
            </a:r>
            <a:endParaRPr lang="en-IN" sz="2400" dirty="0"/>
          </a:p>
          <a:p>
            <a:r>
              <a:rPr lang="en-IN" sz="2400" dirty="0"/>
              <a:t>Dataset exploration and visualization</a:t>
            </a:r>
          </a:p>
          <a:p>
            <a:r>
              <a:rPr lang="en-IN" sz="2400" dirty="0"/>
              <a:t>Data cleaning and </a:t>
            </a:r>
            <a:r>
              <a:rPr lang="en-IN" sz="2400" dirty="0" err="1"/>
              <a:t>preprocessing</a:t>
            </a:r>
            <a:endParaRPr lang="en-IN" sz="2400" dirty="0"/>
          </a:p>
          <a:p>
            <a:r>
              <a:rPr lang="en-IN" sz="2400" dirty="0"/>
              <a:t>Model building (LSTM)</a:t>
            </a:r>
          </a:p>
          <a:p>
            <a:r>
              <a:rPr lang="en-IN" sz="2400" dirty="0"/>
              <a:t>Hyperparameter tuning and training</a:t>
            </a:r>
          </a:p>
          <a:p>
            <a:r>
              <a:rPr lang="en-IN" sz="2400" dirty="0"/>
              <a:t>Performance evaluation</a:t>
            </a:r>
          </a:p>
          <a:p>
            <a:r>
              <a:rPr lang="en-IN" sz="2400" dirty="0"/>
              <a:t>Building and deploying user interface</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92500" lnSpcReduction="20000"/>
          </a:bodyPr>
          <a:lstStyle/>
          <a:p>
            <a:pPr marL="0" indent="0">
              <a:buNone/>
            </a:pPr>
            <a:r>
              <a:rPr lang="en-US" sz="1600" b="1" dirty="0"/>
              <a:t>Algorithm:</a:t>
            </a:r>
            <a:r>
              <a:rPr lang="en-US" sz="1600" dirty="0"/>
              <a:t> LSTM (Long Short-Term Memory)</a:t>
            </a:r>
          </a:p>
          <a:p>
            <a:r>
              <a:rPr lang="en-US" sz="1600" dirty="0"/>
              <a:t>Chosen for its effectiveness in modeling sequential and time-series data.</a:t>
            </a:r>
          </a:p>
          <a:p>
            <a:pPr marL="0" indent="0">
              <a:buNone/>
            </a:pPr>
            <a:r>
              <a:rPr lang="en-US" sz="1600" b="1" dirty="0"/>
              <a:t>Input Features:</a:t>
            </a:r>
            <a:endParaRPr lang="en-US" sz="1600" dirty="0"/>
          </a:p>
          <a:p>
            <a:r>
              <a:rPr lang="en-US" sz="1600" dirty="0"/>
              <a:t>Hour, temperature, humidity, windspeed, season, weekday/weekend, holiday indicator.</a:t>
            </a:r>
          </a:p>
          <a:p>
            <a:pPr marL="0" indent="0">
              <a:buNone/>
            </a:pPr>
            <a:r>
              <a:rPr lang="en-US" sz="1600" b="1" dirty="0"/>
              <a:t>Training Process:</a:t>
            </a:r>
            <a:endParaRPr lang="en-US" sz="1600" dirty="0"/>
          </a:p>
          <a:p>
            <a:r>
              <a:rPr lang="en-US" sz="1600" dirty="0"/>
              <a:t>Train/test split</a:t>
            </a:r>
          </a:p>
          <a:p>
            <a:r>
              <a:rPr lang="en-US" sz="1600" dirty="0"/>
              <a:t>Scaling features with </a:t>
            </a:r>
            <a:r>
              <a:rPr lang="en-US" sz="1600" dirty="0" err="1"/>
              <a:t>MinMaxScaler</a:t>
            </a:r>
            <a:endParaRPr lang="en-US" sz="1600" dirty="0"/>
          </a:p>
          <a:p>
            <a:r>
              <a:rPr lang="en-US" sz="1600" dirty="0"/>
              <a:t>Sequence generation for time steps</a:t>
            </a:r>
          </a:p>
          <a:p>
            <a:pPr marL="0" indent="0">
              <a:buNone/>
            </a:pPr>
            <a:r>
              <a:rPr lang="en-US" sz="1600" b="1" dirty="0"/>
              <a:t>Prediction Process:</a:t>
            </a:r>
            <a:endParaRPr lang="en-US" sz="1600" dirty="0"/>
          </a:p>
          <a:p>
            <a:r>
              <a:rPr lang="en-US" sz="1600" dirty="0"/>
              <a:t>Predict next-hour demand</a:t>
            </a:r>
          </a:p>
          <a:p>
            <a:r>
              <a:rPr lang="en-US" sz="1600" dirty="0"/>
              <a:t>Incorporate weather API or real-time event indicators for better accuracy</a:t>
            </a:r>
          </a:p>
          <a:p>
            <a:pPr marL="0" indent="0">
              <a:buNone/>
            </a:pPr>
            <a:r>
              <a:rPr lang="en-US" sz="1600" b="1" dirty="0"/>
              <a:t>Deployment:</a:t>
            </a:r>
            <a:endParaRPr lang="en-US" sz="1600" dirty="0"/>
          </a:p>
          <a:p>
            <a:r>
              <a:rPr lang="en-US" sz="1600" dirty="0" err="1"/>
              <a:t>Streamlit</a:t>
            </a:r>
            <a:r>
              <a:rPr lang="en-US" sz="1600" dirty="0"/>
              <a:t> interface</a:t>
            </a:r>
          </a:p>
          <a:p>
            <a:r>
              <a:rPr lang="en-US" sz="1600" dirty="0"/>
              <a:t>Hosted on GitHub Pages for demonstration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3422715" cy="4206245"/>
          </a:xfrm>
        </p:spPr>
        <p:txBody>
          <a:bodyPr vert="horz" lIns="91440" tIns="45720" rIns="91440" bIns="45720" rtlCol="0">
            <a:normAutofit/>
          </a:bodyPr>
          <a:lstStyle/>
          <a:p>
            <a:r>
              <a:rPr lang="en-US" dirty="0"/>
              <a:t>The model achieved:</a:t>
            </a:r>
          </a:p>
          <a:p>
            <a:pPr lvl="1"/>
            <a:r>
              <a:rPr lang="en-US" dirty="0"/>
              <a:t>MAE: 8.23</a:t>
            </a:r>
          </a:p>
          <a:p>
            <a:pPr lvl="1"/>
            <a:r>
              <a:rPr lang="en-US" dirty="0"/>
              <a:t>RMSE: 10.76</a:t>
            </a:r>
          </a:p>
          <a:p>
            <a:r>
              <a:rPr lang="en-US" dirty="0"/>
              <a:t>Visual comparison graph:</a:t>
            </a:r>
          </a:p>
          <a:p>
            <a:pPr lvl="1"/>
            <a:r>
              <a:rPr lang="en-US" dirty="0"/>
              <a:t>Actual vs Predicted bike counts across hours</a:t>
            </a:r>
          </a:p>
        </p:txBody>
      </p:sp>
      <p:pic>
        <p:nvPicPr>
          <p:cNvPr id="7" name="Picture 6">
            <a:extLst>
              <a:ext uri="{FF2B5EF4-FFF2-40B4-BE49-F238E27FC236}">
                <a16:creationId xmlns:a16="http://schemas.microsoft.com/office/drawing/2014/main" id="{D4ADCE2F-B59D-4D8B-AA60-C4392FF7B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952" y="2055813"/>
            <a:ext cx="7427012" cy="3713506"/>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Integrate real-time weather APIs and GPS data from bike stations</a:t>
            </a:r>
          </a:p>
          <a:p>
            <a:r>
              <a:rPr lang="en-US" sz="2400" dirty="0"/>
              <a:t>Expand the model to support multi-city datasets</a:t>
            </a:r>
          </a:p>
          <a:p>
            <a:r>
              <a:rPr lang="en-US" sz="2400" dirty="0"/>
              <a:t>Use reinforcement learning for dynamic adjustment</a:t>
            </a:r>
          </a:p>
          <a:p>
            <a:r>
              <a:rPr lang="en-US" sz="2400" dirty="0"/>
              <a:t>Optimize deployment using edge devices for low-latency predictions</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541</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13</cp:revision>
  <dcterms:created xsi:type="dcterms:W3CDTF">2013-07-15T20:26:40Z</dcterms:created>
  <dcterms:modified xsi:type="dcterms:W3CDTF">2025-06-17T04:22:25Z</dcterms:modified>
</cp:coreProperties>
</file>