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1"/>
  </p:notesMasterIdLst>
  <p:sldIdLst>
    <p:sldId id="256" r:id="rId5"/>
    <p:sldId id="2146847054" r:id="rId6"/>
    <p:sldId id="262" r:id="rId7"/>
    <p:sldId id="265" r:id="rId8"/>
    <p:sldId id="266" r:id="rId9"/>
    <p:sldId id="2146847056" r:id="rId10"/>
    <p:sldId id="267" r:id="rId11"/>
    <p:sldId id="2146847058" r:id="rId12"/>
    <p:sldId id="2146847059" r:id="rId13"/>
    <p:sldId id="2146847060" r:id="rId14"/>
    <p:sldId id="2146847057" r:id="rId15"/>
    <p:sldId id="2146847061" r:id="rId16"/>
    <p:sldId id="268" r:id="rId17"/>
    <p:sldId id="2146847055" r:id="rId18"/>
    <p:sldId id="269" r:id="rId19"/>
    <p:sldId id="2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58" d="100"/>
          <a:sy n="58" d="100"/>
        </p:scale>
        <p:origin x="72" y="55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269a9d3af5ad13d" providerId="LiveId" clId="{F198D1AE-F0F0-4E5E-8BDD-F6BA3B26561D}"/>
    <pc:docChg chg="undo custSel addSld delSld modSld">
      <pc:chgData name="" userId="4269a9d3af5ad13d" providerId="LiveId" clId="{F198D1AE-F0F0-4E5E-8BDD-F6BA3B26561D}" dt="2025-07-30T17:46:41.893" v="415" actId="14100"/>
      <pc:docMkLst>
        <pc:docMk/>
      </pc:docMkLst>
      <pc:sldChg chg="modSp">
        <pc:chgData name="" userId="4269a9d3af5ad13d" providerId="LiveId" clId="{F198D1AE-F0F0-4E5E-8BDD-F6BA3B26561D}" dt="2025-07-30T16:51:55.617" v="66" actId="20577"/>
        <pc:sldMkLst>
          <pc:docMk/>
          <pc:sldMk cId="953325580" sldId="256"/>
        </pc:sldMkLst>
        <pc:spChg chg="mod">
          <ac:chgData name="" userId="4269a9d3af5ad13d" providerId="LiveId" clId="{F198D1AE-F0F0-4E5E-8BDD-F6BA3B26561D}" dt="2025-07-30T16:49:49.842" v="2"/>
          <ac:spMkLst>
            <pc:docMk/>
            <pc:sldMk cId="953325580" sldId="256"/>
            <ac:spMk id="2" creationId="{A8A11E26-4C38-41A6-9857-11032CEECD80}"/>
          </ac:spMkLst>
        </pc:spChg>
        <pc:spChg chg="mod">
          <ac:chgData name="" userId="4269a9d3af5ad13d" providerId="LiveId" clId="{F198D1AE-F0F0-4E5E-8BDD-F6BA3B26561D}" dt="2025-07-30T16:51:55.617" v="66" actId="20577"/>
          <ac:spMkLst>
            <pc:docMk/>
            <pc:sldMk cId="953325580" sldId="256"/>
            <ac:spMk id="4" creationId="{00000000-0000-0000-0000-000000000000}"/>
          </ac:spMkLst>
        </pc:spChg>
      </pc:sldChg>
      <pc:sldChg chg="addSp delSp modSp">
        <pc:chgData name="" userId="4269a9d3af5ad13d" providerId="LiveId" clId="{F198D1AE-F0F0-4E5E-8BDD-F6BA3B26561D}" dt="2025-07-30T16:55:29.048" v="85" actId="14100"/>
        <pc:sldMkLst>
          <pc:docMk/>
          <pc:sldMk cId="1186421160" sldId="262"/>
        </pc:sldMkLst>
        <pc:spChg chg="del mod">
          <ac:chgData name="" userId="4269a9d3af5ad13d" providerId="LiveId" clId="{F198D1AE-F0F0-4E5E-8BDD-F6BA3B26561D}" dt="2025-07-30T16:52:08.583" v="69"/>
          <ac:spMkLst>
            <pc:docMk/>
            <pc:sldMk cId="1186421160" sldId="262"/>
            <ac:spMk id="2" creationId="{8FEE4A9C-3F57-7DA7-91FD-715C3FB47F93}"/>
          </ac:spMkLst>
        </pc:spChg>
        <pc:spChg chg="add del">
          <ac:chgData name="" userId="4269a9d3af5ad13d" providerId="LiveId" clId="{F198D1AE-F0F0-4E5E-8BDD-F6BA3B26561D}" dt="2025-07-30T16:51:55" v="65"/>
          <ac:spMkLst>
            <pc:docMk/>
            <pc:sldMk cId="1186421160" sldId="262"/>
            <ac:spMk id="3" creationId="{2E8726C3-99CE-45EE-A086-51F6F81F218F}"/>
          </ac:spMkLst>
        </pc:spChg>
        <pc:spChg chg="add mod">
          <ac:chgData name="" userId="4269a9d3af5ad13d" providerId="LiveId" clId="{F198D1AE-F0F0-4E5E-8BDD-F6BA3B26561D}" dt="2025-07-30T16:55:29.048" v="85" actId="14100"/>
          <ac:spMkLst>
            <pc:docMk/>
            <pc:sldMk cId="1186421160" sldId="262"/>
            <ac:spMk id="4" creationId="{05DB9D1D-39B4-43BA-B62D-7B112E982707}"/>
          </ac:spMkLst>
        </pc:spChg>
      </pc:sldChg>
      <pc:sldChg chg="addSp delSp modSp">
        <pc:chgData name="" userId="4269a9d3af5ad13d" providerId="LiveId" clId="{F198D1AE-F0F0-4E5E-8BDD-F6BA3B26561D}" dt="2025-07-30T16:57:07.746" v="113" actId="115"/>
        <pc:sldMkLst>
          <pc:docMk/>
          <pc:sldMk cId="3202024527" sldId="265"/>
        </pc:sldMkLst>
        <pc:spChg chg="del mod">
          <ac:chgData name="" userId="4269a9d3af5ad13d" providerId="LiveId" clId="{F198D1AE-F0F0-4E5E-8BDD-F6BA3B26561D}" dt="2025-07-30T16:55:44.137" v="86"/>
          <ac:spMkLst>
            <pc:docMk/>
            <pc:sldMk cId="3202024527" sldId="265"/>
            <ac:spMk id="2" creationId="{C4FFAF3C-BA60-9181-132C-C36C403AAEA7}"/>
          </ac:spMkLst>
        </pc:spChg>
        <pc:spChg chg="add mod">
          <ac:chgData name="" userId="4269a9d3af5ad13d" providerId="LiveId" clId="{F198D1AE-F0F0-4E5E-8BDD-F6BA3B26561D}" dt="2025-07-30T16:57:07.746" v="113" actId="115"/>
          <ac:spMkLst>
            <pc:docMk/>
            <pc:sldMk cId="3202024527" sldId="265"/>
            <ac:spMk id="3" creationId="{CC96AC46-D7FA-4634-953B-D81EE8ECF126}"/>
          </ac:spMkLst>
        </pc:spChg>
      </pc:sldChg>
      <pc:sldChg chg="modSp">
        <pc:chgData name="" userId="4269a9d3af5ad13d" providerId="LiveId" clId="{F198D1AE-F0F0-4E5E-8BDD-F6BA3B26561D}" dt="2025-07-30T16:59:28.292" v="130" actId="14100"/>
        <pc:sldMkLst>
          <pc:docMk/>
          <pc:sldMk cId="4154508776" sldId="266"/>
        </pc:sldMkLst>
        <pc:spChg chg="mod">
          <ac:chgData name="" userId="4269a9d3af5ad13d" providerId="LiveId" clId="{F198D1AE-F0F0-4E5E-8BDD-F6BA3B26561D}" dt="2025-07-30T16:59:28.292" v="130" actId="14100"/>
          <ac:spMkLst>
            <pc:docMk/>
            <pc:sldMk cId="4154508776" sldId="266"/>
            <ac:spMk id="2" creationId="{F7F0871F-2198-9E37-C96F-3611AA199B60}"/>
          </ac:spMkLst>
        </pc:spChg>
      </pc:sldChg>
      <pc:sldChg chg="addSp delSp modSp">
        <pc:chgData name="" userId="4269a9d3af5ad13d" providerId="LiveId" clId="{F198D1AE-F0F0-4E5E-8BDD-F6BA3B26561D}" dt="2025-07-30T17:30:29.081" v="278" actId="14100"/>
        <pc:sldMkLst>
          <pc:docMk/>
          <pc:sldMk cId="1483293388" sldId="267"/>
        </pc:sldMkLst>
        <pc:spChg chg="mod">
          <ac:chgData name="" userId="4269a9d3af5ad13d" providerId="LiveId" clId="{F198D1AE-F0F0-4E5E-8BDD-F6BA3B26561D}" dt="2025-07-30T17:30:18.095" v="276" actId="14100"/>
          <ac:spMkLst>
            <pc:docMk/>
            <pc:sldMk cId="1483293388" sldId="267"/>
            <ac:spMk id="2" creationId="{D3304455-6802-6CA9-8475-2F6DD1B8D409}"/>
          </ac:spMkLst>
        </pc:spChg>
        <pc:picChg chg="add del mod">
          <ac:chgData name="" userId="4269a9d3af5ad13d" providerId="LiveId" clId="{F198D1AE-F0F0-4E5E-8BDD-F6BA3B26561D}" dt="2025-07-30T17:29:01.414" v="234"/>
          <ac:picMkLst>
            <pc:docMk/>
            <pc:sldMk cId="1483293388" sldId="267"/>
            <ac:picMk id="4" creationId="{B3CE7ABB-A769-4571-B295-5D5096F71F6B}"/>
          </ac:picMkLst>
        </pc:picChg>
        <pc:picChg chg="add mod">
          <ac:chgData name="" userId="4269a9d3af5ad13d" providerId="LiveId" clId="{F198D1AE-F0F0-4E5E-8BDD-F6BA3B26561D}" dt="2025-07-30T17:30:29.081" v="278" actId="14100"/>
          <ac:picMkLst>
            <pc:docMk/>
            <pc:sldMk cId="1483293388" sldId="267"/>
            <ac:picMk id="7" creationId="{22A1A084-815D-400E-BF2C-668364200351}"/>
          </ac:picMkLst>
        </pc:picChg>
      </pc:sldChg>
      <pc:sldChg chg="modSp">
        <pc:chgData name="" userId="4269a9d3af5ad13d" providerId="LiveId" clId="{F198D1AE-F0F0-4E5E-8BDD-F6BA3B26561D}" dt="2025-07-30T17:02:21.498" v="145" actId="20577"/>
        <pc:sldMkLst>
          <pc:docMk/>
          <pc:sldMk cId="3183315129" sldId="268"/>
        </pc:sldMkLst>
        <pc:spChg chg="mod">
          <ac:chgData name="" userId="4269a9d3af5ad13d" providerId="LiveId" clId="{F198D1AE-F0F0-4E5E-8BDD-F6BA3B26561D}" dt="2025-07-30T17:02:21.498" v="145" actId="20577"/>
          <ac:spMkLst>
            <pc:docMk/>
            <pc:sldMk cId="3183315129" sldId="268"/>
            <ac:spMk id="2" creationId="{005E46AB-32C4-4B57-A2B1-50738A64BE1B}"/>
          </ac:spMkLst>
        </pc:spChg>
      </pc:sldChg>
      <pc:sldChg chg="addSp delSp modSp">
        <pc:chgData name="" userId="4269a9d3af5ad13d" providerId="LiveId" clId="{F198D1AE-F0F0-4E5E-8BDD-F6BA3B26561D}" dt="2025-07-30T17:44:25.832" v="403" actId="14100"/>
        <pc:sldMkLst>
          <pc:docMk/>
          <pc:sldMk cId="728950222" sldId="269"/>
        </pc:sldMkLst>
        <pc:spChg chg="del mod">
          <ac:chgData name="" userId="4269a9d3af5ad13d" providerId="LiveId" clId="{F198D1AE-F0F0-4E5E-8BDD-F6BA3B26561D}" dt="2025-07-30T17:43:43.739" v="399"/>
          <ac:spMkLst>
            <pc:docMk/>
            <pc:sldMk cId="728950222" sldId="269"/>
            <ac:spMk id="2" creationId="{357C38BC-22B3-37B2-E0C3-812020A76077}"/>
          </ac:spMkLst>
        </pc:spChg>
        <pc:spChg chg="add del">
          <ac:chgData name="" userId="4269a9d3af5ad13d" providerId="LiveId" clId="{F198D1AE-F0F0-4E5E-8BDD-F6BA3B26561D}" dt="2025-07-30T17:43:14.393" v="318"/>
          <ac:spMkLst>
            <pc:docMk/>
            <pc:sldMk cId="728950222" sldId="269"/>
            <ac:spMk id="3" creationId="{5982F34B-696F-43BE-B0C1-18BAA568C0FA}"/>
          </ac:spMkLst>
        </pc:spChg>
        <pc:spChg chg="add del">
          <ac:chgData name="" userId="4269a9d3af5ad13d" providerId="LiveId" clId="{F198D1AE-F0F0-4E5E-8BDD-F6BA3B26561D}" dt="2025-07-30T17:43:30.693" v="320"/>
          <ac:spMkLst>
            <pc:docMk/>
            <pc:sldMk cId="728950222" sldId="269"/>
            <ac:spMk id="4" creationId="{38097628-B94F-435F-BB08-5C7E26AECF71}"/>
          </ac:spMkLst>
        </pc:spChg>
        <pc:spChg chg="add del">
          <ac:chgData name="" userId="4269a9d3af5ad13d" providerId="LiveId" clId="{F198D1AE-F0F0-4E5E-8BDD-F6BA3B26561D}" dt="2025-07-30T17:43:36.288" v="325"/>
          <ac:spMkLst>
            <pc:docMk/>
            <pc:sldMk cId="728950222" sldId="269"/>
            <ac:spMk id="6" creationId="{AB4FE88F-3402-49C9-9373-8EFD2A7328D7}"/>
          </ac:spMkLst>
        </pc:spChg>
        <pc:spChg chg="add mod">
          <ac:chgData name="" userId="4269a9d3af5ad13d" providerId="LiveId" clId="{F198D1AE-F0F0-4E5E-8BDD-F6BA3B26561D}" dt="2025-07-30T17:44:25.832" v="403" actId="14100"/>
          <ac:spMkLst>
            <pc:docMk/>
            <pc:sldMk cId="728950222" sldId="269"/>
            <ac:spMk id="7" creationId="{AB0C8E8D-F4AD-4ED5-89ED-3E72878A4511}"/>
          </ac:spMkLst>
        </pc:spChg>
      </pc:sldChg>
      <pc:sldChg chg="modSp">
        <pc:chgData name="" userId="4269a9d3af5ad13d" providerId="LiveId" clId="{F198D1AE-F0F0-4E5E-8BDD-F6BA3B26561D}" dt="2025-07-30T17:03:06.623" v="161" actId="27636"/>
        <pc:sldMkLst>
          <pc:docMk/>
          <pc:sldMk cId="614882681" sldId="2146847055"/>
        </pc:sldMkLst>
        <pc:spChg chg="mod">
          <ac:chgData name="" userId="4269a9d3af5ad13d" providerId="LiveId" clId="{F198D1AE-F0F0-4E5E-8BDD-F6BA3B26561D}" dt="2025-07-30T17:03:06.623" v="161" actId="27636"/>
          <ac:spMkLst>
            <pc:docMk/>
            <pc:sldMk cId="614882681" sldId="2146847055"/>
            <ac:spMk id="3" creationId="{A6638FD1-D00E-E75B-705C-564F06D93D7B}"/>
          </ac:spMkLst>
        </pc:spChg>
      </pc:sldChg>
      <pc:sldChg chg="delSp modSp add">
        <pc:chgData name="" userId="4269a9d3af5ad13d" providerId="LiveId" clId="{F198D1AE-F0F0-4E5E-8BDD-F6BA3B26561D}" dt="2025-07-30T17:00:21.660" v="141" actId="27636"/>
        <pc:sldMkLst>
          <pc:docMk/>
          <pc:sldMk cId="3480150065" sldId="2146847056"/>
        </pc:sldMkLst>
        <pc:spChg chg="del">
          <ac:chgData name="" userId="4269a9d3af5ad13d" providerId="LiveId" clId="{F198D1AE-F0F0-4E5E-8BDD-F6BA3B26561D}" dt="2025-07-30T17:00:04.374" v="135"/>
          <ac:spMkLst>
            <pc:docMk/>
            <pc:sldMk cId="3480150065" sldId="2146847056"/>
            <ac:spMk id="2" creationId="{E4D6FA55-4F6B-4134-B5D3-33400EC9DA1F}"/>
          </ac:spMkLst>
        </pc:spChg>
        <pc:spChg chg="mod">
          <ac:chgData name="" userId="4269a9d3af5ad13d" providerId="LiveId" clId="{F198D1AE-F0F0-4E5E-8BDD-F6BA3B26561D}" dt="2025-07-30T17:00:21.660" v="141" actId="27636"/>
          <ac:spMkLst>
            <pc:docMk/>
            <pc:sldMk cId="3480150065" sldId="2146847056"/>
            <ac:spMk id="3" creationId="{71A29273-AD85-4016-A835-53966EDA840B}"/>
          </ac:spMkLst>
        </pc:spChg>
      </pc:sldChg>
      <pc:sldChg chg="add del">
        <pc:chgData name="" userId="4269a9d3af5ad13d" providerId="LiveId" clId="{F198D1AE-F0F0-4E5E-8BDD-F6BA3B26561D}" dt="2025-07-30T16:58:26.463" v="121" actId="2696"/>
        <pc:sldMkLst>
          <pc:docMk/>
          <pc:sldMk cId="3833812323" sldId="2146847056"/>
        </pc:sldMkLst>
      </pc:sldChg>
      <pc:sldChg chg="modSp add">
        <pc:chgData name="" userId="4269a9d3af5ad13d" providerId="LiveId" clId="{F198D1AE-F0F0-4E5E-8BDD-F6BA3B26561D}" dt="2025-07-30T17:42:18.585" v="311" actId="20577"/>
        <pc:sldMkLst>
          <pc:docMk/>
          <pc:sldMk cId="4170465601" sldId="2146847057"/>
        </pc:sldMkLst>
        <pc:spChg chg="mod">
          <ac:chgData name="" userId="4269a9d3af5ad13d" providerId="LiveId" clId="{F198D1AE-F0F0-4E5E-8BDD-F6BA3B26561D}" dt="2025-07-30T17:42:18.585" v="311" actId="20577"/>
          <ac:spMkLst>
            <pc:docMk/>
            <pc:sldMk cId="4170465601" sldId="2146847057"/>
            <ac:spMk id="2" creationId="{F2807136-CD78-45DC-B683-62ABD6FE949F}"/>
          </ac:spMkLst>
        </pc:spChg>
        <pc:spChg chg="mod">
          <ac:chgData name="" userId="4269a9d3af5ad13d" providerId="LiveId" clId="{F198D1AE-F0F0-4E5E-8BDD-F6BA3B26561D}" dt="2025-07-30T17:29:11.499" v="236"/>
          <ac:spMkLst>
            <pc:docMk/>
            <pc:sldMk cId="4170465601" sldId="2146847057"/>
            <ac:spMk id="3" creationId="{46AEB519-446D-4A22-AA65-4E5BD05783D8}"/>
          </ac:spMkLst>
        </pc:spChg>
      </pc:sldChg>
      <pc:sldChg chg="addSp delSp modSp add">
        <pc:chgData name="" userId="4269a9d3af5ad13d" providerId="LiveId" clId="{F198D1AE-F0F0-4E5E-8BDD-F6BA3B26561D}" dt="2025-07-30T17:41:29.869" v="287"/>
        <pc:sldMkLst>
          <pc:docMk/>
          <pc:sldMk cId="1134758661" sldId="2146847058"/>
        </pc:sldMkLst>
        <pc:spChg chg="add">
          <ac:chgData name="" userId="4269a9d3af5ad13d" providerId="LiveId" clId="{F198D1AE-F0F0-4E5E-8BDD-F6BA3B26561D}" dt="2025-07-30T17:31:19.168" v="280"/>
          <ac:spMkLst>
            <pc:docMk/>
            <pc:sldMk cId="1134758661" sldId="2146847058"/>
            <ac:spMk id="2" creationId="{B25FC663-3838-440E-B3EC-8A7D8F25D001}"/>
          </ac:spMkLst>
        </pc:spChg>
        <pc:spChg chg="add">
          <ac:chgData name="" userId="4269a9d3af5ad13d" providerId="LiveId" clId="{F198D1AE-F0F0-4E5E-8BDD-F6BA3B26561D}" dt="2025-07-30T17:31:28.785" v="281"/>
          <ac:spMkLst>
            <pc:docMk/>
            <pc:sldMk cId="1134758661" sldId="2146847058"/>
            <ac:spMk id="3" creationId="{04DDD09C-083A-441F-A47A-9AE92252A170}"/>
          </ac:spMkLst>
        </pc:spChg>
        <pc:picChg chg="add mod">
          <ac:chgData name="" userId="4269a9d3af5ad13d" providerId="LiveId" clId="{F198D1AE-F0F0-4E5E-8BDD-F6BA3B26561D}" dt="2025-07-30T17:41:25.705" v="286" actId="14100"/>
          <ac:picMkLst>
            <pc:docMk/>
            <pc:sldMk cId="1134758661" sldId="2146847058"/>
            <ac:picMk id="5" creationId="{1CDF4440-AD6C-401E-9FBA-B5CC21A3A3DC}"/>
          </ac:picMkLst>
        </pc:picChg>
        <pc:picChg chg="add del mod">
          <ac:chgData name="" userId="4269a9d3af5ad13d" providerId="LiveId" clId="{F198D1AE-F0F0-4E5E-8BDD-F6BA3B26561D}" dt="2025-07-30T17:41:29.869" v="287"/>
          <ac:picMkLst>
            <pc:docMk/>
            <pc:sldMk cId="1134758661" sldId="2146847058"/>
            <ac:picMk id="7" creationId="{CB548182-589F-4DA3-A54F-3FE0B6867AD5}"/>
          </ac:picMkLst>
        </pc:picChg>
      </pc:sldChg>
      <pc:sldChg chg="addSp modSp add">
        <pc:chgData name="" userId="4269a9d3af5ad13d" providerId="LiveId" clId="{F198D1AE-F0F0-4E5E-8BDD-F6BA3B26561D}" dt="2025-07-30T17:41:59.091" v="295" actId="14100"/>
        <pc:sldMkLst>
          <pc:docMk/>
          <pc:sldMk cId="4058055904" sldId="2146847059"/>
        </pc:sldMkLst>
        <pc:picChg chg="add mod">
          <ac:chgData name="" userId="4269a9d3af5ad13d" providerId="LiveId" clId="{F198D1AE-F0F0-4E5E-8BDD-F6BA3B26561D}" dt="2025-07-30T17:41:59.091" v="295" actId="14100"/>
          <ac:picMkLst>
            <pc:docMk/>
            <pc:sldMk cId="4058055904" sldId="2146847059"/>
            <ac:picMk id="2" creationId="{68F99456-FA4D-4F32-99AC-F10F5FB2AD5C}"/>
          </ac:picMkLst>
        </pc:picChg>
      </pc:sldChg>
      <pc:sldChg chg="addSp modSp add">
        <pc:chgData name="" userId="4269a9d3af5ad13d" providerId="LiveId" clId="{F198D1AE-F0F0-4E5E-8BDD-F6BA3B26561D}" dt="2025-07-30T17:45:44.269" v="408" actId="1440"/>
        <pc:sldMkLst>
          <pc:docMk/>
          <pc:sldMk cId="4156480727" sldId="2146847060"/>
        </pc:sldMkLst>
        <pc:picChg chg="add mod">
          <ac:chgData name="" userId="4269a9d3af5ad13d" providerId="LiveId" clId="{F198D1AE-F0F0-4E5E-8BDD-F6BA3B26561D}" dt="2025-07-30T17:45:35.535" v="406" actId="1076"/>
          <ac:picMkLst>
            <pc:docMk/>
            <pc:sldMk cId="4156480727" sldId="2146847060"/>
            <ac:picMk id="3" creationId="{503FE446-B2A8-435C-9804-1C19F9062E5A}"/>
          </ac:picMkLst>
        </pc:picChg>
        <pc:picChg chg="add mod">
          <ac:chgData name="" userId="4269a9d3af5ad13d" providerId="LiveId" clId="{F198D1AE-F0F0-4E5E-8BDD-F6BA3B26561D}" dt="2025-07-30T17:45:44.269" v="408" actId="1440"/>
          <ac:picMkLst>
            <pc:docMk/>
            <pc:sldMk cId="4156480727" sldId="2146847060"/>
            <ac:picMk id="5" creationId="{11F670EF-BEF5-429E-91BF-37C44630ED94}"/>
          </ac:picMkLst>
        </pc:picChg>
      </pc:sldChg>
      <pc:sldChg chg="add del">
        <pc:chgData name="" userId="4269a9d3af5ad13d" providerId="LiveId" clId="{F198D1AE-F0F0-4E5E-8BDD-F6BA3B26561D}" dt="2025-07-30T17:46:05.425" v="410" actId="2696"/>
        <pc:sldMkLst>
          <pc:docMk/>
          <pc:sldMk cId="3846944737" sldId="2146847061"/>
        </pc:sldMkLst>
      </pc:sldChg>
      <pc:sldChg chg="addSp delSp modSp add">
        <pc:chgData name="" userId="4269a9d3af5ad13d" providerId="LiveId" clId="{F198D1AE-F0F0-4E5E-8BDD-F6BA3B26561D}" dt="2025-07-30T17:46:41.893" v="415" actId="14100"/>
        <pc:sldMkLst>
          <pc:docMk/>
          <pc:sldMk cId="4075440503" sldId="2146847061"/>
        </pc:sldMkLst>
        <pc:spChg chg="mod">
          <ac:chgData name="" userId="4269a9d3af5ad13d" providerId="LiveId" clId="{F198D1AE-F0F0-4E5E-8BDD-F6BA3B26561D}" dt="2025-07-30T17:46:16.165" v="412"/>
          <ac:spMkLst>
            <pc:docMk/>
            <pc:sldMk cId="4075440503" sldId="2146847061"/>
            <ac:spMk id="2" creationId="{AB1AF865-386B-40F7-8130-70CECFFECBD9}"/>
          </ac:spMkLst>
        </pc:spChg>
        <pc:spChg chg="del">
          <ac:chgData name="" userId="4269a9d3af5ad13d" providerId="LiveId" clId="{F198D1AE-F0F0-4E5E-8BDD-F6BA3B26561D}" dt="2025-07-30T17:46:35.285" v="413"/>
          <ac:spMkLst>
            <pc:docMk/>
            <pc:sldMk cId="4075440503" sldId="2146847061"/>
            <ac:spMk id="3" creationId="{B008646A-FDA1-4D5F-80B8-807A72AF1F72}"/>
          </ac:spMkLst>
        </pc:spChg>
        <pc:picChg chg="add mod">
          <ac:chgData name="" userId="4269a9d3af5ad13d" providerId="LiveId" clId="{F198D1AE-F0F0-4E5E-8BDD-F6BA3B26561D}" dt="2025-07-30T17:46:41.893" v="415" actId="14100"/>
          <ac:picMkLst>
            <pc:docMk/>
            <pc:sldMk cId="4075440503" sldId="2146847061"/>
            <ac:picMk id="5" creationId="{A5E0965E-0D1D-4FE3-B238-AFCABFE646E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7/30/2025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7/30/2025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7/30/2025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7/30/2025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7/30/2025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s-rahulsingla/employee-salary-predictio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IN" dirty="0"/>
              <a:t>Employee Salary Prediction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64520" y="4546609"/>
            <a:ext cx="798018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  <a:b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Rahul Singla-GJUS&amp;T-IT Department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3FE446-B2A8-435C-9804-1C19F9062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63" y="1179240"/>
            <a:ext cx="7278116" cy="58777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F670EF-BEF5-429E-91BF-37C44630E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0255" y="2242929"/>
            <a:ext cx="3686689" cy="29817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56480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07136-CD78-45DC-B683-62ABD6FE9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Github</a:t>
            </a:r>
            <a:r>
              <a:rPr lang="en-IN" dirty="0"/>
              <a:t> Repo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EB519-446D-4A22-AA65-4E5BD0578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>
                <a:ea typeface="+mn-lt"/>
                <a:cs typeface="+mn-lt"/>
              </a:rPr>
              <a:t>Github</a:t>
            </a:r>
            <a:r>
              <a:rPr lang="en-US" sz="1800" dirty="0">
                <a:ea typeface="+mn-lt"/>
                <a:cs typeface="+mn-lt"/>
              </a:rPr>
              <a:t> Link:- </a:t>
            </a:r>
            <a:r>
              <a:rPr lang="en-US" sz="1800" dirty="0">
                <a:ea typeface="+mn-lt"/>
                <a:cs typeface="+mn-lt"/>
                <a:hlinkClick r:id="rId2"/>
              </a:rPr>
              <a:t>https://github.com/rs-rahulsingla/employee-salary-prediction</a:t>
            </a:r>
            <a:endParaRPr lang="en-US" sz="18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0465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AF865-386B-40F7-8130-70CECFFEC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 Report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E0965E-0D1D-4FE3-B238-AFCABFE646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191" y="1403295"/>
            <a:ext cx="9765118" cy="4427662"/>
          </a:xfrm>
        </p:spPr>
      </p:pic>
    </p:spTree>
    <p:extLst>
      <p:ext uri="{BB962C8B-B14F-4D97-AF65-F5344CB8AC3E}">
        <p14:creationId xmlns:p14="http://schemas.microsoft.com/office/powerpoint/2010/main" val="4075440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KNN-based Employee Salary Prediction model achieved an accuracy of approximately XX% (based on your results).</a:t>
            </a:r>
          </a:p>
          <a:p>
            <a:r>
              <a:rPr lang="en-US" sz="2800" dirty="0"/>
              <a:t>The model successfully categorized individuals into salary brackets based on demographic and work-related features.</a:t>
            </a:r>
          </a:p>
          <a:p>
            <a:r>
              <a:rPr lang="en-US" sz="2800" dirty="0"/>
              <a:t>Challenges included dealing with imbalanced data and choosing the optimal K value.</a:t>
            </a:r>
          </a:p>
          <a:p>
            <a:r>
              <a:rPr lang="en-US" sz="2800" dirty="0"/>
              <a:t>Future enhancements could involve trying ensemble models for improved accuracy.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55304"/>
            <a:ext cx="11029615" cy="250466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sz="2000" b="1" dirty="0"/>
          </a:p>
          <a:p>
            <a:r>
              <a:rPr lang="en-US" sz="2800" dirty="0"/>
              <a:t>Integration into HRMS systems for real-time predictions.</a:t>
            </a:r>
          </a:p>
          <a:p>
            <a:r>
              <a:rPr lang="en-US" sz="2800" dirty="0"/>
              <a:t>Expand dataset to include more recent and diverse demographics.</a:t>
            </a:r>
          </a:p>
          <a:p>
            <a:r>
              <a:rPr lang="en-US" sz="2800" dirty="0"/>
              <a:t>Implement web dashboard for HR managers to predict salaries interactively.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B0C8E8D-F4AD-4ED5-89ED-3E72878A45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39365" y="1435320"/>
            <a:ext cx="819313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UCI Machine Learning Repository – Adult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Scikit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-learn Documentation.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Research Papers on Salary Prediction Models.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(Step by Step  Procedure)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Scope(</a:t>
            </a:r>
            <a:r>
              <a:rPr lang="en-US" sz="2000" b="1" dirty="0" err="1">
                <a:latin typeface="Arial"/>
                <a:ea typeface="+mn-lt"/>
                <a:cs typeface="Arial"/>
              </a:rPr>
              <a:t>Optonal</a:t>
            </a:r>
            <a:r>
              <a:rPr lang="en-US" sz="2000" b="1" dirty="0">
                <a:latin typeface="Arial"/>
                <a:ea typeface="+mn-lt"/>
                <a:cs typeface="Arial"/>
              </a:rPr>
              <a:t>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5DB9D1D-39B4-43BA-B62D-7B112E9827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4800" y="1295751"/>
            <a:ext cx="11555896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objective of this project is to predict whether an individual’s salary exceeds $50K per annum based on attributes like age, education, occupation, and hours worked per week.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Accurate salary predictions can aid HR departments in benchmarking, recruitment strategies, and identifying potential high-earning candidates.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dataset used is the “Adult” dataset from the UCI Machine Learning Repository.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problem requires classification into two categories: Salary &lt;=50K and &gt;50K.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challenge lies in handling mixed-type data (numerical &amp; categorical) and imbalanced class distributions.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C96AC46-D7FA-4634-953B-D81EE8ECF1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461671"/>
            <a:ext cx="11029616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System Requirements</a:t>
            </a:r>
            <a:r>
              <a:rPr lang="en-US" altLang="en-US" sz="2800" u="sng" dirty="0">
                <a:solidFill>
                  <a:schemeClr val="tx1"/>
                </a:solidFill>
              </a:rPr>
              <a:t>:</a:t>
            </a:r>
            <a:endParaRPr kumimoji="0" lang="en-US" altLang="en-US" sz="28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Python 3.x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Jupyter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Notebook / VS Code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Libraries Used</a:t>
            </a:r>
            <a:r>
              <a:rPr kumimoji="0" lang="en-US" altLang="en-US" sz="2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Pandas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NumPy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Matplotlib &amp; Seaborn (for visualization)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Scikit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-learn (for KNN model, preprocessing, evaluation)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226495" cy="4237383"/>
          </a:xfrm>
        </p:spPr>
        <p:txBody>
          <a:bodyPr>
            <a:noAutofit/>
          </a:bodyPr>
          <a:lstStyle/>
          <a:p>
            <a:endParaRPr lang="en-IN" sz="2800" b="1" dirty="0"/>
          </a:p>
          <a:p>
            <a:r>
              <a:rPr lang="en-IN" sz="2800" b="1" dirty="0"/>
              <a:t>Data Collection</a:t>
            </a:r>
            <a:r>
              <a:rPr lang="en-IN" sz="2800" dirty="0"/>
              <a:t>:</a:t>
            </a:r>
          </a:p>
          <a:p>
            <a:pPr lvl="1"/>
            <a:r>
              <a:rPr lang="en-IN" sz="2800" dirty="0"/>
              <a:t>Load the ‘adult.csv’ dataset.</a:t>
            </a:r>
          </a:p>
          <a:p>
            <a:r>
              <a:rPr lang="en-IN" sz="2800" b="1" dirty="0"/>
              <a:t>Data </a:t>
            </a:r>
            <a:r>
              <a:rPr lang="en-IN" sz="2800" b="1" dirty="0" err="1"/>
              <a:t>Preprocessing</a:t>
            </a:r>
            <a:r>
              <a:rPr lang="en-IN" sz="2800" dirty="0"/>
              <a:t>:</a:t>
            </a:r>
          </a:p>
          <a:p>
            <a:pPr lvl="1"/>
            <a:r>
              <a:rPr lang="en-IN" sz="2800" dirty="0"/>
              <a:t>Handle missing values (‘?’ entries).</a:t>
            </a:r>
          </a:p>
          <a:p>
            <a:pPr lvl="1"/>
            <a:r>
              <a:rPr lang="en-IN" sz="2800" dirty="0"/>
              <a:t>Encode categorical variables (Label Encoding / One-Hot Encoding).</a:t>
            </a:r>
          </a:p>
          <a:p>
            <a:pPr lvl="1"/>
            <a:r>
              <a:rPr lang="en-IN" sz="2800" dirty="0"/>
              <a:t>Normalize numerical features (if needed for KNN distance metrics).</a:t>
            </a:r>
          </a:p>
          <a:p>
            <a:r>
              <a:rPr lang="en-IN" sz="2800" b="1" dirty="0"/>
              <a:t>Dataset Splitting</a:t>
            </a:r>
            <a:r>
              <a:rPr lang="en-IN" sz="2800" dirty="0"/>
              <a:t>:</a:t>
            </a:r>
          </a:p>
          <a:p>
            <a:pPr lvl="1"/>
            <a:r>
              <a:rPr lang="en-IN" sz="2800" dirty="0"/>
              <a:t>Split dataset into Training and Testing sets (e.g., 80%-20%).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29273-AD85-4016-A835-53966EDA8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609599"/>
            <a:ext cx="11345765" cy="5989983"/>
          </a:xfrm>
        </p:spPr>
        <p:txBody>
          <a:bodyPr>
            <a:normAutofit fontScale="47500" lnSpcReduction="20000"/>
          </a:bodyPr>
          <a:lstStyle/>
          <a:p>
            <a:pPr lvl="1"/>
            <a:endParaRPr lang="en-IN" sz="2800" dirty="0"/>
          </a:p>
          <a:p>
            <a:r>
              <a:rPr lang="en-IN" sz="5900" b="1" dirty="0"/>
              <a:t>Model Selection</a:t>
            </a:r>
            <a:r>
              <a:rPr lang="en-IN" sz="5900" dirty="0"/>
              <a:t>:</a:t>
            </a:r>
          </a:p>
          <a:p>
            <a:pPr lvl="1"/>
            <a:r>
              <a:rPr lang="en-IN" sz="5900" dirty="0"/>
              <a:t>Choose K-Nearest </a:t>
            </a:r>
            <a:r>
              <a:rPr lang="en-IN" sz="5900" dirty="0" err="1"/>
              <a:t>Neighbors</a:t>
            </a:r>
            <a:r>
              <a:rPr lang="en-IN" sz="5900" dirty="0"/>
              <a:t> (KNN) as the classification algorithm.</a:t>
            </a:r>
          </a:p>
          <a:p>
            <a:pPr lvl="1"/>
            <a:r>
              <a:rPr lang="en-IN" sz="5900" dirty="0"/>
              <a:t>Determine optimal ‘K’ using cross-validation.</a:t>
            </a:r>
          </a:p>
          <a:p>
            <a:r>
              <a:rPr lang="en-IN" sz="5900" b="1" dirty="0"/>
              <a:t>Model Training</a:t>
            </a:r>
            <a:r>
              <a:rPr lang="en-IN" sz="5900" dirty="0"/>
              <a:t>:</a:t>
            </a:r>
          </a:p>
          <a:p>
            <a:pPr lvl="1"/>
            <a:r>
              <a:rPr lang="en-IN" sz="5900" dirty="0"/>
              <a:t>Train the KNN model using the training dataset.</a:t>
            </a:r>
          </a:p>
          <a:p>
            <a:r>
              <a:rPr lang="en-IN" sz="5900" b="1" dirty="0"/>
              <a:t>Prediction &amp; Evaluation</a:t>
            </a:r>
            <a:r>
              <a:rPr lang="en-IN" sz="5900" dirty="0"/>
              <a:t>:</a:t>
            </a:r>
          </a:p>
          <a:p>
            <a:pPr lvl="1"/>
            <a:r>
              <a:rPr lang="en-IN" sz="5900" dirty="0"/>
              <a:t>Test the model on unseen data.</a:t>
            </a:r>
          </a:p>
          <a:p>
            <a:pPr lvl="1"/>
            <a:r>
              <a:rPr lang="en-IN" sz="5900" dirty="0"/>
              <a:t>Evaluate performance using Accuracy, Confusion Matrix, Precision, Recall.</a:t>
            </a:r>
          </a:p>
          <a:p>
            <a:r>
              <a:rPr lang="en-IN" sz="5900" b="1" dirty="0"/>
              <a:t>Result Visualization</a:t>
            </a:r>
            <a:r>
              <a:rPr lang="en-IN" sz="5900" dirty="0"/>
              <a:t>:</a:t>
            </a:r>
          </a:p>
          <a:p>
            <a:pPr lvl="1"/>
            <a:r>
              <a:rPr lang="en-IN" sz="5900" dirty="0"/>
              <a:t>Plot confusion matrix and K value vs accuracy graph.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0150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2330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1. Ensure Dataset is Loaded Correctly:-</a:t>
            </a:r>
          </a:p>
          <a:p>
            <a:pPr marL="305435" indent="-305435"/>
            <a:endParaRPr lang="en-US" sz="2800" dirty="0">
              <a:ea typeface="+mn-lt"/>
              <a:cs typeface="+mn-lt"/>
            </a:endParaRPr>
          </a:p>
          <a:p>
            <a:pPr marL="305435" indent="-305435"/>
            <a:endParaRPr lang="en-US" sz="2800" dirty="0">
              <a:ea typeface="+mn-lt"/>
              <a:cs typeface="+mn-lt"/>
            </a:endParaRPr>
          </a:p>
          <a:p>
            <a:pPr marL="305435" indent="-305435"/>
            <a:endParaRPr lang="en-US" sz="2800" dirty="0">
              <a:ea typeface="+mn-lt"/>
              <a:cs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A1A084-815D-400E-BF2C-668364200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216" y="1762748"/>
            <a:ext cx="8804636" cy="472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Output image">
            <a:extLst>
              <a:ext uri="{FF2B5EF4-FFF2-40B4-BE49-F238E27FC236}">
                <a16:creationId xmlns:a16="http://schemas.microsoft.com/office/drawing/2014/main" id="{B25FC663-3838-440E-B3EC-8A7D8F25D0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 descr="Output image">
            <a:extLst>
              <a:ext uri="{FF2B5EF4-FFF2-40B4-BE49-F238E27FC236}">
                <a16:creationId xmlns:a16="http://schemas.microsoft.com/office/drawing/2014/main" id="{04DDD09C-083A-441F-A47A-9AE92252A1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DF4440-AD6C-401E-9FBA-B5CC21A3A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64" y="705821"/>
            <a:ext cx="10740272" cy="543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758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F99456-FA4D-4F32-99AC-F10F5FB2A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29" y="1300898"/>
            <a:ext cx="10944572" cy="495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05590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9162bd5b-4ed9-4da3-b376-05204580ba3f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162bd5b-4ed9-4da3-b376-05204580ba3f"/>
    <ds:schemaRef ds:uri="c0fa2617-96bd-425d-8578-e93563fe37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70</TotalTime>
  <Words>467</Words>
  <Application>Microsoft Office PowerPoint</Application>
  <PresentationFormat>Widescreen</PresentationFormat>
  <Paragraphs>69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Employee Salary Prediction</vt:lpstr>
      <vt:lpstr>OUTLINE</vt:lpstr>
      <vt:lpstr>Problem Statement</vt:lpstr>
      <vt:lpstr>System  Approach</vt:lpstr>
      <vt:lpstr>Algorithm &amp; Deployment</vt:lpstr>
      <vt:lpstr>PowerPoint Presentation</vt:lpstr>
      <vt:lpstr>Result</vt:lpstr>
      <vt:lpstr>PowerPoint Presentation</vt:lpstr>
      <vt:lpstr>PowerPoint Presentation</vt:lpstr>
      <vt:lpstr>PowerPoint Presentation</vt:lpstr>
      <vt:lpstr>Github Repo link</vt:lpstr>
      <vt:lpstr>Classification Report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ASUS</cp:lastModifiedBy>
  <cp:revision>40</cp:revision>
  <dcterms:created xsi:type="dcterms:W3CDTF">2021-05-26T16:50:10Z</dcterms:created>
  <dcterms:modified xsi:type="dcterms:W3CDTF">2025-07-30T17:46:46Z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