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Stack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Flask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6660-6A38-2F29-CA4D-EC51C25E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EE3D98-C12C-CD93-3290-BDAC29284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844" y="2181225"/>
            <a:ext cx="6294311" cy="3678238"/>
          </a:xfrm>
        </p:spPr>
      </p:pic>
    </p:spTree>
    <p:extLst>
      <p:ext uri="{BB962C8B-B14F-4D97-AF65-F5344CB8AC3E}">
        <p14:creationId xmlns:p14="http://schemas.microsoft.com/office/powerpoint/2010/main" val="50769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2C21-4876-ECE5-D158-E905113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Edit rate in stock for selling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30FCF-B1B6-2DFA-6416-590C79297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237" y="2181225"/>
            <a:ext cx="6277526" cy="3678238"/>
          </a:xfrm>
        </p:spPr>
      </p:pic>
    </p:spTree>
    <p:extLst>
      <p:ext uri="{BB962C8B-B14F-4D97-AF65-F5344CB8AC3E}">
        <p14:creationId xmlns:p14="http://schemas.microsoft.com/office/powerpoint/2010/main" val="24333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EEB-5C4F-839E-1229-07CF18EA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Updated stock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7EDC0-0C86-1464-72AB-43A344F05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225" y="2181225"/>
            <a:ext cx="6305550" cy="3678238"/>
          </a:xfrm>
        </p:spPr>
      </p:pic>
    </p:spTree>
    <p:extLst>
      <p:ext uri="{BB962C8B-B14F-4D97-AF65-F5344CB8AC3E}">
        <p14:creationId xmlns:p14="http://schemas.microsoft.com/office/powerpoint/2010/main" val="22965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07EB-08FE-CDCB-E942-9AD886F2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Stocks available for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29CAB-BD68-8B0F-139B-A8F1A7D13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647" y="2181225"/>
            <a:ext cx="6288705" cy="3678238"/>
          </a:xfrm>
        </p:spPr>
      </p:pic>
    </p:spTree>
    <p:extLst>
      <p:ext uri="{BB962C8B-B14F-4D97-AF65-F5344CB8AC3E}">
        <p14:creationId xmlns:p14="http://schemas.microsoft.com/office/powerpoint/2010/main" val="120169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0F37-6D3A-30C3-BC7A-A80C1D93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Selling item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D8B33E-87AB-3E7E-81FD-53D50E639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225" y="2181225"/>
            <a:ext cx="6305550" cy="3678238"/>
          </a:xfrm>
        </p:spPr>
      </p:pic>
    </p:spTree>
    <p:extLst>
      <p:ext uri="{BB962C8B-B14F-4D97-AF65-F5344CB8AC3E}">
        <p14:creationId xmlns:p14="http://schemas.microsoft.com/office/powerpoint/2010/main" val="187336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5C53-1ABB-1B69-DD79-9C5D8E2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 invoice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E60297-8608-B292-ECF1-04FABEAC5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225" y="2181225"/>
            <a:ext cx="6305550" cy="3678238"/>
          </a:xfrm>
        </p:spPr>
      </p:pic>
    </p:spTree>
    <p:extLst>
      <p:ext uri="{BB962C8B-B14F-4D97-AF65-F5344CB8AC3E}">
        <p14:creationId xmlns:p14="http://schemas.microsoft.com/office/powerpoint/2010/main" val="3521595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CB1F-A0FF-8DED-C1F9-046B34AF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Updated stock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66563-E143-2C84-4076-E62C0C248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647" y="2181225"/>
            <a:ext cx="6288705" cy="3678238"/>
          </a:xfrm>
        </p:spPr>
      </p:pic>
    </p:spTree>
    <p:extLst>
      <p:ext uri="{BB962C8B-B14F-4D97-AF65-F5344CB8AC3E}">
        <p14:creationId xmlns:p14="http://schemas.microsoft.com/office/powerpoint/2010/main" val="2129083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6781-A194-5587-4E13-1F0B8D22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Administrator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894731-8FEB-28DE-4482-E22BC915D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407" y="2181225"/>
            <a:ext cx="6311186" cy="3678238"/>
          </a:xfrm>
        </p:spPr>
      </p:pic>
    </p:spTree>
    <p:extLst>
      <p:ext uri="{BB962C8B-B14F-4D97-AF65-F5344CB8AC3E}">
        <p14:creationId xmlns:p14="http://schemas.microsoft.com/office/powerpoint/2010/main" val="3179927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B764-6C08-5E20-9D2F-0DC9C7D8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dashboard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C0E1F0-ABE2-4175-20B9-662BBDE75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407" y="2181225"/>
            <a:ext cx="6311186" cy="3678238"/>
          </a:xfrm>
        </p:spPr>
      </p:pic>
    </p:spTree>
    <p:extLst>
      <p:ext uri="{BB962C8B-B14F-4D97-AF65-F5344CB8AC3E}">
        <p14:creationId xmlns:p14="http://schemas.microsoft.com/office/powerpoint/2010/main" val="1976869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4B99-7EF4-82C0-971A-5EE1EDB0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company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CD7187-49FD-6509-2535-863033FDF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225" y="2181225"/>
            <a:ext cx="6305550" cy="3678238"/>
          </a:xfrm>
        </p:spPr>
      </p:pic>
    </p:spTree>
    <p:extLst>
      <p:ext uri="{BB962C8B-B14F-4D97-AF65-F5344CB8AC3E}">
        <p14:creationId xmlns:p14="http://schemas.microsoft.com/office/powerpoint/2010/main" val="281092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46F5-5B7F-109F-61B7-3618E0CF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EBCE3-F51B-F3D1-4F1D-6ABDBD5C2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024" y="2181225"/>
            <a:ext cx="6271951" cy="3678238"/>
          </a:xfrm>
        </p:spPr>
      </p:pic>
    </p:spTree>
    <p:extLst>
      <p:ext uri="{BB962C8B-B14F-4D97-AF65-F5344CB8AC3E}">
        <p14:creationId xmlns:p14="http://schemas.microsoft.com/office/powerpoint/2010/main" val="245569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Rethik M</a:t>
            </a:r>
          </a:p>
          <a:p>
            <a:r>
              <a:rPr lang="en-US" dirty="0">
                <a:solidFill>
                  <a:schemeClr val="bg2"/>
                </a:solidFill>
              </a:rPr>
              <a:t>Karpagam institute of technology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AD33-35E5-F584-9BBB-0FA348C1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Company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9C7CF8-AD92-CF50-E666-323E5CDE8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647" y="2181225"/>
            <a:ext cx="6288705" cy="3678238"/>
          </a:xfrm>
        </p:spPr>
      </p:pic>
    </p:spTree>
    <p:extLst>
      <p:ext uri="{BB962C8B-B14F-4D97-AF65-F5344CB8AC3E}">
        <p14:creationId xmlns:p14="http://schemas.microsoft.com/office/powerpoint/2010/main" val="120908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7286-34FC-F6D3-9677-F9EAD734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Company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2B220-F7BB-4699-A5AA-4E841B9FA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237" y="2181225"/>
            <a:ext cx="6277526" cy="3678238"/>
          </a:xfrm>
        </p:spPr>
      </p:pic>
    </p:spTree>
    <p:extLst>
      <p:ext uri="{BB962C8B-B14F-4D97-AF65-F5344CB8AC3E}">
        <p14:creationId xmlns:p14="http://schemas.microsoft.com/office/powerpoint/2010/main" val="370010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A557-9834-63C9-3EB8-3F5BE8DB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cash balance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DBE54-A415-15FB-FF5E-79791B61B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647" y="2181225"/>
            <a:ext cx="6288705" cy="3678238"/>
          </a:xfrm>
        </p:spPr>
      </p:pic>
    </p:spTree>
    <p:extLst>
      <p:ext uri="{BB962C8B-B14F-4D97-AF65-F5344CB8AC3E}">
        <p14:creationId xmlns:p14="http://schemas.microsoft.com/office/powerpoint/2010/main" val="258599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6A94-19FE-77F2-9086-B748F0C5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Updated cash balance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08FC2-98E5-B1BA-CC8F-DC3BBD2F8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647" y="2181225"/>
            <a:ext cx="6288705" cy="3678238"/>
          </a:xfrm>
        </p:spPr>
      </p:pic>
    </p:spTree>
    <p:extLst>
      <p:ext uri="{BB962C8B-B14F-4D97-AF65-F5344CB8AC3E}">
        <p14:creationId xmlns:p14="http://schemas.microsoft.com/office/powerpoint/2010/main" val="46401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798C-DCD7-5162-C702-3414306F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Purchase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2F25D7-0AC7-00E5-91B6-523C83A1E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647" y="2181225"/>
            <a:ext cx="6288705" cy="3678238"/>
          </a:xfrm>
        </p:spPr>
      </p:pic>
    </p:spTree>
    <p:extLst>
      <p:ext uri="{BB962C8B-B14F-4D97-AF65-F5344CB8AC3E}">
        <p14:creationId xmlns:p14="http://schemas.microsoft.com/office/powerpoint/2010/main" val="242220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1398-090C-8C02-1F8D-25EE9D21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purchase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95EDD-A8CD-F8DB-D196-44A932F41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237" y="2181225"/>
            <a:ext cx="6277526" cy="3678238"/>
          </a:xfrm>
        </p:spPr>
      </p:pic>
    </p:spTree>
    <p:extLst>
      <p:ext uri="{BB962C8B-B14F-4D97-AF65-F5344CB8AC3E}">
        <p14:creationId xmlns:p14="http://schemas.microsoft.com/office/powerpoint/2010/main" val="275857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A01F-6709-5FF3-20DC-8D6C7829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Updated purchase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89B1A-2151-3A2B-6EA9-0958C21AC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757" y="2181225"/>
            <a:ext cx="6322485" cy="3678238"/>
          </a:xfrm>
        </p:spPr>
      </p:pic>
    </p:spTree>
    <p:extLst>
      <p:ext uri="{BB962C8B-B14F-4D97-AF65-F5344CB8AC3E}">
        <p14:creationId xmlns:p14="http://schemas.microsoft.com/office/powerpoint/2010/main" val="2594297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14</TotalTime>
  <Words>61</Words>
  <Application>Microsoft Office PowerPoint</Application>
  <PresentationFormat>Widescreen</PresentationFormat>
  <Paragraphs>27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Gill Sans MT</vt:lpstr>
      <vt:lpstr>Wingdings 2</vt:lpstr>
      <vt:lpstr>Custom</vt:lpstr>
      <vt:lpstr>Stack management</vt:lpstr>
      <vt:lpstr>Home page</vt:lpstr>
      <vt:lpstr>Company login</vt:lpstr>
      <vt:lpstr>Company dashboard</vt:lpstr>
      <vt:lpstr>Update cash balance</vt:lpstr>
      <vt:lpstr>Updated cash balance</vt:lpstr>
      <vt:lpstr>Purchase list</vt:lpstr>
      <vt:lpstr>New purchase</vt:lpstr>
      <vt:lpstr>Updated purchase list</vt:lpstr>
      <vt:lpstr>Stock list</vt:lpstr>
      <vt:lpstr>Edit rate in stock for selling</vt:lpstr>
      <vt:lpstr>Updated stock list</vt:lpstr>
      <vt:lpstr>Stocks available for sales</vt:lpstr>
      <vt:lpstr>Selling item</vt:lpstr>
      <vt:lpstr>Sale invoice</vt:lpstr>
      <vt:lpstr>Updated stock</vt:lpstr>
      <vt:lpstr>Administrator login</vt:lpstr>
      <vt:lpstr>Admin dashboard </vt:lpstr>
      <vt:lpstr>Adding company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management</dc:title>
  <dc:creator>Sowmiya Thangavel</dc:creator>
  <cp:lastModifiedBy>Sowmiya Thangavel</cp:lastModifiedBy>
  <cp:revision>1</cp:revision>
  <dcterms:created xsi:type="dcterms:W3CDTF">2023-08-23T11:32:22Z</dcterms:created>
  <dcterms:modified xsi:type="dcterms:W3CDTF">2023-08-23T11:46:39Z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