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9.png" ContentType="image/png"/>
  <Override PartName="/ppt/media/image14.png" ContentType="image/png"/>
  <Override PartName="/ppt/media/image5.png" ContentType="image/png"/>
  <Override PartName="/ppt/media/image2.png" ContentType="image/png"/>
  <Override PartName="/ppt/media/image3.png" ContentType="image/png"/>
  <Override PartName="/ppt/media/image4.png" ContentType="image/png"/>
  <Override PartName="/ppt/media/image10.png" ContentType="image/png"/>
  <Override PartName="/ppt/media/image6.jpeg" ContentType="image/jpeg"/>
  <Override PartName="/ppt/media/image8.png" ContentType="image/png"/>
  <Override PartName="/ppt/media/image11.jpeg" ContentType="image/jpeg"/>
  <Override PartName="/ppt/media/image13.png" ContentType="image/png"/>
  <Override PartName="/ppt/media/image1.jpeg" ContentType="image/jpeg"/>
  <Override PartName="/ppt/media/image7.png" ContentType="image/png"/>
  <Override PartName="/ppt/media/image1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78FEA98-B85E-47A0-BBF1-192B5C1A869A}"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FAAF5E9-9B82-4553-AEC7-A3763D0A207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C7886F9-7331-4358-B0F6-416D7CF8D1F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897087F-D5A0-4B47-BAA0-AC56EBF62B9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947DE7E-E075-42CA-988D-84736071E32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158B8B1-D2E8-4955-BC69-524804E3503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85D79C1-6359-46D3-A43D-5672C906C94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27B2A08-F799-4748-B34D-5CEF0D0DCA4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F550026-13B1-4790-9BF5-B7A1FAA816B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7C054E1-3599-4D65-9D73-1E84323C5E5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606DD17-CA2E-45B5-A30E-E5A807D0F65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3229DB5-6548-4E3F-A20E-894F017DD8F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27680"/>
            <a:ext cx="6797520" cy="1710720"/>
          </a:xfrm>
          <a:prstGeom prst="rect">
            <a:avLst/>
          </a:prstGeom>
          <a:noFill/>
          <a:ln w="0">
            <a:noFill/>
          </a:ln>
        </p:spPr>
        <p:txBody>
          <a:bodyPr lIns="0" rIns="0" tIns="0" bIns="0" anchor="t">
            <a:noAutofit/>
          </a:bodyPr>
          <a:p>
            <a:pPr>
              <a:lnSpc>
                <a:spcPct val="100000"/>
              </a:lnSpc>
              <a:buNone/>
            </a:pPr>
            <a:r>
              <a:rPr b="0" lang="en-US" sz="1800" spc="-1" strike="noStrike">
                <a:latin typeface="Calibri"/>
              </a:rPr>
              <a:t>Title</a:t>
            </a:r>
            <a:endParaRPr b="0" lang="en-IN" sz="1800" spc="-1" strike="noStrike">
              <a:solidFill>
                <a:srgbClr val="000000"/>
              </a:solidFill>
              <a:latin typeface="Arial"/>
            </a:endParaRPr>
          </a:p>
        </p:txBody>
      </p:sp>
      <p:sp>
        <p:nvSpPr>
          <p:cNvPr id="1" name="PlaceHolder 2"/>
          <p:cNvSpPr>
            <a:spLocks noGrp="1"/>
          </p:cNvSpPr>
          <p:nvPr>
            <p:ph type="body"/>
          </p:nvPr>
        </p:nvSpPr>
        <p:spPr>
          <a:xfrm>
            <a:off x="377640" y="2459520"/>
            <a:ext cx="6797520" cy="7057440"/>
          </a:xfrm>
          <a:prstGeom prst="rect">
            <a:avLst/>
          </a:prstGeom>
          <a:noFill/>
          <a:ln w="0">
            <a:noFill/>
          </a:ln>
        </p:spPr>
        <p:txBody>
          <a:bodyPr lIns="0" rIns="0" tIns="0" bIns="0" anchor="t">
            <a:noAutofit/>
          </a:bodyPr>
          <a:p>
            <a:pPr>
              <a:lnSpc>
                <a:spcPct val="100000"/>
              </a:lnSpc>
              <a:buNone/>
            </a:pPr>
            <a:r>
              <a:rPr b="0" lang="en-US" sz="1800" spc="-1" strike="noStrike">
                <a:latin typeface="Calibri"/>
              </a:rPr>
              <a:t>Text</a:t>
            </a:r>
            <a:endParaRPr b="0" lang="en-IN" sz="1800" spc="-1" strike="noStrike">
              <a:solidFill>
                <a:srgbClr val="000000"/>
              </a:solidFill>
              <a:latin typeface="Calibri"/>
            </a:endParaRPr>
          </a:p>
          <a:p>
            <a:pPr marL="457200">
              <a:lnSpc>
                <a:spcPct val="100000"/>
              </a:lnSpc>
              <a:buNone/>
            </a:pPr>
            <a:r>
              <a:rPr b="0" lang="en-US" sz="1800" spc="-1" strike="noStrike">
                <a:latin typeface="Calibri"/>
              </a:rPr>
              <a:t>Second level</a:t>
            </a:r>
            <a:endParaRPr b="0" lang="en-IN" sz="1800" spc="-1" strike="noStrike">
              <a:solidFill>
                <a:srgbClr val="000000"/>
              </a:solidFill>
              <a:latin typeface="Calibri"/>
            </a:endParaRPr>
          </a:p>
          <a:p>
            <a:pPr marL="914400">
              <a:lnSpc>
                <a:spcPct val="100000"/>
              </a:lnSpc>
              <a:buNone/>
            </a:pPr>
            <a:r>
              <a:rPr b="0" lang="en-US" sz="1800" spc="-1" strike="noStrike">
                <a:latin typeface="Calibri"/>
              </a:rPr>
              <a:t>Third level</a:t>
            </a:r>
            <a:endParaRPr b="0" lang="en-IN" sz="1800" spc="-1" strike="noStrike">
              <a:solidFill>
                <a:srgbClr val="000000"/>
              </a:solidFill>
              <a:latin typeface="Calibri"/>
            </a:endParaRPr>
          </a:p>
          <a:p>
            <a:pPr marL="1371600">
              <a:lnSpc>
                <a:spcPct val="100000"/>
              </a:lnSpc>
              <a:buNone/>
            </a:pPr>
            <a:r>
              <a:rPr b="0" lang="en-US" sz="1800" spc="-1" strike="noStrike">
                <a:latin typeface="Calibri"/>
              </a:rPr>
              <a:t>Fourth level</a:t>
            </a:r>
            <a:endParaRPr b="0" lang="en-IN" sz="1800" spc="-1" strike="noStrike">
              <a:solidFill>
                <a:srgbClr val="000000"/>
              </a:solidFill>
              <a:latin typeface="Calibri"/>
            </a:endParaRPr>
          </a:p>
          <a:p>
            <a:pPr marL="1828800">
              <a:lnSpc>
                <a:spcPct val="100000"/>
              </a:lnSpc>
              <a:buNone/>
            </a:pPr>
            <a:r>
              <a:rPr b="0" lang="en-US" sz="1800" spc="-1" strike="noStrike">
                <a:latin typeface="Calibri"/>
              </a:rPr>
              <a:t>Fifth level</a:t>
            </a:r>
            <a:endParaRPr b="0" lang="en-IN" sz="1800" spc="-1" strike="noStrike">
              <a:solidFill>
                <a:srgbClr val="000000"/>
              </a:solidFill>
              <a:latin typeface="Calibri"/>
            </a:endParaRPr>
          </a:p>
        </p:txBody>
      </p:sp>
      <p:sp>
        <p:nvSpPr>
          <p:cNvPr id="2" name="PlaceHolder 3"/>
          <p:cNvSpPr>
            <a:spLocks noGrp="1"/>
          </p:cNvSpPr>
          <p:nvPr>
            <p:ph type="dt" idx="1"/>
          </p:nvPr>
        </p:nvSpPr>
        <p:spPr>
          <a:xfrm>
            <a:off x="377640" y="9945000"/>
            <a:ext cx="1737000" cy="534240"/>
          </a:xfrm>
          <a:prstGeom prst="rect">
            <a:avLst/>
          </a:prstGeom>
          <a:noFill/>
          <a:ln w="0">
            <a:noFill/>
          </a:ln>
        </p:spPr>
        <p:txBody>
          <a:bodyPr lIns="0" rIns="0" tIns="0" bIns="0" anchor="t">
            <a:noAutofit/>
          </a:bodyPr>
          <a:lstStyle>
            <a:lvl1pPr>
              <a:lnSpc>
                <a:spcPct val="100000"/>
              </a:lnSpc>
              <a:buNone/>
              <a:defRPr b="0" lang="en-US" sz="1400" spc="-1" strike="noStrike">
                <a:solidFill>
                  <a:srgbClr val="8b8b8b"/>
                </a:solidFill>
                <a:latin typeface="Arial"/>
                <a:ea typeface="Arial"/>
              </a:defRPr>
            </a:lvl1pPr>
          </a:lstStyle>
          <a:p>
            <a:pPr>
              <a:lnSpc>
                <a:spcPct val="100000"/>
              </a:lnSpc>
              <a:buNone/>
            </a:pPr>
            <a:r>
              <a:rPr b="0" lang="en-US" sz="1400" spc="-1" strike="noStrike">
                <a:solidFill>
                  <a:srgbClr val="8b8b8b"/>
                </a:solidFill>
                <a:latin typeface="Arial"/>
                <a:ea typeface="Arial"/>
              </a:rPr>
              <a:t>&lt;date/time&gt;</a:t>
            </a:r>
            <a:endParaRPr b="0" lang="en-IN" sz="1400" spc="-1" strike="noStrike">
              <a:latin typeface="Times New Roman"/>
            </a:endParaRPr>
          </a:p>
        </p:txBody>
      </p:sp>
      <p:sp>
        <p:nvSpPr>
          <p:cNvPr id="3" name="PlaceHolder 4"/>
          <p:cNvSpPr>
            <a:spLocks noGrp="1"/>
          </p:cNvSpPr>
          <p:nvPr>
            <p:ph type="ftr" idx="2"/>
          </p:nvPr>
        </p:nvSpPr>
        <p:spPr>
          <a:xfrm>
            <a:off x="2568240" y="9945000"/>
            <a:ext cx="2416680" cy="53424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5438520" y="9945000"/>
            <a:ext cx="1737000" cy="5342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8b8b8b"/>
                </a:solidFill>
                <a:latin typeface="Arial"/>
                <a:ea typeface="Arial"/>
              </a:defRPr>
            </a:lvl1pPr>
          </a:lstStyle>
          <a:p>
            <a:pPr algn="r">
              <a:lnSpc>
                <a:spcPct val="100000"/>
              </a:lnSpc>
              <a:buNone/>
            </a:pPr>
            <a:fld id="{7A9CCD56-3FE8-4E7A-B486-F41ED5751EA1}" type="slidenum">
              <a:rPr b="0" lang="en-US" sz="1400" spc="-1" strike="noStrike">
                <a:solidFill>
                  <a:srgbClr val="8b8b8b"/>
                </a:solidFill>
                <a:latin typeface="Arial"/>
                <a:ea typeface="Arial"/>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Google Shape;11;p215" descr="A picture containing person, computer, indoor&#10;&#10;Description automatically generated"/>
          <p:cNvPicPr/>
          <p:nvPr/>
        </p:nvPicPr>
        <p:blipFill>
          <a:blip r:embed="rId2"/>
          <a:srcRect l="0" t="0" r="48" b="0"/>
          <a:stretch/>
        </p:blipFill>
        <p:spPr>
          <a:xfrm flipH="1">
            <a:off x="360" y="0"/>
            <a:ext cx="9143640" cy="5142960"/>
          </a:xfrm>
          <a:prstGeom prst="rect">
            <a:avLst/>
          </a:prstGeom>
          <a:ln w="0">
            <a:noFill/>
          </a:ln>
        </p:spPr>
      </p:pic>
      <p:pic>
        <p:nvPicPr>
          <p:cNvPr id="42" name="Google Shape;12;p215" descr="Shape&#10;&#10;Description automatically generated with low confidence"/>
          <p:cNvPicPr/>
          <p:nvPr/>
        </p:nvPicPr>
        <p:blipFill>
          <a:blip r:embed="rId3"/>
          <a:stretch/>
        </p:blipFill>
        <p:spPr>
          <a:xfrm>
            <a:off x="0" y="0"/>
            <a:ext cx="9143640" cy="5147640"/>
          </a:xfrm>
          <a:prstGeom prst="rect">
            <a:avLst/>
          </a:prstGeom>
          <a:ln w="0">
            <a:noFill/>
          </a:ln>
        </p:spPr>
      </p:pic>
      <p:sp>
        <p:nvSpPr>
          <p:cNvPr id="43" name="Google Shape;13;p215"/>
          <p:cNvSpPr/>
          <p:nvPr/>
        </p:nvSpPr>
        <p:spPr>
          <a:xfrm>
            <a:off x="0" y="638280"/>
            <a:ext cx="4733640" cy="4030560"/>
          </a:xfrm>
          <a:prstGeom prst="rect">
            <a:avLst/>
          </a:prstGeom>
          <a:solidFill>
            <a:schemeClr val="dk2"/>
          </a:solidFill>
          <a:ln w="0">
            <a:noFill/>
          </a:ln>
        </p:spPr>
        <p:style>
          <a:lnRef idx="0"/>
          <a:fillRef idx="0"/>
          <a:effectRef idx="0"/>
          <a:fontRef idx="minor"/>
        </p:style>
      </p:sp>
      <p:sp>
        <p:nvSpPr>
          <p:cNvPr id="44" name="Google Shape;14;p215"/>
          <p:cNvSpPr/>
          <p:nvPr/>
        </p:nvSpPr>
        <p:spPr>
          <a:xfrm>
            <a:off x="0" y="820080"/>
            <a:ext cx="144360" cy="323280"/>
          </a:xfrm>
          <a:prstGeom prst="rect">
            <a:avLst/>
          </a:prstGeom>
          <a:solidFill>
            <a:schemeClr val="lt2"/>
          </a:solidFill>
          <a:ln w="0">
            <a:noFill/>
          </a:ln>
        </p:spPr>
        <p:style>
          <a:lnRef idx="0"/>
          <a:fillRef idx="0"/>
          <a:effectRef idx="0"/>
          <a:fontRef idx="minor"/>
        </p:style>
      </p:sp>
      <p:sp>
        <p:nvSpPr>
          <p:cNvPr id="45"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p>
            <a:r>
              <a:rPr b="0" lang="en-IN" sz="1700" spc="-1" strike="noStrike">
                <a:solidFill>
                  <a:srgbClr val="000000"/>
                </a:solidFill>
                <a:latin typeface="Arial"/>
              </a:rPr>
              <a:t>Click to edit the title text format</a:t>
            </a:r>
            <a:endParaRPr b="0" lang="en-IN" sz="1700" spc="-1" strike="noStrike">
              <a:solidFill>
                <a:srgbClr val="000000"/>
              </a:solidFill>
              <a:latin typeface="Arial"/>
            </a:endParaRPr>
          </a:p>
        </p:txBody>
      </p:sp>
      <p:sp>
        <p:nvSpPr>
          <p:cNvPr id="46" name="PlaceHolder 2"/>
          <p:cNvSpPr>
            <a:spLocks noGrp="1"/>
          </p:cNvSpPr>
          <p:nvPr>
            <p:ph type="body"/>
          </p:nvPr>
        </p:nvSpPr>
        <p:spPr>
          <a:xfrm>
            <a:off x="144720" y="1295640"/>
            <a:ext cx="4342680" cy="30362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Google Shape;18;p216" descr="Shape&#10;&#10;Description automatically generated with low confidence"/>
          <p:cNvPicPr/>
          <p:nvPr/>
        </p:nvPicPr>
        <p:blipFill>
          <a:blip r:embed="rId2"/>
          <a:stretch/>
        </p:blipFill>
        <p:spPr>
          <a:xfrm>
            <a:off x="0" y="0"/>
            <a:ext cx="9143640" cy="5147640"/>
          </a:xfrm>
          <a:prstGeom prst="rect">
            <a:avLst/>
          </a:prstGeom>
          <a:ln w="0">
            <a:noFill/>
          </a:ln>
        </p:spPr>
      </p:pic>
      <p:grpSp>
        <p:nvGrpSpPr>
          <p:cNvPr id="84" name="Google Shape;19;p216"/>
          <p:cNvGrpSpPr/>
          <p:nvPr/>
        </p:nvGrpSpPr>
        <p:grpSpPr>
          <a:xfrm>
            <a:off x="270360" y="226080"/>
            <a:ext cx="174960" cy="4293360"/>
            <a:chOff x="270360" y="226080"/>
            <a:chExt cx="174960" cy="4293360"/>
          </a:xfrm>
        </p:grpSpPr>
        <p:grpSp>
          <p:nvGrpSpPr>
            <p:cNvPr id="85" name="Google Shape;20;p216"/>
            <p:cNvGrpSpPr/>
            <p:nvPr/>
          </p:nvGrpSpPr>
          <p:grpSpPr>
            <a:xfrm>
              <a:off x="270360" y="3124440"/>
              <a:ext cx="174960" cy="1395000"/>
              <a:chOff x="270360" y="3124440"/>
              <a:chExt cx="174960" cy="1395000"/>
            </a:xfrm>
          </p:grpSpPr>
          <p:sp>
            <p:nvSpPr>
              <p:cNvPr id="86" name="Google Shape;21;p216"/>
              <p:cNvSpPr/>
              <p:nvPr/>
            </p:nvSpPr>
            <p:spPr>
              <a:xfrm>
                <a:off x="270360" y="3124440"/>
                <a:ext cx="174960" cy="393480"/>
              </a:xfrm>
              <a:prstGeom prst="rect">
                <a:avLst/>
              </a:prstGeom>
              <a:solidFill>
                <a:schemeClr val="lt2"/>
              </a:solidFill>
              <a:ln w="0">
                <a:noFill/>
              </a:ln>
            </p:spPr>
            <p:style>
              <a:lnRef idx="0"/>
              <a:fillRef idx="0"/>
              <a:effectRef idx="0"/>
              <a:fontRef idx="minor"/>
            </p:style>
          </p:sp>
          <p:sp>
            <p:nvSpPr>
              <p:cNvPr id="87" name="Google Shape;22;p216"/>
              <p:cNvSpPr/>
              <p:nvPr/>
            </p:nvSpPr>
            <p:spPr>
              <a:xfrm>
                <a:off x="358200" y="3347280"/>
                <a:ext cx="360" cy="1172160"/>
              </a:xfrm>
              <a:custGeom>
                <a:avLst/>
                <a:gdLst/>
                <a:ahLst/>
                <a:rect l="l" t="t" r="r" b="b"/>
                <a:pathLst>
                  <a:path w="21600" h="21600">
                    <a:moveTo>
                      <a:pt x="0" y="0"/>
                    </a:moveTo>
                    <a:lnTo>
                      <a:pt x="21600" y="21600"/>
                    </a:lnTo>
                  </a:path>
                </a:pathLst>
              </a:custGeom>
              <a:noFill/>
              <a:ln w="12700">
                <a:solidFill>
                  <a:srgbClr val="c88c32"/>
                </a:solidFill>
                <a:round/>
              </a:ln>
            </p:spPr>
            <p:style>
              <a:lnRef idx="0"/>
              <a:fillRef idx="0"/>
              <a:effectRef idx="0"/>
              <a:fontRef idx="minor"/>
            </p:style>
          </p:sp>
        </p:grpSp>
        <p:grpSp>
          <p:nvGrpSpPr>
            <p:cNvPr id="88" name="Google Shape;23;p216"/>
            <p:cNvGrpSpPr/>
            <p:nvPr/>
          </p:nvGrpSpPr>
          <p:grpSpPr>
            <a:xfrm>
              <a:off x="270360" y="226080"/>
              <a:ext cx="174960" cy="2620800"/>
              <a:chOff x="270360" y="226080"/>
              <a:chExt cx="174960" cy="2620800"/>
            </a:xfrm>
          </p:grpSpPr>
          <p:sp>
            <p:nvSpPr>
              <p:cNvPr id="89" name="Google Shape;24;p216"/>
              <p:cNvSpPr/>
              <p:nvPr/>
            </p:nvSpPr>
            <p:spPr>
              <a:xfrm flipH="1">
                <a:off x="355680" y="442800"/>
                <a:ext cx="2160" cy="2404080"/>
              </a:xfrm>
              <a:custGeom>
                <a:avLst/>
                <a:gdLst/>
                <a:ahLst/>
                <a:rect l="l" t="t" r="r" b="b"/>
                <a:pathLst>
                  <a:path w="21600" h="21600">
                    <a:moveTo>
                      <a:pt x="0" y="0"/>
                    </a:moveTo>
                    <a:lnTo>
                      <a:pt x="21600" y="21600"/>
                    </a:lnTo>
                  </a:path>
                </a:pathLst>
              </a:custGeom>
              <a:noFill/>
              <a:ln w="12700">
                <a:solidFill>
                  <a:srgbClr val="223669"/>
                </a:solidFill>
                <a:round/>
              </a:ln>
            </p:spPr>
            <p:style>
              <a:lnRef idx="0"/>
              <a:fillRef idx="0"/>
              <a:effectRef idx="0"/>
              <a:fontRef idx="minor"/>
            </p:style>
          </p:sp>
          <p:sp>
            <p:nvSpPr>
              <p:cNvPr id="90" name="Google Shape;25;p216"/>
              <p:cNvSpPr/>
              <p:nvPr/>
            </p:nvSpPr>
            <p:spPr>
              <a:xfrm>
                <a:off x="270360" y="226080"/>
                <a:ext cx="174960" cy="393480"/>
              </a:xfrm>
              <a:prstGeom prst="rect">
                <a:avLst/>
              </a:prstGeom>
              <a:solidFill>
                <a:schemeClr val="dk2"/>
              </a:solidFill>
              <a:ln w="0">
                <a:noFill/>
              </a:ln>
            </p:spPr>
            <p:style>
              <a:lnRef idx="0"/>
              <a:fillRef idx="0"/>
              <a:effectRef idx="0"/>
              <a:fontRef idx="minor"/>
            </p:style>
          </p:sp>
        </p:grpSp>
      </p:grpSp>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9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9" name="Google Shape;1085;p282" descr="Shape&#10;&#10;Description automatically generated with low confidence"/>
          <p:cNvPicPr/>
          <p:nvPr/>
        </p:nvPicPr>
        <p:blipFill>
          <a:blip r:embed="rId2"/>
          <a:stretch/>
        </p:blipFill>
        <p:spPr>
          <a:xfrm>
            <a:off x="0" y="0"/>
            <a:ext cx="9143640" cy="5142960"/>
          </a:xfrm>
          <a:prstGeom prst="rect">
            <a:avLst/>
          </a:prstGeom>
          <a:ln w="0">
            <a:noFill/>
          </a:ln>
        </p:spPr>
      </p:pic>
      <p:sp>
        <p:nvSpPr>
          <p:cNvPr id="130"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p>
            <a:r>
              <a:rPr b="0" lang="en-IN" sz="1700" spc="-1" strike="noStrike">
                <a:solidFill>
                  <a:srgbClr val="000000"/>
                </a:solidFill>
                <a:latin typeface="Arial"/>
              </a:rPr>
              <a:t>Click to edit the title text format</a:t>
            </a:r>
            <a:endParaRPr b="0" lang="en-IN" sz="1700" spc="-1" strike="noStrike">
              <a:solidFill>
                <a:srgbClr val="000000"/>
              </a:solidFill>
              <a:latin typeface="Arial"/>
            </a:endParaRPr>
          </a:p>
        </p:txBody>
      </p:sp>
      <p:sp>
        <p:nvSpPr>
          <p:cNvPr id="131" name="Google Shape;1087;p282"/>
          <p:cNvSpPr/>
          <p:nvPr/>
        </p:nvSpPr>
        <p:spPr>
          <a:xfrm>
            <a:off x="0" y="202320"/>
            <a:ext cx="135360" cy="343800"/>
          </a:xfrm>
          <a:prstGeom prst="rect">
            <a:avLst/>
          </a:prstGeom>
          <a:solidFill>
            <a:srgbClr val="22366a"/>
          </a:solidFill>
          <a:ln w="0">
            <a:noFill/>
          </a:ln>
        </p:spPr>
        <p:style>
          <a:lnRef idx="0"/>
          <a:fillRef idx="0"/>
          <a:effectRef idx="0"/>
          <a:fontRef idx="minor"/>
        </p:style>
      </p:sp>
      <p:grpSp>
        <p:nvGrpSpPr>
          <p:cNvPr id="132" name="Google Shape;1088;p282"/>
          <p:cNvGrpSpPr/>
          <p:nvPr/>
        </p:nvGrpSpPr>
        <p:grpSpPr>
          <a:xfrm>
            <a:off x="2441160" y="1060560"/>
            <a:ext cx="4259160" cy="3398760"/>
            <a:chOff x="2441160" y="1060560"/>
            <a:chExt cx="4259160" cy="3398760"/>
          </a:xfrm>
        </p:grpSpPr>
        <p:pic>
          <p:nvPicPr>
            <p:cNvPr id="133" name="Google Shape;1089;p282" descr="Icon&#10;&#10;Description automatically generated"/>
            <p:cNvPicPr/>
            <p:nvPr/>
          </p:nvPicPr>
          <p:blipFill>
            <a:blip r:embed="rId3"/>
            <a:stretch/>
          </p:blipFill>
          <p:spPr>
            <a:xfrm>
              <a:off x="2625480" y="1060560"/>
              <a:ext cx="3884760" cy="3370680"/>
            </a:xfrm>
            <a:prstGeom prst="rect">
              <a:avLst/>
            </a:prstGeom>
            <a:ln w="0">
              <a:noFill/>
            </a:ln>
          </p:spPr>
        </p:pic>
        <p:grpSp>
          <p:nvGrpSpPr>
            <p:cNvPr id="134" name="Google Shape;1090;p282"/>
            <p:cNvGrpSpPr/>
            <p:nvPr/>
          </p:nvGrpSpPr>
          <p:grpSpPr>
            <a:xfrm>
              <a:off x="2441160" y="1082160"/>
              <a:ext cx="4259160" cy="3377160"/>
              <a:chOff x="2441160" y="1082160"/>
              <a:chExt cx="4259160" cy="3377160"/>
            </a:xfrm>
          </p:grpSpPr>
          <p:sp>
            <p:nvSpPr>
              <p:cNvPr id="135" name="Google Shape;1091;p282"/>
              <p:cNvSpPr/>
              <p:nvPr/>
            </p:nvSpPr>
            <p:spPr>
              <a:xfrm>
                <a:off x="6618600" y="2307600"/>
                <a:ext cx="81720" cy="81720"/>
              </a:xfrm>
              <a:prstGeom prst="ellipse">
                <a:avLst/>
              </a:prstGeom>
              <a:solidFill>
                <a:srgbClr val="bc8638"/>
              </a:solidFill>
              <a:ln w="0">
                <a:noFill/>
              </a:ln>
            </p:spPr>
            <p:style>
              <a:lnRef idx="0"/>
              <a:fillRef idx="0"/>
              <a:effectRef idx="0"/>
              <a:fontRef idx="minor"/>
            </p:style>
          </p:sp>
          <p:sp>
            <p:nvSpPr>
              <p:cNvPr id="136" name="Google Shape;1092;p282"/>
              <p:cNvSpPr/>
              <p:nvPr/>
            </p:nvSpPr>
            <p:spPr>
              <a:xfrm>
                <a:off x="6426360" y="3560040"/>
                <a:ext cx="81720" cy="81720"/>
              </a:xfrm>
              <a:prstGeom prst="ellipse">
                <a:avLst/>
              </a:prstGeom>
              <a:solidFill>
                <a:srgbClr val="035081"/>
              </a:solidFill>
              <a:ln w="0">
                <a:noFill/>
              </a:ln>
            </p:spPr>
            <p:style>
              <a:lnRef idx="0"/>
              <a:fillRef idx="0"/>
              <a:effectRef idx="0"/>
              <a:fontRef idx="minor"/>
            </p:style>
          </p:sp>
          <p:sp>
            <p:nvSpPr>
              <p:cNvPr id="137" name="Google Shape;1093;p282"/>
              <p:cNvSpPr/>
              <p:nvPr/>
            </p:nvSpPr>
            <p:spPr>
              <a:xfrm>
                <a:off x="5448600" y="4377600"/>
                <a:ext cx="81720" cy="81720"/>
              </a:xfrm>
              <a:prstGeom prst="ellipse">
                <a:avLst/>
              </a:prstGeom>
              <a:solidFill>
                <a:srgbClr val="bc8638"/>
              </a:solidFill>
              <a:ln w="0">
                <a:noFill/>
              </a:ln>
            </p:spPr>
            <p:style>
              <a:lnRef idx="0"/>
              <a:fillRef idx="0"/>
              <a:effectRef idx="0"/>
              <a:fontRef idx="minor"/>
            </p:style>
          </p:sp>
          <p:sp>
            <p:nvSpPr>
              <p:cNvPr id="138" name="Google Shape;1094;p282"/>
              <p:cNvSpPr/>
              <p:nvPr/>
            </p:nvSpPr>
            <p:spPr>
              <a:xfrm>
                <a:off x="6444360" y="1082160"/>
                <a:ext cx="81720" cy="81720"/>
              </a:xfrm>
              <a:prstGeom prst="ellipse">
                <a:avLst/>
              </a:prstGeom>
              <a:solidFill>
                <a:srgbClr val="035081"/>
              </a:solidFill>
              <a:ln w="0">
                <a:noFill/>
              </a:ln>
            </p:spPr>
            <p:style>
              <a:lnRef idx="0"/>
              <a:fillRef idx="0"/>
              <a:effectRef idx="0"/>
              <a:fontRef idx="minor"/>
            </p:style>
          </p:sp>
          <p:sp>
            <p:nvSpPr>
              <p:cNvPr id="139" name="Google Shape;1095;p282"/>
              <p:cNvSpPr/>
              <p:nvPr/>
            </p:nvSpPr>
            <p:spPr>
              <a:xfrm>
                <a:off x="2441160" y="2307600"/>
                <a:ext cx="81720" cy="81720"/>
              </a:xfrm>
              <a:prstGeom prst="ellipse">
                <a:avLst/>
              </a:prstGeom>
              <a:solidFill>
                <a:srgbClr val="bc8638"/>
              </a:solidFill>
              <a:ln w="0">
                <a:noFill/>
              </a:ln>
            </p:spPr>
            <p:style>
              <a:lnRef idx="0"/>
              <a:fillRef idx="0"/>
              <a:effectRef idx="0"/>
              <a:fontRef idx="minor"/>
            </p:style>
          </p:sp>
          <p:sp>
            <p:nvSpPr>
              <p:cNvPr id="140" name="Google Shape;1096;p282"/>
              <p:cNvSpPr/>
              <p:nvPr/>
            </p:nvSpPr>
            <p:spPr>
              <a:xfrm>
                <a:off x="2619720" y="3566520"/>
                <a:ext cx="81720" cy="81720"/>
              </a:xfrm>
              <a:prstGeom prst="ellipse">
                <a:avLst/>
              </a:prstGeom>
              <a:solidFill>
                <a:srgbClr val="035081"/>
              </a:solidFill>
              <a:ln w="0">
                <a:noFill/>
              </a:ln>
            </p:spPr>
            <p:style>
              <a:lnRef idx="0"/>
              <a:fillRef idx="0"/>
              <a:effectRef idx="0"/>
              <a:fontRef idx="minor"/>
            </p:style>
          </p:sp>
          <p:sp>
            <p:nvSpPr>
              <p:cNvPr id="141" name="Google Shape;1097;p282"/>
              <p:cNvSpPr/>
              <p:nvPr/>
            </p:nvSpPr>
            <p:spPr>
              <a:xfrm>
                <a:off x="3592800" y="4377600"/>
                <a:ext cx="81720" cy="81720"/>
              </a:xfrm>
              <a:prstGeom prst="ellipse">
                <a:avLst/>
              </a:prstGeom>
              <a:solidFill>
                <a:srgbClr val="bc8638"/>
              </a:solidFill>
              <a:ln w="0">
                <a:noFill/>
              </a:ln>
            </p:spPr>
            <p:style>
              <a:lnRef idx="0"/>
              <a:fillRef idx="0"/>
              <a:effectRef idx="0"/>
              <a:fontRef idx="minor"/>
            </p:style>
          </p:sp>
          <p:sp>
            <p:nvSpPr>
              <p:cNvPr id="142" name="Google Shape;1098;p282"/>
              <p:cNvSpPr/>
              <p:nvPr/>
            </p:nvSpPr>
            <p:spPr>
              <a:xfrm>
                <a:off x="2619720" y="1089000"/>
                <a:ext cx="81720" cy="81720"/>
              </a:xfrm>
              <a:prstGeom prst="ellipse">
                <a:avLst/>
              </a:prstGeom>
              <a:solidFill>
                <a:srgbClr val="035081"/>
              </a:solidFill>
              <a:ln w="0">
                <a:noFill/>
              </a:ln>
            </p:spPr>
            <p:style>
              <a:lnRef idx="0"/>
              <a:fillRef idx="0"/>
              <a:effectRef idx="0"/>
              <a:fontRef idx="minor"/>
            </p:style>
          </p:sp>
        </p:grpSp>
        <p:grpSp>
          <p:nvGrpSpPr>
            <p:cNvPr id="143" name="Google Shape;1099;p282"/>
            <p:cNvGrpSpPr/>
            <p:nvPr/>
          </p:nvGrpSpPr>
          <p:grpSpPr>
            <a:xfrm>
              <a:off x="3551760" y="1395000"/>
              <a:ext cx="2053800" cy="2053800"/>
              <a:chOff x="3551760" y="1395000"/>
              <a:chExt cx="2053800" cy="2053800"/>
            </a:xfrm>
          </p:grpSpPr>
          <p:sp>
            <p:nvSpPr>
              <p:cNvPr id="144"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fillRef idx="0"/>
              <a:effectRef idx="0"/>
              <a:fontRef idx="minor"/>
            </p:style>
          </p:sp>
          <p:sp>
            <p:nvSpPr>
              <p:cNvPr id="145" name="Google Shape;1101;p282"/>
              <p:cNvSpPr/>
              <p:nvPr/>
            </p:nvSpPr>
            <p:spPr>
              <a:xfrm>
                <a:off x="3606120" y="1449360"/>
                <a:ext cx="1945080" cy="1945080"/>
              </a:xfrm>
              <a:prstGeom prst="ellipse">
                <a:avLst/>
              </a:prstGeom>
              <a:solidFill>
                <a:schemeClr val="lt1"/>
              </a:solidFill>
              <a:ln w="0">
                <a:noFill/>
              </a:ln>
            </p:spPr>
            <p:style>
              <a:lnRef idx="0"/>
              <a:fillRef idx="0"/>
              <a:effectRef idx="0"/>
              <a:fontRef idx="minor"/>
            </p:style>
          </p:sp>
        </p:grpSp>
      </p:grpSp>
      <p:sp>
        <p:nvSpPr>
          <p:cNvPr id="146" name="PlaceHolder 2"/>
          <p:cNvSpPr>
            <a:spLocks noGrp="1"/>
          </p:cNvSpPr>
          <p:nvPr>
            <p:ph type="body"/>
          </p:nvPr>
        </p:nvSpPr>
        <p:spPr>
          <a:xfrm>
            <a:off x="3719160" y="22644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47" name="PlaceHolder 3"/>
          <p:cNvSpPr>
            <a:spLocks noGrp="1"/>
          </p:cNvSpPr>
          <p:nvPr>
            <p:ph type="body"/>
          </p:nvPr>
        </p:nvSpPr>
        <p:spPr>
          <a:xfrm>
            <a:off x="817200" y="9612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48" name="PlaceHolder 4"/>
          <p:cNvSpPr>
            <a:spLocks noGrp="1"/>
          </p:cNvSpPr>
          <p:nvPr>
            <p:ph type="body"/>
          </p:nvPr>
        </p:nvSpPr>
        <p:spPr>
          <a:xfrm>
            <a:off x="633960" y="218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49" name="PlaceHolder 5"/>
          <p:cNvSpPr>
            <a:spLocks noGrp="1"/>
          </p:cNvSpPr>
          <p:nvPr>
            <p:ph type="body"/>
          </p:nvPr>
        </p:nvSpPr>
        <p:spPr>
          <a:xfrm>
            <a:off x="803880" y="34488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0" name="PlaceHolder 6"/>
          <p:cNvSpPr>
            <a:spLocks noGrp="1"/>
          </p:cNvSpPr>
          <p:nvPr>
            <p:ph type="body"/>
          </p:nvPr>
        </p:nvSpPr>
        <p:spPr>
          <a:xfrm>
            <a:off x="1798200" y="425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1" name="PlaceHolder 7"/>
          <p:cNvSpPr>
            <a:spLocks noGrp="1"/>
          </p:cNvSpPr>
          <p:nvPr>
            <p:ph type="body"/>
          </p:nvPr>
        </p:nvSpPr>
        <p:spPr>
          <a:xfrm>
            <a:off x="6615360" y="9612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2" name="PlaceHolder 8"/>
          <p:cNvSpPr>
            <a:spLocks noGrp="1"/>
          </p:cNvSpPr>
          <p:nvPr>
            <p:ph type="body"/>
          </p:nvPr>
        </p:nvSpPr>
        <p:spPr>
          <a:xfrm>
            <a:off x="6787080" y="218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3" name="PlaceHolder 9"/>
          <p:cNvSpPr>
            <a:spLocks noGrp="1"/>
          </p:cNvSpPr>
          <p:nvPr>
            <p:ph type="body"/>
          </p:nvPr>
        </p:nvSpPr>
        <p:spPr>
          <a:xfrm>
            <a:off x="6602400" y="344880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54" name="PlaceHolder 10"/>
          <p:cNvSpPr>
            <a:spLocks noGrp="1"/>
          </p:cNvSpPr>
          <p:nvPr>
            <p:ph type="body"/>
          </p:nvPr>
        </p:nvSpPr>
        <p:spPr>
          <a:xfrm>
            <a:off x="5585040" y="4258440"/>
            <a:ext cx="1714320" cy="319680"/>
          </a:xfrm>
          <a:prstGeom prst="rect">
            <a:avLst/>
          </a:prstGeom>
          <a:noFill/>
          <a:ln w="0">
            <a:noFill/>
          </a:ln>
        </p:spPr>
        <p:txBody>
          <a:bodyPr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1" name="Google Shape;38;p217" descr="A computer on a table&#10;&#10;Description automatically generated with medium confidence"/>
          <p:cNvPicPr/>
          <p:nvPr/>
        </p:nvPicPr>
        <p:blipFill>
          <a:blip r:embed="rId2"/>
          <a:srcRect l="0" t="40" r="30" b="40"/>
          <a:stretch/>
        </p:blipFill>
        <p:spPr>
          <a:xfrm>
            <a:off x="0" y="0"/>
            <a:ext cx="9143640" cy="5143320"/>
          </a:xfrm>
          <a:prstGeom prst="rect">
            <a:avLst/>
          </a:prstGeom>
          <a:ln w="0">
            <a:noFill/>
          </a:ln>
        </p:spPr>
      </p:pic>
      <p:pic>
        <p:nvPicPr>
          <p:cNvPr id="192" name="Google Shape;39;p217" descr="Shape&#10;&#10;Description automatically generated with low confidence"/>
          <p:cNvPicPr/>
          <p:nvPr/>
        </p:nvPicPr>
        <p:blipFill>
          <a:blip r:embed="rId3"/>
          <a:stretch/>
        </p:blipFill>
        <p:spPr>
          <a:xfrm>
            <a:off x="0" y="0"/>
            <a:ext cx="9143640" cy="5142960"/>
          </a:xfrm>
          <a:prstGeom prst="rect">
            <a:avLst/>
          </a:prstGeom>
          <a:ln w="0">
            <a:noFill/>
          </a:ln>
        </p:spPr>
      </p:pic>
      <p:sp>
        <p:nvSpPr>
          <p:cNvPr id="193" name="Google Shape;40;p217"/>
          <p:cNvSpPr/>
          <p:nvPr/>
        </p:nvSpPr>
        <p:spPr>
          <a:xfrm>
            <a:off x="2240640" y="1407960"/>
            <a:ext cx="4811040" cy="76320"/>
          </a:xfrm>
          <a:prstGeom prst="rect">
            <a:avLst/>
          </a:prstGeom>
          <a:solidFill>
            <a:srgbClr val="f0c8ce"/>
          </a:solidFill>
          <a:ln w="0">
            <a:noFill/>
          </a:ln>
        </p:spPr>
        <p:style>
          <a:lnRef idx="0"/>
          <a:fillRef idx="0"/>
          <a:effectRef idx="0"/>
          <a:fontRef idx="minor"/>
        </p:style>
      </p:sp>
      <p:pic>
        <p:nvPicPr>
          <p:cNvPr id="194" name="Google Shape;41;p217" descr="Shape&#10;&#10;Description automatically generated with low confidence"/>
          <p:cNvPicPr/>
          <p:nvPr/>
        </p:nvPicPr>
        <p:blipFill>
          <a:blip r:embed="rId4"/>
          <a:stretch/>
        </p:blipFill>
        <p:spPr>
          <a:xfrm>
            <a:off x="2692800" y="1785240"/>
            <a:ext cx="1180800" cy="1180800"/>
          </a:xfrm>
          <a:prstGeom prst="rect">
            <a:avLst/>
          </a:prstGeom>
          <a:ln w="0">
            <a:noFill/>
          </a:ln>
        </p:spPr>
      </p:pic>
      <p:sp>
        <p:nvSpPr>
          <p:cNvPr id="195" name="Google Shape;42;p217"/>
          <p:cNvSpPr/>
          <p:nvPr/>
        </p:nvSpPr>
        <p:spPr>
          <a:xfrm>
            <a:off x="2233440" y="613440"/>
            <a:ext cx="4818240" cy="794160"/>
          </a:xfrm>
          <a:prstGeom prst="rect">
            <a:avLst/>
          </a:prstGeom>
          <a:solidFill>
            <a:schemeClr val="dk2"/>
          </a:solidFill>
          <a:ln w="0">
            <a:noFill/>
          </a:ln>
        </p:spPr>
        <p:style>
          <a:lnRef idx="0"/>
          <a:fillRef idx="0"/>
          <a:effectRef idx="0"/>
          <a:fontRef idx="minor"/>
        </p:style>
      </p:sp>
      <p:sp>
        <p:nvSpPr>
          <p:cNvPr id="196"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7"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98"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5" name="Google Shape;46;p218" descr="Graphical user interface, application&#10;&#10;Description automatically generated"/>
          <p:cNvPicPr/>
          <p:nvPr/>
        </p:nvPicPr>
        <p:blipFill>
          <a:blip r:embed="rId2"/>
          <a:stretch/>
        </p:blipFill>
        <p:spPr>
          <a:xfrm>
            <a:off x="0" y="0"/>
            <a:ext cx="9143640" cy="5143320"/>
          </a:xfrm>
          <a:prstGeom prst="rect">
            <a:avLst/>
          </a:prstGeom>
          <a:ln w="0">
            <a:noFill/>
          </a:ln>
        </p:spPr>
      </p:pic>
      <p:pic>
        <p:nvPicPr>
          <p:cNvPr id="236" name="Google Shape;47;p218" descr="Shape&#10;&#10;Description automatically generated with low confidence"/>
          <p:cNvPicPr/>
          <p:nvPr/>
        </p:nvPicPr>
        <p:blipFill>
          <a:blip r:embed="rId3"/>
          <a:stretch/>
        </p:blipFill>
        <p:spPr>
          <a:xfrm>
            <a:off x="0" y="0"/>
            <a:ext cx="9143640" cy="5143320"/>
          </a:xfrm>
          <a:prstGeom prst="rect">
            <a:avLst/>
          </a:prstGeom>
          <a:ln w="0">
            <a:noFill/>
          </a:ln>
        </p:spPr>
      </p:pic>
      <p:sp>
        <p:nvSpPr>
          <p:cNvPr id="2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3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5" name="object 1"/>
          <p:cNvSpPr/>
          <p:nvPr/>
        </p:nvSpPr>
        <p:spPr>
          <a:xfrm>
            <a:off x="0" y="0"/>
            <a:ext cx="9143640" cy="5143320"/>
          </a:xfrm>
          <a:prstGeom prst="rect">
            <a:avLst/>
          </a:prstGeom>
          <a:blipFill rotWithShape="0">
            <a:blip r:embed="rId1"/>
            <a:srcRect/>
            <a:stretch/>
          </a:blipFill>
          <a:ln w="0">
            <a:noFill/>
          </a:ln>
        </p:spPr>
        <p:style>
          <a:lnRef idx="0"/>
          <a:fillRef idx="0"/>
          <a:effectRef idx="0"/>
          <a:fontRef idx="minor"/>
        </p:style>
      </p:sp>
      <p:sp>
        <p:nvSpPr>
          <p:cNvPr id="276" name="object 3"/>
          <p:cNvSpPr/>
          <p:nvPr/>
        </p:nvSpPr>
        <p:spPr>
          <a:xfrm>
            <a:off x="352800" y="2692800"/>
            <a:ext cx="3786840" cy="1435320"/>
          </a:xfrm>
          <a:prstGeom prst="rect">
            <a:avLst/>
          </a:prstGeom>
          <a:noFill/>
          <a:ln w="0">
            <a:noFill/>
          </a:ln>
        </p:spPr>
        <p:style>
          <a:lnRef idx="0"/>
          <a:fillRef idx="0"/>
          <a:effectRef idx="0"/>
          <a:fontRef idx="minor"/>
        </p:style>
        <p:txBody>
          <a:bodyPr lIns="0" rIns="0" tIns="0" bIns="0" anchor="t">
            <a:spAutoFit/>
          </a:bodyPr>
          <a:p>
            <a:pPr>
              <a:lnSpc>
                <a:spcPts val="2818"/>
              </a:lnSpc>
              <a:buNone/>
              <a:tabLst>
                <a:tab algn="l" pos="0"/>
              </a:tabLst>
            </a:pPr>
            <a:r>
              <a:rPr b="1" lang="en-GB" sz="2400" spc="-1" strike="noStrike">
                <a:solidFill>
                  <a:srgbClr val="223669"/>
                </a:solidFill>
                <a:latin typeface="Calibri"/>
              </a:rPr>
              <a:t>STOCK INVENTORY WEBSITE</a:t>
            </a:r>
            <a:endParaRPr b="0" lang="en-IN" sz="2400" spc="-1" strike="noStrike">
              <a:latin typeface="Arial"/>
            </a:endParaRPr>
          </a:p>
          <a:p>
            <a:pPr>
              <a:lnSpc>
                <a:spcPts val="2818"/>
              </a:lnSpc>
              <a:spcBef>
                <a:spcPts val="2852"/>
              </a:spcBef>
              <a:buNone/>
              <a:tabLst>
                <a:tab algn="l" pos="0"/>
              </a:tabLst>
            </a:pPr>
            <a:r>
              <a:rPr b="1" lang="en-GB" sz="2400" spc="-1" strike="noStrike">
                <a:solidFill>
                  <a:srgbClr val="223669"/>
                </a:solidFill>
                <a:latin typeface="Calibri"/>
              </a:rPr>
              <a:t>Task - 3</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p>
            <a:pPr>
              <a:lnSpc>
                <a:spcPct val="100000"/>
              </a:lnSpc>
              <a:buNone/>
              <a:tabLst>
                <a:tab algn="l" pos="0"/>
              </a:tabLst>
            </a:pPr>
            <a:r>
              <a:rPr b="1" lang="en-US" sz="1829" spc="-1" strike="noStrike">
                <a:solidFill>
                  <a:srgbClr val="c88c32"/>
                </a:solidFill>
                <a:latin typeface="EB Garamond"/>
                <a:ea typeface="EB Garamond"/>
              </a:rPr>
              <a:t>Your Project Name</a:t>
            </a:r>
            <a:endParaRPr b="0" lang="en-IN" sz="1829" spc="-1" strike="noStrike">
              <a:solidFill>
                <a:srgbClr val="000000"/>
              </a:solidFill>
              <a:latin typeface="Arial"/>
            </a:endParaRPr>
          </a:p>
        </p:txBody>
      </p:sp>
      <p:sp>
        <p:nvSpPr>
          <p:cNvPr id="278" name="PlaceHolder 2"/>
          <p:cNvSpPr>
            <a:spLocks noGrp="1"/>
          </p:cNvSpPr>
          <p:nvPr>
            <p:ph/>
          </p:nvPr>
        </p:nvSpPr>
        <p:spPr>
          <a:xfrm>
            <a:off x="144720" y="1093680"/>
            <a:ext cx="4548240" cy="3036240"/>
          </a:xfrm>
          <a:prstGeom prst="rect">
            <a:avLst/>
          </a:prstGeom>
          <a:noFill/>
          <a:ln w="0">
            <a:noFill/>
          </a:ln>
        </p:spPr>
        <p:txBody>
          <a:bodyPr anchor="t">
            <a:noAutofit/>
          </a:bodyPr>
          <a:p>
            <a:pPr>
              <a:lnSpc>
                <a:spcPct val="100000"/>
              </a:lnSpc>
              <a:buNone/>
              <a:tabLst>
                <a:tab algn="l" pos="0"/>
              </a:tabLst>
            </a:pPr>
            <a:r>
              <a:rPr b="0" lang="en-GB" sz="1400" spc="-1" strike="noStrike">
                <a:solidFill>
                  <a:srgbClr val="ffffff"/>
                </a:solidFill>
                <a:latin typeface="EB Garamond Medium"/>
                <a:ea typeface="EB Garamond Medium"/>
              </a:rPr>
              <a:t>Managing stock inventory is critical to businesses. Our website project aims to provide a user-friendly solution for tracking and managing inventory</a:t>
            </a:r>
            <a:endParaRPr b="0" lang="en-IN" sz="1400" spc="-1" strike="noStrike">
              <a:solidFill>
                <a:srgbClr val="000000"/>
              </a:solidFill>
              <a:latin typeface="Arial"/>
            </a:endParaRPr>
          </a:p>
        </p:txBody>
      </p:sp>
      <p:pic>
        <p:nvPicPr>
          <p:cNvPr id="279" name="Google Shape;1841;p210" descr=""/>
          <p:cNvPicPr/>
          <p:nvPr/>
        </p:nvPicPr>
        <p:blipFill>
          <a:blip r:embed="rId1"/>
          <a:stretch/>
        </p:blipFill>
        <p:spPr>
          <a:xfrm>
            <a:off x="4267440" y="242280"/>
            <a:ext cx="9143640" cy="5143320"/>
          </a:xfrm>
          <a:prstGeom prst="rect">
            <a:avLst/>
          </a:prstGeom>
          <a:ln w="0">
            <a:noFill/>
          </a:ln>
        </p:spPr>
      </p:pic>
      <p:graphicFrame>
        <p:nvGraphicFramePr>
          <p:cNvPr id="280" name="Google Shape;1842;p210"/>
          <p:cNvGraphicFramePr/>
          <p:nvPr/>
        </p:nvGraphicFramePr>
        <p:xfrm>
          <a:off x="144720" y="1821600"/>
          <a:ext cx="4212360" cy="2385720"/>
        </p:xfrm>
        <a:graphic>
          <a:graphicData uri="http://schemas.openxmlformats.org/drawingml/2006/table">
            <a:tbl>
              <a:tblPr/>
              <a:tblGrid>
                <a:gridCol w="1712160"/>
                <a:gridCol w="1698480"/>
                <a:gridCol w="801720"/>
              </a:tblGrid>
              <a:tr h="382320">
                <a:tc>
                  <a:txBody>
                    <a:bodyPr lIns="91080" rIns="91080" tIns="91080" b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au721220205012</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GUNAL R</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CD2-9</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au721220205042</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RETHIK M</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CD2-9</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au721220205052</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SOWMIYA T</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CD2-9</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au721220205059</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SWETHA V J</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GB" sz="1400" spc="-1" strike="noStrike">
                          <a:solidFill>
                            <a:srgbClr val="ffffff"/>
                          </a:solidFill>
                          <a:latin typeface="Arial"/>
                          <a:ea typeface="Arial"/>
                        </a:rPr>
                        <a:t>CD2-9</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p:nvPr>
        </p:nvSpPr>
        <p:spPr>
          <a:xfrm>
            <a:off x="489600" y="646920"/>
            <a:ext cx="6891480" cy="1621080"/>
          </a:xfrm>
          <a:prstGeom prst="rect">
            <a:avLst/>
          </a:prstGeom>
          <a:noFill/>
          <a:ln w="0">
            <a:noFill/>
          </a:ln>
        </p:spPr>
        <p:txBody>
          <a:bodyPr anchor="t">
            <a:noAutofit/>
          </a:bodyPr>
          <a:p>
            <a:pPr>
              <a:lnSpc>
                <a:spcPct val="107000"/>
              </a:lnSpc>
              <a:buNone/>
              <a:tabLst>
                <a:tab algn="l" pos="0"/>
              </a:tabLst>
            </a:pPr>
            <a:r>
              <a:rPr b="1" lang="en-US" sz="1500" spc="-1" strike="noStrike">
                <a:solidFill>
                  <a:srgbClr val="0b5394"/>
                </a:solidFill>
                <a:latin typeface="EB Garamond Medium"/>
                <a:ea typeface="EB Garamond Medium"/>
              </a:rPr>
              <a:t>Create various Front End Programs</a:t>
            </a:r>
            <a:endParaRPr b="0" lang="en-IN" sz="1500" spc="-1" strike="noStrike">
              <a:solidFill>
                <a:srgbClr val="000000"/>
              </a:solidFill>
              <a:latin typeface="Arial"/>
            </a:endParaRPr>
          </a:p>
          <a:p>
            <a:pPr marL="285840" indent="-285840">
              <a:lnSpc>
                <a:spcPct val="107000"/>
              </a:lnSpc>
              <a:buClr>
                <a:srgbClr val="000000"/>
              </a:buClr>
              <a:buFont typeface="Arial"/>
              <a:buChar char="•"/>
              <a:tabLst>
                <a:tab algn="l" pos="0"/>
              </a:tabLst>
            </a:pPr>
            <a:r>
              <a:rPr b="0" lang="en-IN" sz="1400" spc="-1" strike="noStrike">
                <a:solidFill>
                  <a:srgbClr val="000000"/>
                </a:solidFill>
                <a:latin typeface="EB Garamond"/>
                <a:ea typeface="EB Garamond"/>
              </a:rPr>
              <a:t>Create an user friendly interface for performing stock maintenance activity.</a:t>
            </a:r>
            <a:endParaRPr b="0" lang="en-IN" sz="1400" spc="-1" strike="noStrike">
              <a:solidFill>
                <a:srgbClr val="000000"/>
              </a:solidFill>
              <a:latin typeface="Arial"/>
            </a:endParaRPr>
          </a:p>
          <a:p>
            <a:pPr marL="285840" indent="-285840">
              <a:lnSpc>
                <a:spcPct val="107000"/>
              </a:lnSpc>
              <a:buClr>
                <a:srgbClr val="000000"/>
              </a:buClr>
              <a:buFont typeface="Arial"/>
              <a:buChar char="•"/>
              <a:tabLst>
                <a:tab algn="l" pos="0"/>
              </a:tabLst>
            </a:pPr>
            <a:r>
              <a:rPr b="0" lang="en-IN" sz="1400" spc="-1" strike="noStrike">
                <a:solidFill>
                  <a:srgbClr val="000000"/>
                </a:solidFill>
                <a:latin typeface="EB Garamond"/>
                <a:ea typeface="EB Garamond"/>
              </a:rPr>
              <a:t>User can easily access detail about stock and can manage them.</a:t>
            </a:r>
            <a:endParaRPr b="0" lang="en-IN" sz="1400" spc="-1" strike="noStrike">
              <a:solidFill>
                <a:srgbClr val="000000"/>
              </a:solidFill>
              <a:latin typeface="Arial"/>
            </a:endParaRPr>
          </a:p>
          <a:p>
            <a:pPr marL="285840" indent="-285840">
              <a:lnSpc>
                <a:spcPct val="107000"/>
              </a:lnSpc>
              <a:buClr>
                <a:srgbClr val="000000"/>
              </a:buClr>
              <a:buFont typeface="Arial"/>
              <a:buChar char="•"/>
              <a:tabLst>
                <a:tab algn="l" pos="0"/>
              </a:tabLst>
            </a:pPr>
            <a:r>
              <a:rPr b="0" lang="en-IN" sz="1400" spc="-1" strike="noStrike">
                <a:solidFill>
                  <a:srgbClr val="000000"/>
                </a:solidFill>
                <a:latin typeface="EB Garamond"/>
                <a:ea typeface="EB Garamond"/>
              </a:rPr>
              <a:t>Interactive Gui provide user ease of  working and helps them to know if stock count go low.</a:t>
            </a:r>
            <a:endParaRPr b="0" lang="en-IN" sz="1400" spc="-1" strike="noStrike">
              <a:solidFill>
                <a:srgbClr val="000000"/>
              </a:solidFill>
              <a:latin typeface="Arial"/>
            </a:endParaRPr>
          </a:p>
          <a:p>
            <a:pPr marL="285840" indent="-285840">
              <a:lnSpc>
                <a:spcPct val="107000"/>
              </a:lnSpc>
              <a:buClr>
                <a:srgbClr val="000000"/>
              </a:buClr>
              <a:buFont typeface="Arial"/>
              <a:buChar char="•"/>
              <a:tabLst>
                <a:tab algn="l" pos="0"/>
              </a:tabLst>
            </a:pPr>
            <a:r>
              <a:rPr b="0" lang="en-IN" sz="1400" spc="-1" strike="noStrike">
                <a:solidFill>
                  <a:srgbClr val="000000"/>
                </a:solidFill>
                <a:latin typeface="EB Garamond"/>
                <a:ea typeface="EB Garamond"/>
              </a:rPr>
              <a:t>It has alert system to notify user about stock management.</a:t>
            </a:r>
            <a:endParaRPr b="0" lang="en-IN" sz="1400" spc="-1" strike="noStrike">
              <a:solidFill>
                <a:srgbClr val="000000"/>
              </a:solidFill>
              <a:latin typeface="Arial"/>
            </a:endParaRPr>
          </a:p>
          <a:p>
            <a:pPr marL="285840" indent="-285840">
              <a:lnSpc>
                <a:spcPct val="107000"/>
              </a:lnSpc>
              <a:buClr>
                <a:srgbClr val="000000"/>
              </a:buClr>
              <a:buFont typeface="Arial"/>
              <a:buChar char="•"/>
              <a:tabLst>
                <a:tab algn="l" pos="0"/>
              </a:tabLst>
            </a:pPr>
            <a:r>
              <a:rPr b="0" lang="en-IN" sz="1400" spc="-1" strike="noStrike">
                <a:solidFill>
                  <a:srgbClr val="000000"/>
                </a:solidFill>
                <a:latin typeface="EB Garamond"/>
                <a:ea typeface="EB Garamond"/>
              </a:rPr>
              <a:t>It provide many features like adding ,updating and deleting stocks etc.</a:t>
            </a:r>
            <a:endParaRPr b="0" lang="en-IN" sz="1400" spc="-1" strike="noStrike">
              <a:solidFill>
                <a:srgbClr val="000000"/>
              </a:solidFill>
              <a:latin typeface="Arial"/>
            </a:endParaRPr>
          </a:p>
        </p:txBody>
      </p:sp>
      <p:sp>
        <p:nvSpPr>
          <p:cNvPr id="282" name="PlaceHolder 2"/>
          <p:cNvSpPr>
            <a:spLocks noGrp="1"/>
          </p:cNvSpPr>
          <p:nvPr>
            <p:ph/>
          </p:nvPr>
        </p:nvSpPr>
        <p:spPr>
          <a:xfrm>
            <a:off x="489600" y="3568320"/>
            <a:ext cx="7048080" cy="952920"/>
          </a:xfrm>
          <a:prstGeom prst="rect">
            <a:avLst/>
          </a:prstGeom>
          <a:noFill/>
          <a:ln w="0">
            <a:noFill/>
          </a:ln>
        </p:spPr>
        <p:txBody>
          <a:bodyPr anchor="t">
            <a:noAutofit/>
          </a:bodyPr>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Developing complicated UI using HTML components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Using props drilling and context to pass variables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Getting familiar with different type of api calls</a:t>
            </a:r>
            <a:endParaRPr b="0" lang="en-IN" sz="1100" spc="-1" strike="noStrike">
              <a:solidFill>
                <a:srgbClr val="000000"/>
              </a:solidFill>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Handling different input data</a:t>
            </a:r>
            <a:endParaRPr b="0" lang="en-IN" sz="1100" spc="-1" strike="noStrike">
              <a:solidFill>
                <a:srgbClr val="000000"/>
              </a:solidFill>
              <a:latin typeface="Arial"/>
            </a:endParaRPr>
          </a:p>
        </p:txBody>
      </p:sp>
      <p:sp>
        <p:nvSpPr>
          <p:cNvPr id="283" name="Google Shape;1849;g1f5dca458e3_0_0"/>
          <p:cNvSpPr/>
          <p:nvPr/>
        </p:nvSpPr>
        <p:spPr>
          <a:xfrm>
            <a:off x="489600" y="2539440"/>
            <a:ext cx="45932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400" spc="-1" strike="noStrike">
                <a:solidFill>
                  <a:srgbClr val="000000"/>
                </a:solidFill>
                <a:latin typeface="EB Garamond"/>
                <a:ea typeface="EB Garamond"/>
              </a:rPr>
              <a:t>100% Completion </a:t>
            </a:r>
            <a:r>
              <a:rPr b="0" lang="en-US" sz="1400" spc="-1" strike="noStrike">
                <a:solidFill>
                  <a:srgbClr val="000000"/>
                </a:solidFill>
                <a:latin typeface="EB Garamond"/>
                <a:ea typeface="EB Garamond"/>
              </a:rPr>
              <a:t>of the above tasks</a:t>
            </a:r>
            <a:endParaRPr b="0" lang="en-IN" sz="1400" spc="-1" strike="noStrike">
              <a:latin typeface="Arial"/>
            </a:endParaRPr>
          </a:p>
        </p:txBody>
      </p:sp>
      <p:sp>
        <p:nvSpPr>
          <p:cNvPr id="284" name="Google Shape;1850;g1f5dca458e3_0_0"/>
          <p:cNvSpPr/>
          <p:nvPr/>
        </p:nvSpPr>
        <p:spPr>
          <a:xfrm>
            <a:off x="445680" y="3171960"/>
            <a:ext cx="26294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c88c32"/>
                </a:solidFill>
                <a:latin typeface="EB Garamond"/>
                <a:ea typeface="EB Garamond"/>
              </a:rPr>
              <a:t>Learning outcome</a:t>
            </a:r>
            <a:endParaRPr b="0" lang="en-IN" sz="1800" spc="-1" strike="noStrike">
              <a:latin typeface="Arial"/>
            </a:endParaRPr>
          </a:p>
        </p:txBody>
      </p:sp>
      <p:sp>
        <p:nvSpPr>
          <p:cNvPr id="285" name="Google Shape;1851;g1f5dca458e3_0_0"/>
          <p:cNvSpPr/>
          <p:nvPr/>
        </p:nvSpPr>
        <p:spPr>
          <a:xfrm>
            <a:off x="445680" y="250920"/>
            <a:ext cx="38228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800" spc="-1" strike="noStrike">
                <a:solidFill>
                  <a:srgbClr val="0b5394"/>
                </a:solidFill>
                <a:latin typeface="EB Garamond ExtraBold"/>
                <a:ea typeface="EB Garamond ExtraBold"/>
              </a:rPr>
              <a:t>Task 3 :: Frontend Creation</a:t>
            </a:r>
            <a:endParaRPr b="0" lang="en-IN" sz="1800" spc="-1" strike="noStrike">
              <a:latin typeface="Arial"/>
            </a:endParaRPr>
          </a:p>
        </p:txBody>
      </p:sp>
      <p:sp>
        <p:nvSpPr>
          <p:cNvPr id="286" name="Google Shape;1852;g1f5dca458e3_0_0"/>
          <p:cNvSpPr/>
          <p:nvPr/>
        </p:nvSpPr>
        <p:spPr>
          <a:xfrm>
            <a:off x="489600" y="2220840"/>
            <a:ext cx="45932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0" lang="en-US" sz="1200" spc="-1" strike="noStrike">
                <a:solidFill>
                  <a:srgbClr val="0b5394"/>
                </a:solidFill>
                <a:latin typeface="Montserrat ExtraBold"/>
                <a:ea typeface="Montserrat ExtraBold"/>
              </a:rPr>
              <a:t>Evaluation Metric:</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Google Shape;1857;g2139e008f02_0_0"/>
          <p:cNvSpPr/>
          <p:nvPr/>
        </p:nvSpPr>
        <p:spPr>
          <a:xfrm>
            <a:off x="445680" y="237240"/>
            <a:ext cx="26294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223669"/>
                </a:solidFill>
                <a:latin typeface="EB Garamond"/>
                <a:ea typeface="EB Garamond"/>
              </a:rPr>
              <a:t>Step-Wise Description</a:t>
            </a:r>
            <a:endParaRPr b="0" lang="en-IN" sz="1800" spc="-1" strike="noStrike">
              <a:latin typeface="Arial"/>
            </a:endParaRPr>
          </a:p>
        </p:txBody>
      </p:sp>
      <p:pic>
        <p:nvPicPr>
          <p:cNvPr id="288" name="Google Shape;1858;g2139e008f02_0_0" descr=""/>
          <p:cNvPicPr/>
          <p:nvPr/>
        </p:nvPicPr>
        <p:blipFill>
          <a:blip r:embed="rId1"/>
          <a:srcRect l="-65203" t="3320" r="65203" b="-3320"/>
          <a:stretch/>
        </p:blipFill>
        <p:spPr>
          <a:xfrm>
            <a:off x="0" y="0"/>
            <a:ext cx="9143640" cy="5143320"/>
          </a:xfrm>
          <a:prstGeom prst="rect">
            <a:avLst/>
          </a:prstGeom>
          <a:ln w="0">
            <a:noFill/>
          </a:ln>
        </p:spPr>
      </p:pic>
      <p:sp>
        <p:nvSpPr>
          <p:cNvPr id="289" name="Google Shape;1859;g2139e008f02_0_0"/>
          <p:cNvSpPr/>
          <p:nvPr/>
        </p:nvSpPr>
        <p:spPr>
          <a:xfrm>
            <a:off x="546840" y="3483360"/>
            <a:ext cx="2629440" cy="31824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1800" spc="-1" strike="noStrike">
                <a:solidFill>
                  <a:srgbClr val="c88c32"/>
                </a:solidFill>
                <a:latin typeface="EB Garamond"/>
                <a:ea typeface="EB Garamond"/>
              </a:rPr>
              <a:t>Summary of your task</a:t>
            </a:r>
            <a:endParaRPr b="0" lang="en-IN" sz="1800" spc="-1" strike="noStrike">
              <a:latin typeface="Arial"/>
            </a:endParaRPr>
          </a:p>
        </p:txBody>
      </p:sp>
      <p:sp>
        <p:nvSpPr>
          <p:cNvPr id="290" name="TextBox 1"/>
          <p:cNvSpPr/>
          <p:nvPr/>
        </p:nvSpPr>
        <p:spPr>
          <a:xfrm>
            <a:off x="618840" y="650880"/>
            <a:ext cx="7115400" cy="23274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Arial"/>
              <a:buChar char="•"/>
            </a:pPr>
            <a:r>
              <a:rPr b="0" lang="en-US" sz="1400" spc="-1" strike="noStrike">
                <a:solidFill>
                  <a:srgbClr val="000000"/>
                </a:solidFill>
                <a:latin typeface="EB Garamond"/>
                <a:ea typeface="EB Garamond"/>
              </a:rPr>
              <a:t>Create React components for different sections of the website and design the user interface using HTML, CSS, and potentially a CSS framework.</a:t>
            </a:r>
            <a:endParaRPr b="0" lang="en-IN" sz="1400" spc="-1" strike="noStrike">
              <a:latin typeface="Arial"/>
            </a:endParaRPr>
          </a:p>
          <a:p>
            <a:pPr marL="285840" indent="-285840">
              <a:lnSpc>
                <a:spcPct val="150000"/>
              </a:lnSpc>
              <a:buClr>
                <a:srgbClr val="000000"/>
              </a:buClr>
              <a:buFont typeface="Arial"/>
              <a:buChar char="•"/>
            </a:pPr>
            <a:r>
              <a:rPr b="0" lang="en-US" sz="1400" spc="-1" strike="noStrike">
                <a:solidFill>
                  <a:srgbClr val="000000"/>
                </a:solidFill>
                <a:latin typeface="EB Garamond"/>
                <a:ea typeface="EB Garamond"/>
              </a:rPr>
              <a:t>Set up an API to handle stock inventory data (e.g., RESTful API).</a:t>
            </a:r>
            <a:endParaRPr b="0" lang="en-IN" sz="1400" spc="-1" strike="noStrike">
              <a:latin typeface="Arial"/>
            </a:endParaRPr>
          </a:p>
          <a:p>
            <a:pPr marL="285840" indent="-285840">
              <a:lnSpc>
                <a:spcPct val="150000"/>
              </a:lnSpc>
              <a:buClr>
                <a:srgbClr val="000000"/>
              </a:buClr>
              <a:buFont typeface="Arial"/>
              <a:buChar char="•"/>
            </a:pPr>
            <a:r>
              <a:rPr b="0" lang="en-US" sz="1400" spc="-1" strike="noStrike">
                <a:solidFill>
                  <a:srgbClr val="000000"/>
                </a:solidFill>
                <a:latin typeface="EB Garamond"/>
                <a:ea typeface="EB Garamond"/>
              </a:rPr>
              <a:t>Manage and manipulate inventory data fetched from the API.</a:t>
            </a:r>
            <a:endParaRPr b="0" lang="en-IN" sz="1400" spc="-1" strike="noStrike">
              <a:latin typeface="Arial"/>
            </a:endParaRPr>
          </a:p>
          <a:p>
            <a:pPr marL="285840" indent="-285840">
              <a:lnSpc>
                <a:spcPct val="150000"/>
              </a:lnSpc>
              <a:buClr>
                <a:srgbClr val="000000"/>
              </a:buClr>
              <a:buFont typeface="Arial"/>
              <a:buChar char="•"/>
            </a:pPr>
            <a:r>
              <a:rPr b="0" lang="en-US" sz="1400" spc="-1" strike="noStrike">
                <a:solidFill>
                  <a:srgbClr val="000000"/>
                </a:solidFill>
                <a:latin typeface="EB Garamond"/>
                <a:ea typeface="EB Garamond"/>
              </a:rPr>
              <a:t>Implement user authentication using appropriate libraries or frameworks.</a:t>
            </a:r>
            <a:endParaRPr b="0" lang="en-IN" sz="1400" spc="-1" strike="noStrike">
              <a:latin typeface="Arial"/>
            </a:endParaRPr>
          </a:p>
          <a:p>
            <a:pPr marL="285840" indent="-285840">
              <a:lnSpc>
                <a:spcPct val="150000"/>
              </a:lnSpc>
              <a:buClr>
                <a:srgbClr val="000000"/>
              </a:buClr>
              <a:buFont typeface="Arial"/>
              <a:buChar char="•"/>
            </a:pPr>
            <a:r>
              <a:rPr b="0" lang="en-US" sz="1400" spc="-1" strike="noStrike">
                <a:solidFill>
                  <a:srgbClr val="000000"/>
                </a:solidFill>
                <a:latin typeface="EB Garamond"/>
                <a:ea typeface="EB Garamond"/>
              </a:rPr>
              <a:t>Finally build the application for stock maintenance and deploy it using suitable host provider.</a:t>
            </a:r>
            <a:endParaRPr b="0" lang="en-IN" sz="1400" spc="-1" strike="noStrike">
              <a:latin typeface="Arial"/>
            </a:endParaRPr>
          </a:p>
        </p:txBody>
      </p:sp>
      <p:sp>
        <p:nvSpPr>
          <p:cNvPr id="291" name="TextBox 2"/>
          <p:cNvSpPr/>
          <p:nvPr/>
        </p:nvSpPr>
        <p:spPr>
          <a:xfrm>
            <a:off x="825120" y="3973680"/>
            <a:ext cx="6909120" cy="9421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N" sz="1400" spc="-1" strike="noStrike">
                <a:solidFill>
                  <a:srgbClr val="000000"/>
                </a:solidFill>
                <a:latin typeface="EB Garamond"/>
                <a:ea typeface="EB Garamond"/>
              </a:rPr>
              <a:t>This task is to know the different components of interactive website for stock inventory and to build them and to interactively using react js. It helps deploying those components in more interactive and responsive mode which is done by react js effectively.</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p:nvPr>
        </p:nvSpPr>
        <p:spPr>
          <a:xfrm>
            <a:off x="3719160" y="2264400"/>
            <a:ext cx="1714320" cy="319680"/>
          </a:xfrm>
          <a:prstGeom prst="rect">
            <a:avLst/>
          </a:prstGeom>
          <a:noFill/>
          <a:ln w="0">
            <a:noFill/>
          </a:ln>
        </p:spPr>
        <p:txBody>
          <a:bodyPr anchor="ctr">
            <a:noAutofit/>
          </a:bodyPr>
          <a:p>
            <a:pPr algn="ctr">
              <a:lnSpc>
                <a:spcPct val="100000"/>
              </a:lnSpc>
              <a:buNone/>
              <a:tabLst>
                <a:tab algn="l" pos="0"/>
              </a:tabLst>
            </a:pPr>
            <a:r>
              <a:rPr b="1" lang="en-US" sz="1800" spc="-1" strike="noStrike">
                <a:solidFill>
                  <a:srgbClr val="223669"/>
                </a:solidFill>
                <a:latin typeface="EB Garamond"/>
                <a:ea typeface="EB Garamond"/>
              </a:rPr>
              <a:t>Check-List</a:t>
            </a:r>
            <a:endParaRPr b="0" lang="en-IN" sz="1800" spc="-1" strike="noStrike">
              <a:solidFill>
                <a:srgbClr val="000000"/>
              </a:solidFill>
              <a:latin typeface="Arial"/>
            </a:endParaRPr>
          </a:p>
        </p:txBody>
      </p:sp>
      <p:sp>
        <p:nvSpPr>
          <p:cNvPr id="293" name="PlaceHolder 2"/>
          <p:cNvSpPr>
            <a:spLocks noGrp="1"/>
          </p:cNvSpPr>
          <p:nvPr>
            <p:ph/>
          </p:nvPr>
        </p:nvSpPr>
        <p:spPr>
          <a:xfrm>
            <a:off x="817200" y="961200"/>
            <a:ext cx="1714320" cy="319680"/>
          </a:xfrm>
          <a:prstGeom prst="rect">
            <a:avLst/>
          </a:prstGeom>
          <a:noFill/>
          <a:ln w="0">
            <a:noFill/>
          </a:ln>
        </p:spPr>
        <p:txBody>
          <a:bodyPr anchor="ctr">
            <a:noAutofit/>
          </a:bodyPr>
          <a:p>
            <a:pPr algn="r">
              <a:lnSpc>
                <a:spcPct val="100000"/>
              </a:lnSpc>
              <a:buNone/>
              <a:tabLst>
                <a:tab algn="l" pos="0"/>
              </a:tabLst>
            </a:pPr>
            <a:r>
              <a:rPr b="0" lang="en-US" sz="1000" spc="-1" strike="noStrike">
                <a:solidFill>
                  <a:srgbClr val="000000"/>
                </a:solidFill>
                <a:latin typeface="EB Garamond"/>
                <a:ea typeface="EB Garamond"/>
              </a:rPr>
              <a:t>Create folder structure for HTML  application</a:t>
            </a:r>
            <a:endParaRPr b="0" lang="en-IN" sz="1000" spc="-1" strike="noStrike">
              <a:solidFill>
                <a:srgbClr val="000000"/>
              </a:solidFill>
              <a:latin typeface="Arial"/>
            </a:endParaRPr>
          </a:p>
        </p:txBody>
      </p:sp>
      <p:sp>
        <p:nvSpPr>
          <p:cNvPr id="294" name="PlaceHolder 3"/>
          <p:cNvSpPr>
            <a:spLocks noGrp="1"/>
          </p:cNvSpPr>
          <p:nvPr>
            <p:ph/>
          </p:nvPr>
        </p:nvSpPr>
        <p:spPr>
          <a:xfrm>
            <a:off x="318600" y="2188800"/>
            <a:ext cx="2029680" cy="319680"/>
          </a:xfrm>
          <a:prstGeom prst="rect">
            <a:avLst/>
          </a:prstGeom>
          <a:noFill/>
          <a:ln w="0">
            <a:noFill/>
          </a:ln>
        </p:spPr>
        <p:txBody>
          <a:bodyPr anchor="ctr">
            <a:noAutofit/>
          </a:bodyPr>
          <a:p>
            <a:pPr algn="r">
              <a:lnSpc>
                <a:spcPct val="100000"/>
              </a:lnSpc>
              <a:buNone/>
              <a:tabLst>
                <a:tab algn="l" pos="0"/>
              </a:tabLst>
            </a:pPr>
            <a:r>
              <a:rPr b="0" lang="en-US" sz="1000" spc="-1" strike="noStrike">
                <a:solidFill>
                  <a:srgbClr val="000000"/>
                </a:solidFill>
                <a:latin typeface="EB Garamond"/>
                <a:ea typeface="EB Garamond"/>
              </a:rPr>
              <a:t>Write Functions for event handling</a:t>
            </a:r>
            <a:endParaRPr b="0" lang="en-IN" sz="1000" spc="-1" strike="noStrike">
              <a:solidFill>
                <a:srgbClr val="000000"/>
              </a:solidFill>
              <a:latin typeface="Arial"/>
            </a:endParaRPr>
          </a:p>
        </p:txBody>
      </p:sp>
      <p:sp>
        <p:nvSpPr>
          <p:cNvPr id="295" name="PlaceHolder 4"/>
          <p:cNvSpPr>
            <a:spLocks noGrp="1"/>
          </p:cNvSpPr>
          <p:nvPr>
            <p:ph/>
          </p:nvPr>
        </p:nvSpPr>
        <p:spPr>
          <a:xfrm>
            <a:off x="6615360" y="96120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Render Conditional components</a:t>
            </a:r>
            <a:endParaRPr b="0" lang="en-IN" sz="1000" spc="-1" strike="noStrike">
              <a:solidFill>
                <a:srgbClr val="000000"/>
              </a:solidFill>
              <a:latin typeface="Arial"/>
            </a:endParaRPr>
          </a:p>
        </p:txBody>
      </p:sp>
      <p:sp>
        <p:nvSpPr>
          <p:cNvPr id="296" name="PlaceHolder 5"/>
          <p:cNvSpPr>
            <a:spLocks noGrp="1"/>
          </p:cNvSpPr>
          <p:nvPr>
            <p:ph/>
          </p:nvPr>
        </p:nvSpPr>
        <p:spPr>
          <a:xfrm>
            <a:off x="6787080" y="218844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Overall UI of the project</a:t>
            </a:r>
            <a:endParaRPr b="0" lang="en-IN" sz="1000" spc="-1" strike="noStrike">
              <a:solidFill>
                <a:srgbClr val="000000"/>
              </a:solidFill>
              <a:latin typeface="Arial"/>
            </a:endParaRPr>
          </a:p>
        </p:txBody>
      </p:sp>
      <p:sp>
        <p:nvSpPr>
          <p:cNvPr id="297" name="PlaceHolder 6"/>
          <p:cNvSpPr>
            <a:spLocks noGrp="1"/>
          </p:cNvSpPr>
          <p:nvPr>
            <p:ph/>
          </p:nvPr>
        </p:nvSpPr>
        <p:spPr>
          <a:xfrm>
            <a:off x="6602400" y="344880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Handling broken links</a:t>
            </a:r>
            <a:endParaRPr b="0" lang="en-IN" sz="1000" spc="-1" strike="noStrike">
              <a:solidFill>
                <a:srgbClr val="000000"/>
              </a:solidFill>
              <a:latin typeface="Arial"/>
            </a:endParaRPr>
          </a:p>
        </p:txBody>
      </p:sp>
      <p:sp>
        <p:nvSpPr>
          <p:cNvPr id="298" name="PlaceHolder 7"/>
          <p:cNvSpPr>
            <a:spLocks noGrp="1"/>
          </p:cNvSpPr>
          <p:nvPr>
            <p:ph/>
          </p:nvPr>
        </p:nvSpPr>
        <p:spPr>
          <a:xfrm>
            <a:off x="5585040" y="4258440"/>
            <a:ext cx="1714320" cy="319680"/>
          </a:xfrm>
          <a:prstGeom prst="rect">
            <a:avLst/>
          </a:prstGeom>
          <a:noFill/>
          <a:ln w="0">
            <a:noFill/>
          </a:ln>
        </p:spPr>
        <p:txBody>
          <a:bodyPr anchor="ctr">
            <a:noAutofit/>
          </a:bodyPr>
          <a:p>
            <a:pPr>
              <a:lnSpc>
                <a:spcPct val="100000"/>
              </a:lnSpc>
              <a:buNone/>
              <a:tabLst>
                <a:tab algn="l" pos="0"/>
              </a:tabLst>
            </a:pPr>
            <a:r>
              <a:rPr b="0" lang="en-US" sz="1000" spc="-1" strike="noStrike">
                <a:solidFill>
                  <a:srgbClr val="000000"/>
                </a:solidFill>
                <a:latin typeface="EB Garamond"/>
                <a:ea typeface="EB Garamond"/>
              </a:rPr>
              <a:t>Optimizing render cycle</a:t>
            </a:r>
            <a:endParaRPr b="0" lang="en-IN" sz="1000" spc="-1" strike="noStrike">
              <a:solidFill>
                <a:srgbClr val="000000"/>
              </a:solidFill>
              <a:latin typeface="Arial"/>
            </a:endParaRPr>
          </a:p>
        </p:txBody>
      </p:sp>
      <p:sp>
        <p:nvSpPr>
          <p:cNvPr id="299" name="Google Shape;1871;g1f5dca458e3_0_1833"/>
          <p:cNvSpPr/>
          <p:nvPr/>
        </p:nvSpPr>
        <p:spPr>
          <a:xfrm>
            <a:off x="193320" y="125280"/>
            <a:ext cx="3125880" cy="9140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US" sz="2400" spc="-1" strike="noStrike">
                <a:solidFill>
                  <a:srgbClr val="c88c32"/>
                </a:solidFill>
                <a:latin typeface="EB Garamond"/>
                <a:ea typeface="EB Garamond"/>
              </a:rPr>
              <a:t>Assessment Parameter</a:t>
            </a:r>
            <a:endParaRPr b="0" lang="en-IN" sz="2400" spc="-1" strike="noStrike">
              <a:latin typeface="Arial"/>
            </a:endParaRPr>
          </a:p>
        </p:txBody>
      </p:sp>
      <p:sp>
        <p:nvSpPr>
          <p:cNvPr id="300" name="TextBox 1"/>
          <p:cNvSpPr/>
          <p:nvPr/>
        </p:nvSpPr>
        <p:spPr>
          <a:xfrm>
            <a:off x="1971720" y="4293000"/>
            <a:ext cx="15868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000" spc="-1" strike="noStrike">
                <a:solidFill>
                  <a:srgbClr val="000000"/>
                </a:solidFill>
                <a:latin typeface="EB Garamond"/>
                <a:ea typeface="EB Garamond"/>
              </a:rPr>
              <a:t>Connect them accordingly</a:t>
            </a:r>
            <a:endParaRPr b="0" lang="en-IN" sz="1000" spc="-1" strike="noStrike">
              <a:latin typeface="Arial"/>
            </a:endParaRPr>
          </a:p>
        </p:txBody>
      </p:sp>
      <p:sp>
        <p:nvSpPr>
          <p:cNvPr id="301" name="TextBox 2"/>
          <p:cNvSpPr/>
          <p:nvPr/>
        </p:nvSpPr>
        <p:spPr>
          <a:xfrm>
            <a:off x="1086120" y="3485880"/>
            <a:ext cx="158688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000" spc="-1" strike="noStrike">
                <a:solidFill>
                  <a:srgbClr val="000000"/>
                </a:solidFill>
                <a:latin typeface="EB Garamond"/>
                <a:ea typeface="EB Garamond"/>
              </a:rPr>
              <a:t>Deploy it in responsive and interactive way.</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p:nvPr>
        </p:nvSpPr>
        <p:spPr>
          <a:xfrm>
            <a:off x="2634120" y="802440"/>
            <a:ext cx="4016520" cy="448920"/>
          </a:xfrm>
          <a:prstGeom prst="rect">
            <a:avLst/>
          </a:prstGeom>
          <a:noFill/>
          <a:ln w="0">
            <a:noFill/>
          </a:ln>
        </p:spPr>
        <p:txBody>
          <a:bodyPr anchor="ctr">
            <a:normAutofit/>
          </a:bodyPr>
          <a:p>
            <a:pPr algn="ctr">
              <a:lnSpc>
                <a:spcPct val="100000"/>
              </a:lnSpc>
              <a:buNone/>
              <a:tabLst>
                <a:tab algn="l" pos="0"/>
              </a:tabLst>
            </a:pPr>
            <a:r>
              <a:rPr b="1" i="1" lang="en-US" sz="1800" spc="-1" strike="noStrike">
                <a:solidFill>
                  <a:srgbClr val="ffffff"/>
                </a:solidFill>
                <a:latin typeface="Public Sans"/>
                <a:ea typeface="Public Sans"/>
              </a:rPr>
              <a:t>Submission Github</a:t>
            </a:r>
            <a:endParaRPr b="0" lang="en-IN" sz="1800" spc="-1" strike="noStrike">
              <a:solidFill>
                <a:srgbClr val="000000"/>
              </a:solidFill>
              <a:latin typeface="Arial"/>
            </a:endParaRPr>
          </a:p>
        </p:txBody>
      </p:sp>
      <p:sp>
        <p:nvSpPr>
          <p:cNvPr id="303" name="PlaceHolder 2"/>
          <p:cNvSpPr>
            <a:spLocks noGrp="1"/>
          </p:cNvSpPr>
          <p:nvPr>
            <p:ph/>
          </p:nvPr>
        </p:nvSpPr>
        <p:spPr>
          <a:xfrm>
            <a:off x="4089240" y="881640"/>
            <a:ext cx="2721960" cy="2984400"/>
          </a:xfrm>
          <a:prstGeom prst="rect">
            <a:avLst/>
          </a:prstGeom>
          <a:noFill/>
          <a:ln w="0">
            <a:noFill/>
          </a:ln>
        </p:spPr>
        <p:txBody>
          <a:bodyPr anchor="ctr">
            <a:noAutofit/>
          </a:bodyPr>
          <a:p>
            <a:pPr algn="ctr">
              <a:lnSpc>
                <a:spcPct val="100000"/>
              </a:lnSpc>
              <a:buNone/>
              <a:tabLst>
                <a:tab algn="l" pos="0"/>
              </a:tabLst>
            </a:pPr>
            <a:r>
              <a:rPr b="0" lang="en-IN" sz="1400" spc="-1" strike="noStrike">
                <a:solidFill>
                  <a:srgbClr val="bd8738"/>
                </a:solidFill>
                <a:latin typeface="EB Garamond SemiBold"/>
                <a:ea typeface="EB Garamond SemiBold"/>
              </a:rPr>
              <a:t>https://github.com/rs-rethik/CD2_9-Task-3.git</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Google Shape;1882;p213" descr=""/>
          <p:cNvPicPr/>
          <p:nvPr/>
        </p:nvPicPr>
        <p:blipFill>
          <a:blip r:embed="rId1"/>
          <a:stretch/>
        </p:blipFill>
        <p:spPr>
          <a:xfrm>
            <a:off x="0" y="0"/>
            <a:ext cx="9143640" cy="514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Words>341</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2020-08-13T11:21:46Z</dcterms:created>
  <dc:creator>Dr Manish Sharma</dc:creator>
  <dc:description/>
  <dc:language>en-IN</dc:language>
  <cp:lastModifiedBy/>
  <dcterms:modified xsi:type="dcterms:W3CDTF">2023-11-08T14:58:21Z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y fmtid="{D5CDD505-2E9C-101B-9397-08002B2CF9AE}" pid="5" name="Notes">
    <vt:i4>6</vt:i4>
  </property>
  <property fmtid="{D5CDD505-2E9C-101B-9397-08002B2CF9AE}" pid="6" name="PresentationFormat">
    <vt:lpwstr>On-screen Show (16:9)</vt:lpwstr>
  </property>
  <property fmtid="{D5CDD505-2E9C-101B-9397-08002B2CF9AE}" pid="7" name="Slides">
    <vt:i4>7</vt:i4>
  </property>
</Properties>
</file>