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0" r:id="rId15"/>
    <p:sldId id="269" r:id="rId16"/>
    <p:sldId id="266" r:id="rId17"/>
    <p:sldId id="275" r:id="rId18"/>
    <p:sldId id="276" r:id="rId19"/>
    <p:sldId id="267" r:id="rId20"/>
    <p:sldId id="271" r:id="rId21"/>
    <p:sldId id="268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A5175-45D3-4E59-A8F2-81216AAE1304}" v="161" dt="2022-11-28T10:47:39.635"/>
    <p1510:client id="{26028B1B-BA36-41D5-934A-1DCCCBD44907}" v="214" dt="2022-11-28T13:25:32.197"/>
    <p1510:client id="{30DC8C4A-1E46-4654-91B2-E08F0AC447DA}" v="110" dt="2022-11-28T13:31:50.986"/>
    <p1510:client id="{43AEF6B4-01AA-4469-8670-DCF3BEC53C9A}" v="236" dt="2022-11-28T12:21:36.069"/>
    <p1510:client id="{510C2288-41F2-4B06-8907-978F17917B88}" v="34" dt="2022-11-28T11:26:56.820"/>
    <p1510:client id="{86FAB189-795A-4F9B-8F72-A43B33238F32}" v="50" dt="2022-11-28T11:03:23.780"/>
    <p1510:client id="{A9FCC487-15FC-4061-8EBC-4CAC6C0F3E0F}" v="5" dt="2022-11-28T10:53:40.858"/>
    <p1510:client id="{B37846F5-EDFA-EF4E-BC71-11959642A924}" v="678" dt="2022-11-28T15:07:14.952"/>
    <p1510:client id="{C84985D2-784A-485B-9E9A-006F4F22E143}" v="33" dt="2022-11-28T11:46:42.313"/>
    <p1510:client id="{CF85C8AD-367C-48F2-8D4F-90D79142FA56}" v="298" dt="2022-11-28T11:54:34.942"/>
    <p1510:client id="{DFC7BF0B-74AE-45AC-96F5-CDB4699B4D63}" v="308" dt="2022-11-28T14:44:33.115"/>
    <p1510:client id="{E1DC0116-697A-4465-A76B-92E630677458}" v="551" dt="2022-11-28T13:15:1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D1DAB-B7DA-4C1A-8081-129B4B1B444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DFCE8A-8217-46C5-B47A-D115147715D7}">
      <dgm:prSet/>
      <dgm:spPr/>
      <dgm:t>
        <a:bodyPr/>
        <a:lstStyle/>
        <a:p>
          <a:r>
            <a:rPr lang="en-US"/>
            <a:t>Introduction </a:t>
          </a:r>
        </a:p>
      </dgm:t>
    </dgm:pt>
    <dgm:pt modelId="{36A57B52-25FE-41DD-B0E9-9A90A60A5BBB}" type="parTrans" cxnId="{7A0C0FFF-B405-48B9-ABD8-46DAA600B8BF}">
      <dgm:prSet/>
      <dgm:spPr/>
      <dgm:t>
        <a:bodyPr/>
        <a:lstStyle/>
        <a:p>
          <a:endParaRPr lang="en-US"/>
        </a:p>
      </dgm:t>
    </dgm:pt>
    <dgm:pt modelId="{6E7C81DD-E8CB-4719-902E-2F12CDAE9698}" type="sibTrans" cxnId="{7A0C0FFF-B405-48B9-ABD8-46DAA600B8BF}">
      <dgm:prSet/>
      <dgm:spPr/>
      <dgm:t>
        <a:bodyPr/>
        <a:lstStyle/>
        <a:p>
          <a:endParaRPr lang="en-US"/>
        </a:p>
      </dgm:t>
    </dgm:pt>
    <dgm:pt modelId="{CD7132F7-A04B-46CF-ACD1-78DA1F7595E4}">
      <dgm:prSet/>
      <dgm:spPr/>
      <dgm:t>
        <a:bodyPr/>
        <a:lstStyle/>
        <a:p>
          <a:r>
            <a:rPr lang="en-US"/>
            <a:t>Data Exploration and Processing </a:t>
          </a:r>
        </a:p>
      </dgm:t>
    </dgm:pt>
    <dgm:pt modelId="{15881A58-93CA-4C09-8891-A7A4B793D906}" type="parTrans" cxnId="{39F62A6D-B259-44F1-9E7E-AE2BF9DBB34E}">
      <dgm:prSet/>
      <dgm:spPr/>
      <dgm:t>
        <a:bodyPr/>
        <a:lstStyle/>
        <a:p>
          <a:endParaRPr lang="en-US"/>
        </a:p>
      </dgm:t>
    </dgm:pt>
    <dgm:pt modelId="{4908A7C2-B9C6-4260-9D37-BA2C80A6F1F5}" type="sibTrans" cxnId="{39F62A6D-B259-44F1-9E7E-AE2BF9DBB34E}">
      <dgm:prSet/>
      <dgm:spPr/>
      <dgm:t>
        <a:bodyPr/>
        <a:lstStyle/>
        <a:p>
          <a:endParaRPr lang="en-US"/>
        </a:p>
      </dgm:t>
    </dgm:pt>
    <dgm:pt modelId="{277C009E-046C-4E0D-AD31-62B6E50E830C}">
      <dgm:prSet/>
      <dgm:spPr/>
      <dgm:t>
        <a:bodyPr/>
        <a:lstStyle/>
        <a:p>
          <a:r>
            <a:rPr lang="en-US"/>
            <a:t>Machine Learning Modelling </a:t>
          </a:r>
        </a:p>
      </dgm:t>
    </dgm:pt>
    <dgm:pt modelId="{46B95789-3624-4B52-B67D-82B4249D8054}" type="parTrans" cxnId="{501D4C3A-9649-4DFF-82E0-AB877B45659C}">
      <dgm:prSet/>
      <dgm:spPr/>
      <dgm:t>
        <a:bodyPr/>
        <a:lstStyle/>
        <a:p>
          <a:endParaRPr lang="en-US"/>
        </a:p>
      </dgm:t>
    </dgm:pt>
    <dgm:pt modelId="{F06403D9-6123-4304-AC1B-920B0DAEEFA4}" type="sibTrans" cxnId="{501D4C3A-9649-4DFF-82E0-AB877B45659C}">
      <dgm:prSet/>
      <dgm:spPr/>
      <dgm:t>
        <a:bodyPr/>
        <a:lstStyle/>
        <a:p>
          <a:endParaRPr lang="en-US"/>
        </a:p>
      </dgm:t>
    </dgm:pt>
    <dgm:pt modelId="{C4058531-07FD-4765-A54A-8C3B192A5EF8}">
      <dgm:prSet/>
      <dgm:spPr/>
      <dgm:t>
        <a:bodyPr/>
        <a:lstStyle/>
        <a:p>
          <a:r>
            <a:rPr lang="en-US"/>
            <a:t>Results </a:t>
          </a:r>
        </a:p>
      </dgm:t>
    </dgm:pt>
    <dgm:pt modelId="{96274A1E-5007-40A4-BC08-F425217B0745}" type="parTrans" cxnId="{707B47AF-E8D8-4B78-9024-EDA89C765ACF}">
      <dgm:prSet/>
      <dgm:spPr/>
      <dgm:t>
        <a:bodyPr/>
        <a:lstStyle/>
        <a:p>
          <a:endParaRPr lang="en-US"/>
        </a:p>
      </dgm:t>
    </dgm:pt>
    <dgm:pt modelId="{C11700A4-12E1-4F24-89AF-E7697DB1EF3E}" type="sibTrans" cxnId="{707B47AF-E8D8-4B78-9024-EDA89C765ACF}">
      <dgm:prSet/>
      <dgm:spPr/>
      <dgm:t>
        <a:bodyPr/>
        <a:lstStyle/>
        <a:p>
          <a:endParaRPr lang="en-US"/>
        </a:p>
      </dgm:t>
    </dgm:pt>
    <dgm:pt modelId="{9047F167-5F0E-493A-8E1C-DE2889DF2112}">
      <dgm:prSet/>
      <dgm:spPr/>
      <dgm:t>
        <a:bodyPr/>
        <a:lstStyle/>
        <a:p>
          <a:r>
            <a:rPr lang="en-US"/>
            <a:t>Evaluation</a:t>
          </a:r>
        </a:p>
      </dgm:t>
    </dgm:pt>
    <dgm:pt modelId="{300071E0-753E-4CF4-811D-3E0BF1930CF8}" type="parTrans" cxnId="{F4A0067E-4401-43A9-A9A3-10E9158725E6}">
      <dgm:prSet/>
      <dgm:spPr/>
      <dgm:t>
        <a:bodyPr/>
        <a:lstStyle/>
        <a:p>
          <a:endParaRPr lang="en-US"/>
        </a:p>
      </dgm:t>
    </dgm:pt>
    <dgm:pt modelId="{5F3BABBB-D3E4-44FE-838B-933036134CE9}" type="sibTrans" cxnId="{F4A0067E-4401-43A9-A9A3-10E9158725E6}">
      <dgm:prSet/>
      <dgm:spPr/>
      <dgm:t>
        <a:bodyPr/>
        <a:lstStyle/>
        <a:p>
          <a:endParaRPr lang="en-US"/>
        </a:p>
      </dgm:t>
    </dgm:pt>
    <dgm:pt modelId="{1B382107-3532-473C-AF75-749A78AAA5F1}">
      <dgm:prSet/>
      <dgm:spPr/>
      <dgm:t>
        <a:bodyPr/>
        <a:lstStyle/>
        <a:p>
          <a:r>
            <a:rPr lang="en-US"/>
            <a:t>Conclusion  </a:t>
          </a:r>
        </a:p>
      </dgm:t>
    </dgm:pt>
    <dgm:pt modelId="{DCDF3E55-656D-4303-9025-9D6DEDB72B65}" type="parTrans" cxnId="{28765D25-D1F6-4E53-84B1-EDB4ECC7A917}">
      <dgm:prSet/>
      <dgm:spPr/>
      <dgm:t>
        <a:bodyPr/>
        <a:lstStyle/>
        <a:p>
          <a:endParaRPr lang="en-US"/>
        </a:p>
      </dgm:t>
    </dgm:pt>
    <dgm:pt modelId="{FF211162-D4BF-42B8-A078-2B505F86733A}" type="sibTrans" cxnId="{28765D25-D1F6-4E53-84B1-EDB4ECC7A917}">
      <dgm:prSet/>
      <dgm:spPr/>
      <dgm:t>
        <a:bodyPr/>
        <a:lstStyle/>
        <a:p>
          <a:endParaRPr lang="en-US"/>
        </a:p>
      </dgm:t>
    </dgm:pt>
    <dgm:pt modelId="{AA6B1A89-DB86-1744-BE36-2AB8B7FAE813}" type="pres">
      <dgm:prSet presAssocID="{A6DD1DAB-B7DA-4C1A-8081-129B4B1B4440}" presName="vert0" presStyleCnt="0">
        <dgm:presLayoutVars>
          <dgm:dir/>
          <dgm:animOne val="branch"/>
          <dgm:animLvl val="lvl"/>
        </dgm:presLayoutVars>
      </dgm:prSet>
      <dgm:spPr/>
    </dgm:pt>
    <dgm:pt modelId="{F2099789-6698-AB47-8C4A-85A8A9469996}" type="pres">
      <dgm:prSet presAssocID="{92DFCE8A-8217-46C5-B47A-D115147715D7}" presName="thickLine" presStyleLbl="alignNode1" presStyleIdx="0" presStyleCnt="6"/>
      <dgm:spPr/>
    </dgm:pt>
    <dgm:pt modelId="{9DFA006A-9800-9D4F-A956-CD9C3AF7F8BF}" type="pres">
      <dgm:prSet presAssocID="{92DFCE8A-8217-46C5-B47A-D115147715D7}" presName="horz1" presStyleCnt="0"/>
      <dgm:spPr/>
    </dgm:pt>
    <dgm:pt modelId="{162A2BA8-C008-7642-928C-58AD78331358}" type="pres">
      <dgm:prSet presAssocID="{92DFCE8A-8217-46C5-B47A-D115147715D7}" presName="tx1" presStyleLbl="revTx" presStyleIdx="0" presStyleCnt="6"/>
      <dgm:spPr/>
    </dgm:pt>
    <dgm:pt modelId="{1B985F1F-8580-0E4A-8A4C-88C9F35077FC}" type="pres">
      <dgm:prSet presAssocID="{92DFCE8A-8217-46C5-B47A-D115147715D7}" presName="vert1" presStyleCnt="0"/>
      <dgm:spPr/>
    </dgm:pt>
    <dgm:pt modelId="{898334CB-B496-3E4E-9210-F4932CEC9109}" type="pres">
      <dgm:prSet presAssocID="{CD7132F7-A04B-46CF-ACD1-78DA1F7595E4}" presName="thickLine" presStyleLbl="alignNode1" presStyleIdx="1" presStyleCnt="6"/>
      <dgm:spPr/>
    </dgm:pt>
    <dgm:pt modelId="{51F35011-4501-0448-A4CD-D1B5F262FFC3}" type="pres">
      <dgm:prSet presAssocID="{CD7132F7-A04B-46CF-ACD1-78DA1F7595E4}" presName="horz1" presStyleCnt="0"/>
      <dgm:spPr/>
    </dgm:pt>
    <dgm:pt modelId="{6A7E4036-3FB5-D24E-9EF9-5C632238753B}" type="pres">
      <dgm:prSet presAssocID="{CD7132F7-A04B-46CF-ACD1-78DA1F7595E4}" presName="tx1" presStyleLbl="revTx" presStyleIdx="1" presStyleCnt="6"/>
      <dgm:spPr/>
    </dgm:pt>
    <dgm:pt modelId="{D7C2C060-1970-A44D-820B-20447B85A568}" type="pres">
      <dgm:prSet presAssocID="{CD7132F7-A04B-46CF-ACD1-78DA1F7595E4}" presName="vert1" presStyleCnt="0"/>
      <dgm:spPr/>
    </dgm:pt>
    <dgm:pt modelId="{043732D9-4252-9A4B-BF77-F560FEEA6E3C}" type="pres">
      <dgm:prSet presAssocID="{277C009E-046C-4E0D-AD31-62B6E50E830C}" presName="thickLine" presStyleLbl="alignNode1" presStyleIdx="2" presStyleCnt="6"/>
      <dgm:spPr/>
    </dgm:pt>
    <dgm:pt modelId="{365CC5F3-1600-BE47-8979-0C880CA95625}" type="pres">
      <dgm:prSet presAssocID="{277C009E-046C-4E0D-AD31-62B6E50E830C}" presName="horz1" presStyleCnt="0"/>
      <dgm:spPr/>
    </dgm:pt>
    <dgm:pt modelId="{B81BA6F0-A4A9-F544-8AED-58323AFBE54C}" type="pres">
      <dgm:prSet presAssocID="{277C009E-046C-4E0D-AD31-62B6E50E830C}" presName="tx1" presStyleLbl="revTx" presStyleIdx="2" presStyleCnt="6"/>
      <dgm:spPr/>
    </dgm:pt>
    <dgm:pt modelId="{E277B87A-2E33-F445-AC57-0ACA6E592E3C}" type="pres">
      <dgm:prSet presAssocID="{277C009E-046C-4E0D-AD31-62B6E50E830C}" presName="vert1" presStyleCnt="0"/>
      <dgm:spPr/>
    </dgm:pt>
    <dgm:pt modelId="{88700035-3EE5-0B45-B4DA-6B70E2A22AB1}" type="pres">
      <dgm:prSet presAssocID="{C4058531-07FD-4765-A54A-8C3B192A5EF8}" presName="thickLine" presStyleLbl="alignNode1" presStyleIdx="3" presStyleCnt="6"/>
      <dgm:spPr/>
    </dgm:pt>
    <dgm:pt modelId="{42CD75CC-2E77-174C-B669-0F34FCA7AAC5}" type="pres">
      <dgm:prSet presAssocID="{C4058531-07FD-4765-A54A-8C3B192A5EF8}" presName="horz1" presStyleCnt="0"/>
      <dgm:spPr/>
    </dgm:pt>
    <dgm:pt modelId="{0985311A-BAF3-FC42-B189-4786ECECA3A6}" type="pres">
      <dgm:prSet presAssocID="{C4058531-07FD-4765-A54A-8C3B192A5EF8}" presName="tx1" presStyleLbl="revTx" presStyleIdx="3" presStyleCnt="6"/>
      <dgm:spPr/>
    </dgm:pt>
    <dgm:pt modelId="{3BCF7955-03F5-0447-8294-482BF2CA5EA1}" type="pres">
      <dgm:prSet presAssocID="{C4058531-07FD-4765-A54A-8C3B192A5EF8}" presName="vert1" presStyleCnt="0"/>
      <dgm:spPr/>
    </dgm:pt>
    <dgm:pt modelId="{6AD14227-224E-434E-BD94-BD1A9F3878E1}" type="pres">
      <dgm:prSet presAssocID="{9047F167-5F0E-493A-8E1C-DE2889DF2112}" presName="thickLine" presStyleLbl="alignNode1" presStyleIdx="4" presStyleCnt="6"/>
      <dgm:spPr/>
    </dgm:pt>
    <dgm:pt modelId="{70F01477-B6B7-6647-91F5-8EF843CD6B5E}" type="pres">
      <dgm:prSet presAssocID="{9047F167-5F0E-493A-8E1C-DE2889DF2112}" presName="horz1" presStyleCnt="0"/>
      <dgm:spPr/>
    </dgm:pt>
    <dgm:pt modelId="{A5863D03-B3CC-2543-A039-714C352982D9}" type="pres">
      <dgm:prSet presAssocID="{9047F167-5F0E-493A-8E1C-DE2889DF2112}" presName="tx1" presStyleLbl="revTx" presStyleIdx="4" presStyleCnt="6"/>
      <dgm:spPr/>
    </dgm:pt>
    <dgm:pt modelId="{F6125AD3-97D7-D646-91D5-13CEB0477A10}" type="pres">
      <dgm:prSet presAssocID="{9047F167-5F0E-493A-8E1C-DE2889DF2112}" presName="vert1" presStyleCnt="0"/>
      <dgm:spPr/>
    </dgm:pt>
    <dgm:pt modelId="{800C0779-A877-9A42-A31B-08ECEE4137B0}" type="pres">
      <dgm:prSet presAssocID="{1B382107-3532-473C-AF75-749A78AAA5F1}" presName="thickLine" presStyleLbl="alignNode1" presStyleIdx="5" presStyleCnt="6"/>
      <dgm:spPr/>
    </dgm:pt>
    <dgm:pt modelId="{E4DAF48D-C115-8144-AE4D-122F340547FF}" type="pres">
      <dgm:prSet presAssocID="{1B382107-3532-473C-AF75-749A78AAA5F1}" presName="horz1" presStyleCnt="0"/>
      <dgm:spPr/>
    </dgm:pt>
    <dgm:pt modelId="{40A46F8F-9333-D74F-9B3B-2B08DCA61CAF}" type="pres">
      <dgm:prSet presAssocID="{1B382107-3532-473C-AF75-749A78AAA5F1}" presName="tx1" presStyleLbl="revTx" presStyleIdx="5" presStyleCnt="6"/>
      <dgm:spPr/>
    </dgm:pt>
    <dgm:pt modelId="{7411292B-AD67-E544-A9E6-112770B31CB3}" type="pres">
      <dgm:prSet presAssocID="{1B382107-3532-473C-AF75-749A78AAA5F1}" presName="vert1" presStyleCnt="0"/>
      <dgm:spPr/>
    </dgm:pt>
  </dgm:ptLst>
  <dgm:cxnLst>
    <dgm:cxn modelId="{28765D25-D1F6-4E53-84B1-EDB4ECC7A917}" srcId="{A6DD1DAB-B7DA-4C1A-8081-129B4B1B4440}" destId="{1B382107-3532-473C-AF75-749A78AAA5F1}" srcOrd="5" destOrd="0" parTransId="{DCDF3E55-656D-4303-9025-9D6DEDB72B65}" sibTransId="{FF211162-D4BF-42B8-A078-2B505F86733A}"/>
    <dgm:cxn modelId="{FDB5322D-D184-DF44-89FB-0541B7FB2C15}" type="presOf" srcId="{A6DD1DAB-B7DA-4C1A-8081-129B4B1B4440}" destId="{AA6B1A89-DB86-1744-BE36-2AB8B7FAE813}" srcOrd="0" destOrd="0" presId="urn:microsoft.com/office/officeart/2008/layout/LinedList"/>
    <dgm:cxn modelId="{501D4C3A-9649-4DFF-82E0-AB877B45659C}" srcId="{A6DD1DAB-B7DA-4C1A-8081-129B4B1B4440}" destId="{277C009E-046C-4E0D-AD31-62B6E50E830C}" srcOrd="2" destOrd="0" parTransId="{46B95789-3624-4B52-B67D-82B4249D8054}" sibTransId="{F06403D9-6123-4304-AC1B-920B0DAEEFA4}"/>
    <dgm:cxn modelId="{39F62A6D-B259-44F1-9E7E-AE2BF9DBB34E}" srcId="{A6DD1DAB-B7DA-4C1A-8081-129B4B1B4440}" destId="{CD7132F7-A04B-46CF-ACD1-78DA1F7595E4}" srcOrd="1" destOrd="0" parTransId="{15881A58-93CA-4C09-8891-A7A4B793D906}" sibTransId="{4908A7C2-B9C6-4260-9D37-BA2C80A6F1F5}"/>
    <dgm:cxn modelId="{F4A0067E-4401-43A9-A9A3-10E9158725E6}" srcId="{A6DD1DAB-B7DA-4C1A-8081-129B4B1B4440}" destId="{9047F167-5F0E-493A-8E1C-DE2889DF2112}" srcOrd="4" destOrd="0" parTransId="{300071E0-753E-4CF4-811D-3E0BF1930CF8}" sibTransId="{5F3BABBB-D3E4-44FE-838B-933036134CE9}"/>
    <dgm:cxn modelId="{7F67967F-8C0D-D345-AE8A-522BD8E618AA}" type="presOf" srcId="{92DFCE8A-8217-46C5-B47A-D115147715D7}" destId="{162A2BA8-C008-7642-928C-58AD78331358}" srcOrd="0" destOrd="0" presId="urn:microsoft.com/office/officeart/2008/layout/LinedList"/>
    <dgm:cxn modelId="{B83A648E-66A6-5942-A650-5D3703C7D890}" type="presOf" srcId="{1B382107-3532-473C-AF75-749A78AAA5F1}" destId="{40A46F8F-9333-D74F-9B3B-2B08DCA61CAF}" srcOrd="0" destOrd="0" presId="urn:microsoft.com/office/officeart/2008/layout/LinedList"/>
    <dgm:cxn modelId="{E1F65B98-305B-2E40-875B-786CD56DEF8A}" type="presOf" srcId="{9047F167-5F0E-493A-8E1C-DE2889DF2112}" destId="{A5863D03-B3CC-2543-A039-714C352982D9}" srcOrd="0" destOrd="0" presId="urn:microsoft.com/office/officeart/2008/layout/LinedList"/>
    <dgm:cxn modelId="{7037A1A0-5050-9049-ABE6-92CE5FA66B6F}" type="presOf" srcId="{CD7132F7-A04B-46CF-ACD1-78DA1F7595E4}" destId="{6A7E4036-3FB5-D24E-9EF9-5C632238753B}" srcOrd="0" destOrd="0" presId="urn:microsoft.com/office/officeart/2008/layout/LinedList"/>
    <dgm:cxn modelId="{707B47AF-E8D8-4B78-9024-EDA89C765ACF}" srcId="{A6DD1DAB-B7DA-4C1A-8081-129B4B1B4440}" destId="{C4058531-07FD-4765-A54A-8C3B192A5EF8}" srcOrd="3" destOrd="0" parTransId="{96274A1E-5007-40A4-BC08-F425217B0745}" sibTransId="{C11700A4-12E1-4F24-89AF-E7697DB1EF3E}"/>
    <dgm:cxn modelId="{D85BBECD-431D-5244-8124-FE05FD6B9593}" type="presOf" srcId="{C4058531-07FD-4765-A54A-8C3B192A5EF8}" destId="{0985311A-BAF3-FC42-B189-4786ECECA3A6}" srcOrd="0" destOrd="0" presId="urn:microsoft.com/office/officeart/2008/layout/LinedList"/>
    <dgm:cxn modelId="{7B5223EA-AE16-F34A-9A1F-B0FADEBB4106}" type="presOf" srcId="{277C009E-046C-4E0D-AD31-62B6E50E830C}" destId="{B81BA6F0-A4A9-F544-8AED-58323AFBE54C}" srcOrd="0" destOrd="0" presId="urn:microsoft.com/office/officeart/2008/layout/LinedList"/>
    <dgm:cxn modelId="{7A0C0FFF-B405-48B9-ABD8-46DAA600B8BF}" srcId="{A6DD1DAB-B7DA-4C1A-8081-129B4B1B4440}" destId="{92DFCE8A-8217-46C5-B47A-D115147715D7}" srcOrd="0" destOrd="0" parTransId="{36A57B52-25FE-41DD-B0E9-9A90A60A5BBB}" sibTransId="{6E7C81DD-E8CB-4719-902E-2F12CDAE9698}"/>
    <dgm:cxn modelId="{4EA12C69-01AF-BC4B-914C-7108AEDDD6B7}" type="presParOf" srcId="{AA6B1A89-DB86-1744-BE36-2AB8B7FAE813}" destId="{F2099789-6698-AB47-8C4A-85A8A9469996}" srcOrd="0" destOrd="0" presId="urn:microsoft.com/office/officeart/2008/layout/LinedList"/>
    <dgm:cxn modelId="{4EA55C59-A2C4-DD4E-87D6-C1BEF4F8297F}" type="presParOf" srcId="{AA6B1A89-DB86-1744-BE36-2AB8B7FAE813}" destId="{9DFA006A-9800-9D4F-A956-CD9C3AF7F8BF}" srcOrd="1" destOrd="0" presId="urn:microsoft.com/office/officeart/2008/layout/LinedList"/>
    <dgm:cxn modelId="{9B321EC3-5DED-4F4A-97FF-81E6BEA181D1}" type="presParOf" srcId="{9DFA006A-9800-9D4F-A956-CD9C3AF7F8BF}" destId="{162A2BA8-C008-7642-928C-58AD78331358}" srcOrd="0" destOrd="0" presId="urn:microsoft.com/office/officeart/2008/layout/LinedList"/>
    <dgm:cxn modelId="{32BF304C-58B7-664E-BAAC-6B62C0B719B7}" type="presParOf" srcId="{9DFA006A-9800-9D4F-A956-CD9C3AF7F8BF}" destId="{1B985F1F-8580-0E4A-8A4C-88C9F35077FC}" srcOrd="1" destOrd="0" presId="urn:microsoft.com/office/officeart/2008/layout/LinedList"/>
    <dgm:cxn modelId="{869F0D8C-A33E-A644-80B1-51582FE48FA3}" type="presParOf" srcId="{AA6B1A89-DB86-1744-BE36-2AB8B7FAE813}" destId="{898334CB-B496-3E4E-9210-F4932CEC9109}" srcOrd="2" destOrd="0" presId="urn:microsoft.com/office/officeart/2008/layout/LinedList"/>
    <dgm:cxn modelId="{99A341DD-3075-214F-9FF1-63CE4C59A58A}" type="presParOf" srcId="{AA6B1A89-DB86-1744-BE36-2AB8B7FAE813}" destId="{51F35011-4501-0448-A4CD-D1B5F262FFC3}" srcOrd="3" destOrd="0" presId="urn:microsoft.com/office/officeart/2008/layout/LinedList"/>
    <dgm:cxn modelId="{35338C7A-8CCE-A84B-91BE-C6BB4E80D788}" type="presParOf" srcId="{51F35011-4501-0448-A4CD-D1B5F262FFC3}" destId="{6A7E4036-3FB5-D24E-9EF9-5C632238753B}" srcOrd="0" destOrd="0" presId="urn:microsoft.com/office/officeart/2008/layout/LinedList"/>
    <dgm:cxn modelId="{B10071F7-8913-5841-925A-B55D2CC5FC7D}" type="presParOf" srcId="{51F35011-4501-0448-A4CD-D1B5F262FFC3}" destId="{D7C2C060-1970-A44D-820B-20447B85A568}" srcOrd="1" destOrd="0" presId="urn:microsoft.com/office/officeart/2008/layout/LinedList"/>
    <dgm:cxn modelId="{740BA4E6-98FA-2E46-AE71-0FB1A6328CCA}" type="presParOf" srcId="{AA6B1A89-DB86-1744-BE36-2AB8B7FAE813}" destId="{043732D9-4252-9A4B-BF77-F560FEEA6E3C}" srcOrd="4" destOrd="0" presId="urn:microsoft.com/office/officeart/2008/layout/LinedList"/>
    <dgm:cxn modelId="{8FCD3EEA-AF77-6F41-B1AE-047A6D0A01DE}" type="presParOf" srcId="{AA6B1A89-DB86-1744-BE36-2AB8B7FAE813}" destId="{365CC5F3-1600-BE47-8979-0C880CA95625}" srcOrd="5" destOrd="0" presId="urn:microsoft.com/office/officeart/2008/layout/LinedList"/>
    <dgm:cxn modelId="{5EB4CADB-D870-9741-8C38-6ACC02BF647E}" type="presParOf" srcId="{365CC5F3-1600-BE47-8979-0C880CA95625}" destId="{B81BA6F0-A4A9-F544-8AED-58323AFBE54C}" srcOrd="0" destOrd="0" presId="urn:microsoft.com/office/officeart/2008/layout/LinedList"/>
    <dgm:cxn modelId="{5FDD3B42-AF0D-8345-B10E-000424A983F8}" type="presParOf" srcId="{365CC5F3-1600-BE47-8979-0C880CA95625}" destId="{E277B87A-2E33-F445-AC57-0ACA6E592E3C}" srcOrd="1" destOrd="0" presId="urn:microsoft.com/office/officeart/2008/layout/LinedList"/>
    <dgm:cxn modelId="{32CFC2B4-6419-1E44-9EBD-77B9285F6E37}" type="presParOf" srcId="{AA6B1A89-DB86-1744-BE36-2AB8B7FAE813}" destId="{88700035-3EE5-0B45-B4DA-6B70E2A22AB1}" srcOrd="6" destOrd="0" presId="urn:microsoft.com/office/officeart/2008/layout/LinedList"/>
    <dgm:cxn modelId="{F0FA9B62-295F-B54B-ADE9-26295A5743D6}" type="presParOf" srcId="{AA6B1A89-DB86-1744-BE36-2AB8B7FAE813}" destId="{42CD75CC-2E77-174C-B669-0F34FCA7AAC5}" srcOrd="7" destOrd="0" presId="urn:microsoft.com/office/officeart/2008/layout/LinedList"/>
    <dgm:cxn modelId="{E8554121-46D3-5B44-B7CA-C494847DA666}" type="presParOf" srcId="{42CD75CC-2E77-174C-B669-0F34FCA7AAC5}" destId="{0985311A-BAF3-FC42-B189-4786ECECA3A6}" srcOrd="0" destOrd="0" presId="urn:microsoft.com/office/officeart/2008/layout/LinedList"/>
    <dgm:cxn modelId="{FA767759-997F-8043-8F7B-78FE716D1D94}" type="presParOf" srcId="{42CD75CC-2E77-174C-B669-0F34FCA7AAC5}" destId="{3BCF7955-03F5-0447-8294-482BF2CA5EA1}" srcOrd="1" destOrd="0" presId="urn:microsoft.com/office/officeart/2008/layout/LinedList"/>
    <dgm:cxn modelId="{BB543965-904D-EE4A-BF4D-E99D45581D8F}" type="presParOf" srcId="{AA6B1A89-DB86-1744-BE36-2AB8B7FAE813}" destId="{6AD14227-224E-434E-BD94-BD1A9F3878E1}" srcOrd="8" destOrd="0" presId="urn:microsoft.com/office/officeart/2008/layout/LinedList"/>
    <dgm:cxn modelId="{B58906F0-41F9-9047-A34E-4E18FB489763}" type="presParOf" srcId="{AA6B1A89-DB86-1744-BE36-2AB8B7FAE813}" destId="{70F01477-B6B7-6647-91F5-8EF843CD6B5E}" srcOrd="9" destOrd="0" presId="urn:microsoft.com/office/officeart/2008/layout/LinedList"/>
    <dgm:cxn modelId="{4F71CB74-8B80-5842-AA70-230984F95327}" type="presParOf" srcId="{70F01477-B6B7-6647-91F5-8EF843CD6B5E}" destId="{A5863D03-B3CC-2543-A039-714C352982D9}" srcOrd="0" destOrd="0" presId="urn:microsoft.com/office/officeart/2008/layout/LinedList"/>
    <dgm:cxn modelId="{5D922937-B78D-A344-98CF-A7132D53CF41}" type="presParOf" srcId="{70F01477-B6B7-6647-91F5-8EF843CD6B5E}" destId="{F6125AD3-97D7-D646-91D5-13CEB0477A10}" srcOrd="1" destOrd="0" presId="urn:microsoft.com/office/officeart/2008/layout/LinedList"/>
    <dgm:cxn modelId="{ED6CAF22-D360-D74E-8F2C-276A44DA1CDD}" type="presParOf" srcId="{AA6B1A89-DB86-1744-BE36-2AB8B7FAE813}" destId="{800C0779-A877-9A42-A31B-08ECEE4137B0}" srcOrd="10" destOrd="0" presId="urn:microsoft.com/office/officeart/2008/layout/LinedList"/>
    <dgm:cxn modelId="{0192D757-DD69-CD4F-BBF2-3DEE13560196}" type="presParOf" srcId="{AA6B1A89-DB86-1744-BE36-2AB8B7FAE813}" destId="{E4DAF48D-C115-8144-AE4D-122F340547FF}" srcOrd="11" destOrd="0" presId="urn:microsoft.com/office/officeart/2008/layout/LinedList"/>
    <dgm:cxn modelId="{142F4EF4-3C4E-A84B-83B3-A71AA91AE712}" type="presParOf" srcId="{E4DAF48D-C115-8144-AE4D-122F340547FF}" destId="{40A46F8F-9333-D74F-9B3B-2B08DCA61CAF}" srcOrd="0" destOrd="0" presId="urn:microsoft.com/office/officeart/2008/layout/LinedList"/>
    <dgm:cxn modelId="{D380B2C9-EB64-B045-87C1-E0CD7CED31B2}" type="presParOf" srcId="{E4DAF48D-C115-8144-AE4D-122F340547FF}" destId="{7411292B-AD67-E544-A9E6-112770B31C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E70D-73B5-4ECB-8560-3E0CED840D4C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C66C6A9-6B0E-4BA4-B4B7-03669FCB4663}">
      <dgm:prSet/>
      <dgm:spPr/>
      <dgm:t>
        <a:bodyPr/>
        <a:lstStyle/>
        <a:p>
          <a:r>
            <a:rPr lang="en-US"/>
            <a:t>Data splitting</a:t>
          </a:r>
        </a:p>
      </dgm:t>
    </dgm:pt>
    <dgm:pt modelId="{949F5B33-188D-4D82-9721-87A3F68C008F}" type="parTrans" cxnId="{9FF74F30-4208-4637-8188-BCAD1BD001DF}">
      <dgm:prSet/>
      <dgm:spPr/>
      <dgm:t>
        <a:bodyPr/>
        <a:lstStyle/>
        <a:p>
          <a:endParaRPr lang="en-US"/>
        </a:p>
      </dgm:t>
    </dgm:pt>
    <dgm:pt modelId="{6ED710CC-C460-478B-B03F-62D3A3FA3CB2}" type="sibTrans" cxnId="{9FF74F30-4208-4637-8188-BCAD1BD001DF}">
      <dgm:prSet/>
      <dgm:spPr/>
      <dgm:t>
        <a:bodyPr/>
        <a:lstStyle/>
        <a:p>
          <a:endParaRPr lang="en-US"/>
        </a:p>
      </dgm:t>
    </dgm:pt>
    <dgm:pt modelId="{F54EA698-E945-4520-B9E0-F878FDB67FC5}">
      <dgm:prSet/>
      <dgm:spPr/>
      <dgm:t>
        <a:bodyPr/>
        <a:lstStyle/>
        <a:p>
          <a:r>
            <a:rPr lang="en-US"/>
            <a:t>to ensure that there is both enough data for the model to learn, and enough data to ensure if the model had identified patterns. </a:t>
          </a:r>
        </a:p>
      </dgm:t>
    </dgm:pt>
    <dgm:pt modelId="{2F89F60E-2671-402D-8FD5-2DBD8424D320}" type="parTrans" cxnId="{2F3BCBCA-96CD-46AB-B8DA-C3B895026840}">
      <dgm:prSet/>
      <dgm:spPr/>
      <dgm:t>
        <a:bodyPr/>
        <a:lstStyle/>
        <a:p>
          <a:endParaRPr lang="en-US"/>
        </a:p>
      </dgm:t>
    </dgm:pt>
    <dgm:pt modelId="{9E2FEBDF-A17C-43C3-BD5C-569383D0E5BA}" type="sibTrans" cxnId="{2F3BCBCA-96CD-46AB-B8DA-C3B895026840}">
      <dgm:prSet/>
      <dgm:spPr/>
      <dgm:t>
        <a:bodyPr/>
        <a:lstStyle/>
        <a:p>
          <a:endParaRPr lang="en-US"/>
        </a:p>
      </dgm:t>
    </dgm:pt>
    <dgm:pt modelId="{47BFBAFA-0356-4A91-AC5B-4E89C8C1136C}">
      <dgm:prSet/>
      <dgm:spPr/>
      <dgm:t>
        <a:bodyPr/>
        <a:lstStyle/>
        <a:p>
          <a:r>
            <a:rPr lang="en-US"/>
            <a:t>Typically, datasets can be split into – training, testing and validation, however, for this project only training and testing sets were instantiated. </a:t>
          </a:r>
        </a:p>
      </dgm:t>
    </dgm:pt>
    <dgm:pt modelId="{A091ED1A-62C7-4F8C-92A5-E8842DAB0756}" type="parTrans" cxnId="{018761B1-BF6C-408F-AB6F-99B8F9432DEE}">
      <dgm:prSet/>
      <dgm:spPr/>
      <dgm:t>
        <a:bodyPr/>
        <a:lstStyle/>
        <a:p>
          <a:endParaRPr lang="en-US"/>
        </a:p>
      </dgm:t>
    </dgm:pt>
    <dgm:pt modelId="{936F51BA-DA6F-4045-8DF4-D34D841375C0}" type="sibTrans" cxnId="{018761B1-BF6C-408F-AB6F-99B8F9432DEE}">
      <dgm:prSet/>
      <dgm:spPr/>
      <dgm:t>
        <a:bodyPr/>
        <a:lstStyle/>
        <a:p>
          <a:endParaRPr lang="en-US"/>
        </a:p>
      </dgm:t>
    </dgm:pt>
    <dgm:pt modelId="{CB36A699-BAF5-424A-96D8-28C5A5196F2D}">
      <dgm:prSet/>
      <dgm:spPr/>
      <dgm:t>
        <a:bodyPr/>
        <a:lstStyle/>
        <a:p>
          <a:r>
            <a:rPr lang="en-US"/>
            <a:t>The reason a validation set was deemed redundant was due to the availability of an explicit testing data. The split is 70:30, training to testing.</a:t>
          </a:r>
        </a:p>
      </dgm:t>
    </dgm:pt>
    <dgm:pt modelId="{05D34466-24B6-422A-A4EF-FF61518D87DB}" type="parTrans" cxnId="{F4795F19-B9F8-4818-A819-D7F54E7E9F8C}">
      <dgm:prSet/>
      <dgm:spPr/>
      <dgm:t>
        <a:bodyPr/>
        <a:lstStyle/>
        <a:p>
          <a:endParaRPr lang="en-US"/>
        </a:p>
      </dgm:t>
    </dgm:pt>
    <dgm:pt modelId="{2E693EB1-5C20-4BA0-ABEB-4938C6846754}" type="sibTrans" cxnId="{F4795F19-B9F8-4818-A819-D7F54E7E9F8C}">
      <dgm:prSet/>
      <dgm:spPr/>
      <dgm:t>
        <a:bodyPr/>
        <a:lstStyle/>
        <a:p>
          <a:endParaRPr lang="en-US"/>
        </a:p>
      </dgm:t>
    </dgm:pt>
    <dgm:pt modelId="{F31EFCD2-81FB-374F-9351-5C5BB9CCAF3B}" type="pres">
      <dgm:prSet presAssocID="{FA5CE70D-73B5-4ECB-8560-3E0CED840D4C}" presName="vert0" presStyleCnt="0">
        <dgm:presLayoutVars>
          <dgm:dir/>
          <dgm:animOne val="branch"/>
          <dgm:animLvl val="lvl"/>
        </dgm:presLayoutVars>
      </dgm:prSet>
      <dgm:spPr/>
    </dgm:pt>
    <dgm:pt modelId="{E8FAF8A2-DA63-2444-9876-2BB974CC9066}" type="pres">
      <dgm:prSet presAssocID="{DC66C6A9-6B0E-4BA4-B4B7-03669FCB4663}" presName="thickLine" presStyleLbl="alignNode1" presStyleIdx="0" presStyleCnt="1"/>
      <dgm:spPr/>
    </dgm:pt>
    <dgm:pt modelId="{CAEC11A4-917C-294F-99A7-DF7735CF02F9}" type="pres">
      <dgm:prSet presAssocID="{DC66C6A9-6B0E-4BA4-B4B7-03669FCB4663}" presName="horz1" presStyleCnt="0"/>
      <dgm:spPr/>
    </dgm:pt>
    <dgm:pt modelId="{A0F98A55-C036-334F-97A2-D41A58259353}" type="pres">
      <dgm:prSet presAssocID="{DC66C6A9-6B0E-4BA4-B4B7-03669FCB4663}" presName="tx1" presStyleLbl="revTx" presStyleIdx="0" presStyleCnt="4"/>
      <dgm:spPr/>
    </dgm:pt>
    <dgm:pt modelId="{E47FE95C-8289-8B4B-BDD5-0E6AD6D2F649}" type="pres">
      <dgm:prSet presAssocID="{DC66C6A9-6B0E-4BA4-B4B7-03669FCB4663}" presName="vert1" presStyleCnt="0"/>
      <dgm:spPr/>
    </dgm:pt>
    <dgm:pt modelId="{778EFF15-3372-E24E-9F81-E397110C25FD}" type="pres">
      <dgm:prSet presAssocID="{F54EA698-E945-4520-B9E0-F878FDB67FC5}" presName="vertSpace2a" presStyleCnt="0"/>
      <dgm:spPr/>
    </dgm:pt>
    <dgm:pt modelId="{BFA646C9-27DF-0E4B-BE7E-098CA4E9DE70}" type="pres">
      <dgm:prSet presAssocID="{F54EA698-E945-4520-B9E0-F878FDB67FC5}" presName="horz2" presStyleCnt="0"/>
      <dgm:spPr/>
    </dgm:pt>
    <dgm:pt modelId="{8AF076B1-96CD-8A4B-9C49-01CB223916C3}" type="pres">
      <dgm:prSet presAssocID="{F54EA698-E945-4520-B9E0-F878FDB67FC5}" presName="horzSpace2" presStyleCnt="0"/>
      <dgm:spPr/>
    </dgm:pt>
    <dgm:pt modelId="{35650274-22E7-794A-9416-6EA2F13ECA63}" type="pres">
      <dgm:prSet presAssocID="{F54EA698-E945-4520-B9E0-F878FDB67FC5}" presName="tx2" presStyleLbl="revTx" presStyleIdx="1" presStyleCnt="4"/>
      <dgm:spPr/>
    </dgm:pt>
    <dgm:pt modelId="{DE0C0313-25F7-C448-86BB-B4580D3D373B}" type="pres">
      <dgm:prSet presAssocID="{F54EA698-E945-4520-B9E0-F878FDB67FC5}" presName="vert2" presStyleCnt="0"/>
      <dgm:spPr/>
    </dgm:pt>
    <dgm:pt modelId="{2C623DDC-8B6E-4849-9F47-C3E81F6F26F6}" type="pres">
      <dgm:prSet presAssocID="{F54EA698-E945-4520-B9E0-F878FDB67FC5}" presName="thinLine2b" presStyleLbl="callout" presStyleIdx="0" presStyleCnt="3"/>
      <dgm:spPr/>
    </dgm:pt>
    <dgm:pt modelId="{A0AABB82-44F3-1645-B503-8C7863C990A9}" type="pres">
      <dgm:prSet presAssocID="{F54EA698-E945-4520-B9E0-F878FDB67FC5}" presName="vertSpace2b" presStyleCnt="0"/>
      <dgm:spPr/>
    </dgm:pt>
    <dgm:pt modelId="{4793B191-08EF-BC42-A08E-773F43E79536}" type="pres">
      <dgm:prSet presAssocID="{47BFBAFA-0356-4A91-AC5B-4E89C8C1136C}" presName="horz2" presStyleCnt="0"/>
      <dgm:spPr/>
    </dgm:pt>
    <dgm:pt modelId="{1CB25EDD-39D6-CC43-8215-2F35C0F26A7E}" type="pres">
      <dgm:prSet presAssocID="{47BFBAFA-0356-4A91-AC5B-4E89C8C1136C}" presName="horzSpace2" presStyleCnt="0"/>
      <dgm:spPr/>
    </dgm:pt>
    <dgm:pt modelId="{01071EB6-BD3A-1047-A79F-BE51B2D551A6}" type="pres">
      <dgm:prSet presAssocID="{47BFBAFA-0356-4A91-AC5B-4E89C8C1136C}" presName="tx2" presStyleLbl="revTx" presStyleIdx="2" presStyleCnt="4"/>
      <dgm:spPr/>
    </dgm:pt>
    <dgm:pt modelId="{8A906F48-6271-3844-9CA0-D0F8FE714C36}" type="pres">
      <dgm:prSet presAssocID="{47BFBAFA-0356-4A91-AC5B-4E89C8C1136C}" presName="vert2" presStyleCnt="0"/>
      <dgm:spPr/>
    </dgm:pt>
    <dgm:pt modelId="{8514CB15-9C15-FD45-A06C-81EA97C14690}" type="pres">
      <dgm:prSet presAssocID="{47BFBAFA-0356-4A91-AC5B-4E89C8C1136C}" presName="thinLine2b" presStyleLbl="callout" presStyleIdx="1" presStyleCnt="3"/>
      <dgm:spPr/>
    </dgm:pt>
    <dgm:pt modelId="{A680F563-1860-5C4E-881E-2F050D4F0295}" type="pres">
      <dgm:prSet presAssocID="{47BFBAFA-0356-4A91-AC5B-4E89C8C1136C}" presName="vertSpace2b" presStyleCnt="0"/>
      <dgm:spPr/>
    </dgm:pt>
    <dgm:pt modelId="{7E8D872F-9482-0945-A7F7-688E3062DF5E}" type="pres">
      <dgm:prSet presAssocID="{CB36A699-BAF5-424A-96D8-28C5A5196F2D}" presName="horz2" presStyleCnt="0"/>
      <dgm:spPr/>
    </dgm:pt>
    <dgm:pt modelId="{BE863700-46EB-B247-AD07-D119F32B269D}" type="pres">
      <dgm:prSet presAssocID="{CB36A699-BAF5-424A-96D8-28C5A5196F2D}" presName="horzSpace2" presStyleCnt="0"/>
      <dgm:spPr/>
    </dgm:pt>
    <dgm:pt modelId="{D6C3703E-1BE0-0943-AAA4-C1A4B01FC02F}" type="pres">
      <dgm:prSet presAssocID="{CB36A699-BAF5-424A-96D8-28C5A5196F2D}" presName="tx2" presStyleLbl="revTx" presStyleIdx="3" presStyleCnt="4"/>
      <dgm:spPr/>
    </dgm:pt>
    <dgm:pt modelId="{62A44A64-070F-944B-AE13-C9C3DCFF1DE6}" type="pres">
      <dgm:prSet presAssocID="{CB36A699-BAF5-424A-96D8-28C5A5196F2D}" presName="vert2" presStyleCnt="0"/>
      <dgm:spPr/>
    </dgm:pt>
    <dgm:pt modelId="{78601707-9AAD-1846-BFB8-1928B1533B20}" type="pres">
      <dgm:prSet presAssocID="{CB36A699-BAF5-424A-96D8-28C5A5196F2D}" presName="thinLine2b" presStyleLbl="callout" presStyleIdx="2" presStyleCnt="3"/>
      <dgm:spPr/>
    </dgm:pt>
    <dgm:pt modelId="{6E0E5086-1AAE-A844-AC5E-37C5C69BBC4C}" type="pres">
      <dgm:prSet presAssocID="{CB36A699-BAF5-424A-96D8-28C5A5196F2D}" presName="vertSpace2b" presStyleCnt="0"/>
      <dgm:spPr/>
    </dgm:pt>
  </dgm:ptLst>
  <dgm:cxnLst>
    <dgm:cxn modelId="{9795710A-E804-6145-B3BA-9563C5E0715C}" type="presOf" srcId="{47BFBAFA-0356-4A91-AC5B-4E89C8C1136C}" destId="{01071EB6-BD3A-1047-A79F-BE51B2D551A6}" srcOrd="0" destOrd="0" presId="urn:microsoft.com/office/officeart/2008/layout/LinedList"/>
    <dgm:cxn modelId="{F4795F19-B9F8-4818-A819-D7F54E7E9F8C}" srcId="{DC66C6A9-6B0E-4BA4-B4B7-03669FCB4663}" destId="{CB36A699-BAF5-424A-96D8-28C5A5196F2D}" srcOrd="2" destOrd="0" parTransId="{05D34466-24B6-422A-A4EF-FF61518D87DB}" sibTransId="{2E693EB1-5C20-4BA0-ABEB-4938C6846754}"/>
    <dgm:cxn modelId="{5F1DF621-3123-D548-AD6E-DF149785A012}" type="presOf" srcId="{F54EA698-E945-4520-B9E0-F878FDB67FC5}" destId="{35650274-22E7-794A-9416-6EA2F13ECA63}" srcOrd="0" destOrd="0" presId="urn:microsoft.com/office/officeart/2008/layout/LinedList"/>
    <dgm:cxn modelId="{9FF74F30-4208-4637-8188-BCAD1BD001DF}" srcId="{FA5CE70D-73B5-4ECB-8560-3E0CED840D4C}" destId="{DC66C6A9-6B0E-4BA4-B4B7-03669FCB4663}" srcOrd="0" destOrd="0" parTransId="{949F5B33-188D-4D82-9721-87A3F68C008F}" sibTransId="{6ED710CC-C460-478B-B03F-62D3A3FA3CB2}"/>
    <dgm:cxn modelId="{2D952865-DF49-8D49-8FDB-12402669CD64}" type="presOf" srcId="{CB36A699-BAF5-424A-96D8-28C5A5196F2D}" destId="{D6C3703E-1BE0-0943-AAA4-C1A4B01FC02F}" srcOrd="0" destOrd="0" presId="urn:microsoft.com/office/officeart/2008/layout/LinedList"/>
    <dgm:cxn modelId="{CB893781-42A7-CF42-A97E-A0FD26815E0A}" type="presOf" srcId="{DC66C6A9-6B0E-4BA4-B4B7-03669FCB4663}" destId="{A0F98A55-C036-334F-97A2-D41A58259353}" srcOrd="0" destOrd="0" presId="urn:microsoft.com/office/officeart/2008/layout/LinedList"/>
    <dgm:cxn modelId="{018761B1-BF6C-408F-AB6F-99B8F9432DEE}" srcId="{DC66C6A9-6B0E-4BA4-B4B7-03669FCB4663}" destId="{47BFBAFA-0356-4A91-AC5B-4E89C8C1136C}" srcOrd="1" destOrd="0" parTransId="{A091ED1A-62C7-4F8C-92A5-E8842DAB0756}" sibTransId="{936F51BA-DA6F-4045-8DF4-D34D841375C0}"/>
    <dgm:cxn modelId="{946D4FBF-C633-964B-A54D-115948D6E5B0}" type="presOf" srcId="{FA5CE70D-73B5-4ECB-8560-3E0CED840D4C}" destId="{F31EFCD2-81FB-374F-9351-5C5BB9CCAF3B}" srcOrd="0" destOrd="0" presId="urn:microsoft.com/office/officeart/2008/layout/LinedList"/>
    <dgm:cxn modelId="{2F3BCBCA-96CD-46AB-B8DA-C3B895026840}" srcId="{DC66C6A9-6B0E-4BA4-B4B7-03669FCB4663}" destId="{F54EA698-E945-4520-B9E0-F878FDB67FC5}" srcOrd="0" destOrd="0" parTransId="{2F89F60E-2671-402D-8FD5-2DBD8424D320}" sibTransId="{9E2FEBDF-A17C-43C3-BD5C-569383D0E5BA}"/>
    <dgm:cxn modelId="{E3F20880-9852-2A4F-9F12-09E2E308F439}" type="presParOf" srcId="{F31EFCD2-81FB-374F-9351-5C5BB9CCAF3B}" destId="{E8FAF8A2-DA63-2444-9876-2BB974CC9066}" srcOrd="0" destOrd="0" presId="urn:microsoft.com/office/officeart/2008/layout/LinedList"/>
    <dgm:cxn modelId="{8F863384-4263-644F-917D-FF825BF0724B}" type="presParOf" srcId="{F31EFCD2-81FB-374F-9351-5C5BB9CCAF3B}" destId="{CAEC11A4-917C-294F-99A7-DF7735CF02F9}" srcOrd="1" destOrd="0" presId="urn:microsoft.com/office/officeart/2008/layout/LinedList"/>
    <dgm:cxn modelId="{7E280069-2191-AC41-9358-24079091672A}" type="presParOf" srcId="{CAEC11A4-917C-294F-99A7-DF7735CF02F9}" destId="{A0F98A55-C036-334F-97A2-D41A58259353}" srcOrd="0" destOrd="0" presId="urn:microsoft.com/office/officeart/2008/layout/LinedList"/>
    <dgm:cxn modelId="{3A2A1D99-F77C-EF4B-ABD5-57CC068E8DCD}" type="presParOf" srcId="{CAEC11A4-917C-294F-99A7-DF7735CF02F9}" destId="{E47FE95C-8289-8B4B-BDD5-0E6AD6D2F649}" srcOrd="1" destOrd="0" presId="urn:microsoft.com/office/officeart/2008/layout/LinedList"/>
    <dgm:cxn modelId="{299BC5BE-D2D3-B540-A18D-807B560148C7}" type="presParOf" srcId="{E47FE95C-8289-8B4B-BDD5-0E6AD6D2F649}" destId="{778EFF15-3372-E24E-9F81-E397110C25FD}" srcOrd="0" destOrd="0" presId="urn:microsoft.com/office/officeart/2008/layout/LinedList"/>
    <dgm:cxn modelId="{7066CD42-951E-E948-BD10-1B80B8A1AC15}" type="presParOf" srcId="{E47FE95C-8289-8B4B-BDD5-0E6AD6D2F649}" destId="{BFA646C9-27DF-0E4B-BE7E-098CA4E9DE70}" srcOrd="1" destOrd="0" presId="urn:microsoft.com/office/officeart/2008/layout/LinedList"/>
    <dgm:cxn modelId="{25ACFA0E-548A-E04A-A595-49CA1795CD8E}" type="presParOf" srcId="{BFA646C9-27DF-0E4B-BE7E-098CA4E9DE70}" destId="{8AF076B1-96CD-8A4B-9C49-01CB223916C3}" srcOrd="0" destOrd="0" presId="urn:microsoft.com/office/officeart/2008/layout/LinedList"/>
    <dgm:cxn modelId="{B828433D-7241-E341-B27F-FD8D51CF7BD0}" type="presParOf" srcId="{BFA646C9-27DF-0E4B-BE7E-098CA4E9DE70}" destId="{35650274-22E7-794A-9416-6EA2F13ECA63}" srcOrd="1" destOrd="0" presId="urn:microsoft.com/office/officeart/2008/layout/LinedList"/>
    <dgm:cxn modelId="{23C4D305-69DA-A64E-9A73-A3B93EA8D949}" type="presParOf" srcId="{BFA646C9-27DF-0E4B-BE7E-098CA4E9DE70}" destId="{DE0C0313-25F7-C448-86BB-B4580D3D373B}" srcOrd="2" destOrd="0" presId="urn:microsoft.com/office/officeart/2008/layout/LinedList"/>
    <dgm:cxn modelId="{6865FF76-CBD3-3E49-94CA-32904D592932}" type="presParOf" srcId="{E47FE95C-8289-8B4B-BDD5-0E6AD6D2F649}" destId="{2C623DDC-8B6E-4849-9F47-C3E81F6F26F6}" srcOrd="2" destOrd="0" presId="urn:microsoft.com/office/officeart/2008/layout/LinedList"/>
    <dgm:cxn modelId="{4743A1EA-AF3D-C043-A6A4-56A4BF9DCF29}" type="presParOf" srcId="{E47FE95C-8289-8B4B-BDD5-0E6AD6D2F649}" destId="{A0AABB82-44F3-1645-B503-8C7863C990A9}" srcOrd="3" destOrd="0" presId="urn:microsoft.com/office/officeart/2008/layout/LinedList"/>
    <dgm:cxn modelId="{28ACF6C4-9DD6-7F44-840F-246409AA8D1B}" type="presParOf" srcId="{E47FE95C-8289-8B4B-BDD5-0E6AD6D2F649}" destId="{4793B191-08EF-BC42-A08E-773F43E79536}" srcOrd="4" destOrd="0" presId="urn:microsoft.com/office/officeart/2008/layout/LinedList"/>
    <dgm:cxn modelId="{4391D9FE-8CDA-EB45-995E-31322B549179}" type="presParOf" srcId="{4793B191-08EF-BC42-A08E-773F43E79536}" destId="{1CB25EDD-39D6-CC43-8215-2F35C0F26A7E}" srcOrd="0" destOrd="0" presId="urn:microsoft.com/office/officeart/2008/layout/LinedList"/>
    <dgm:cxn modelId="{4A4CEDC3-0A23-894A-AEB2-22414A8FC5D7}" type="presParOf" srcId="{4793B191-08EF-BC42-A08E-773F43E79536}" destId="{01071EB6-BD3A-1047-A79F-BE51B2D551A6}" srcOrd="1" destOrd="0" presId="urn:microsoft.com/office/officeart/2008/layout/LinedList"/>
    <dgm:cxn modelId="{4D28F3D5-1674-394C-BAC3-BD0AD3E23540}" type="presParOf" srcId="{4793B191-08EF-BC42-A08E-773F43E79536}" destId="{8A906F48-6271-3844-9CA0-D0F8FE714C36}" srcOrd="2" destOrd="0" presId="urn:microsoft.com/office/officeart/2008/layout/LinedList"/>
    <dgm:cxn modelId="{144452C8-AC69-3B46-8696-E53B88B48267}" type="presParOf" srcId="{E47FE95C-8289-8B4B-BDD5-0E6AD6D2F649}" destId="{8514CB15-9C15-FD45-A06C-81EA97C14690}" srcOrd="5" destOrd="0" presId="urn:microsoft.com/office/officeart/2008/layout/LinedList"/>
    <dgm:cxn modelId="{65C5CA42-68CA-DF48-A51F-1149B5A8FEF1}" type="presParOf" srcId="{E47FE95C-8289-8B4B-BDD5-0E6AD6D2F649}" destId="{A680F563-1860-5C4E-881E-2F050D4F0295}" srcOrd="6" destOrd="0" presId="urn:microsoft.com/office/officeart/2008/layout/LinedList"/>
    <dgm:cxn modelId="{44779C92-E184-FE48-90A3-593161A82C6C}" type="presParOf" srcId="{E47FE95C-8289-8B4B-BDD5-0E6AD6D2F649}" destId="{7E8D872F-9482-0945-A7F7-688E3062DF5E}" srcOrd="7" destOrd="0" presId="urn:microsoft.com/office/officeart/2008/layout/LinedList"/>
    <dgm:cxn modelId="{3764C508-CC5B-0740-91D8-66B73FB7D0E1}" type="presParOf" srcId="{7E8D872F-9482-0945-A7F7-688E3062DF5E}" destId="{BE863700-46EB-B247-AD07-D119F32B269D}" srcOrd="0" destOrd="0" presId="urn:microsoft.com/office/officeart/2008/layout/LinedList"/>
    <dgm:cxn modelId="{B50F3A95-6DF5-1447-AA17-3F3370F3D18F}" type="presParOf" srcId="{7E8D872F-9482-0945-A7F7-688E3062DF5E}" destId="{D6C3703E-1BE0-0943-AAA4-C1A4B01FC02F}" srcOrd="1" destOrd="0" presId="urn:microsoft.com/office/officeart/2008/layout/LinedList"/>
    <dgm:cxn modelId="{AB2837F1-EBF8-B64B-BF02-165AFF60B60B}" type="presParOf" srcId="{7E8D872F-9482-0945-A7F7-688E3062DF5E}" destId="{62A44A64-070F-944B-AE13-C9C3DCFF1DE6}" srcOrd="2" destOrd="0" presId="urn:microsoft.com/office/officeart/2008/layout/LinedList"/>
    <dgm:cxn modelId="{F3453C07-7162-F34C-8F76-9DFFA6EDE50F}" type="presParOf" srcId="{E47FE95C-8289-8B4B-BDD5-0E6AD6D2F649}" destId="{78601707-9AAD-1846-BFB8-1928B1533B20}" srcOrd="8" destOrd="0" presId="urn:microsoft.com/office/officeart/2008/layout/LinedList"/>
    <dgm:cxn modelId="{B766FD99-0FDC-D549-82A4-9799B825D1ED}" type="presParOf" srcId="{E47FE95C-8289-8B4B-BDD5-0E6AD6D2F649}" destId="{6E0E5086-1AAE-A844-AC5E-37C5C69BBC4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387A1-14CA-497C-9C27-451127D215E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A906FE-66F2-482B-BF42-C7CD4D71D7D0}">
      <dgm:prSet/>
      <dgm:spPr/>
      <dgm:t>
        <a:bodyPr/>
        <a:lstStyle/>
        <a:p>
          <a:r>
            <a:rPr lang="en-GB"/>
            <a:t>Complete Random Forest</a:t>
          </a:r>
          <a:endParaRPr lang="en-US"/>
        </a:p>
      </dgm:t>
    </dgm:pt>
    <dgm:pt modelId="{5508C0A0-A0D9-45A4-B624-3549B1078FE1}" type="parTrans" cxnId="{49E30AAF-AC10-4416-91B9-5C2A5AFB3E44}">
      <dgm:prSet/>
      <dgm:spPr/>
      <dgm:t>
        <a:bodyPr/>
        <a:lstStyle/>
        <a:p>
          <a:endParaRPr lang="en-US"/>
        </a:p>
      </dgm:t>
    </dgm:pt>
    <dgm:pt modelId="{A7C06449-4696-4CB0-B9D8-D931161AAC9C}" type="sibTrans" cxnId="{49E30AAF-AC10-4416-91B9-5C2A5AFB3E44}">
      <dgm:prSet/>
      <dgm:spPr/>
      <dgm:t>
        <a:bodyPr/>
        <a:lstStyle/>
        <a:p>
          <a:endParaRPr lang="en-US"/>
        </a:p>
      </dgm:t>
    </dgm:pt>
    <dgm:pt modelId="{55CEFCB2-1BEA-491C-8B0F-81DD6F0D4C19}">
      <dgm:prSet/>
      <dgm:spPr/>
      <dgm:t>
        <a:bodyPr/>
        <a:lstStyle/>
        <a:p>
          <a:r>
            <a:rPr lang="en-GB"/>
            <a:t>Alternative Models</a:t>
          </a:r>
          <a:endParaRPr lang="en-US"/>
        </a:p>
      </dgm:t>
    </dgm:pt>
    <dgm:pt modelId="{CC477A4A-954F-4E6F-9222-1021B24C9332}" type="parTrans" cxnId="{50379F5A-D3CB-4818-B7C3-EF12178D0BC6}">
      <dgm:prSet/>
      <dgm:spPr/>
      <dgm:t>
        <a:bodyPr/>
        <a:lstStyle/>
        <a:p>
          <a:endParaRPr lang="en-US"/>
        </a:p>
      </dgm:t>
    </dgm:pt>
    <dgm:pt modelId="{94E98E1C-F221-4836-94B5-1671CF0276F6}" type="sibTrans" cxnId="{50379F5A-D3CB-4818-B7C3-EF12178D0BC6}">
      <dgm:prSet/>
      <dgm:spPr/>
      <dgm:t>
        <a:bodyPr/>
        <a:lstStyle/>
        <a:p>
          <a:endParaRPr lang="en-US"/>
        </a:p>
      </dgm:t>
    </dgm:pt>
    <dgm:pt modelId="{FD7E3A9B-E252-4BAA-9C12-531E467D3ACE}">
      <dgm:prSet/>
      <dgm:spPr/>
      <dgm:t>
        <a:bodyPr/>
        <a:lstStyle/>
        <a:p>
          <a:r>
            <a:rPr lang="en-GB"/>
            <a:t>Alternative Pre-processing Methods</a:t>
          </a:r>
          <a:endParaRPr lang="en-US"/>
        </a:p>
      </dgm:t>
    </dgm:pt>
    <dgm:pt modelId="{D883DAE4-A391-42B8-B597-4743A89BC21E}" type="parTrans" cxnId="{5A0C607A-F924-487E-8E16-7F993E8BD2E8}">
      <dgm:prSet/>
      <dgm:spPr/>
      <dgm:t>
        <a:bodyPr/>
        <a:lstStyle/>
        <a:p>
          <a:endParaRPr lang="en-US"/>
        </a:p>
      </dgm:t>
    </dgm:pt>
    <dgm:pt modelId="{C52A40E4-1243-483B-B997-72BF25566499}" type="sibTrans" cxnId="{5A0C607A-F924-487E-8E16-7F993E8BD2E8}">
      <dgm:prSet/>
      <dgm:spPr/>
      <dgm:t>
        <a:bodyPr/>
        <a:lstStyle/>
        <a:p>
          <a:endParaRPr lang="en-US"/>
        </a:p>
      </dgm:t>
    </dgm:pt>
    <dgm:pt modelId="{EA9AA646-DE35-E240-9CC5-04F247498B75}" type="pres">
      <dgm:prSet presAssocID="{EFC387A1-14CA-497C-9C27-451127D215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2ECEF3-788A-2147-8730-300B07E29E49}" type="pres">
      <dgm:prSet presAssocID="{47A906FE-66F2-482B-BF42-C7CD4D71D7D0}" presName="hierRoot1" presStyleCnt="0"/>
      <dgm:spPr/>
    </dgm:pt>
    <dgm:pt modelId="{C27CD5E8-84A1-8045-98B3-C79870550D97}" type="pres">
      <dgm:prSet presAssocID="{47A906FE-66F2-482B-BF42-C7CD4D71D7D0}" presName="composite" presStyleCnt="0"/>
      <dgm:spPr/>
    </dgm:pt>
    <dgm:pt modelId="{F75E466F-C1C6-7E4E-A625-3504ACA7A52A}" type="pres">
      <dgm:prSet presAssocID="{47A906FE-66F2-482B-BF42-C7CD4D71D7D0}" presName="background" presStyleLbl="node0" presStyleIdx="0" presStyleCnt="3"/>
      <dgm:spPr/>
    </dgm:pt>
    <dgm:pt modelId="{5E24E14F-E470-844F-ACFE-7323F8D48351}" type="pres">
      <dgm:prSet presAssocID="{47A906FE-66F2-482B-BF42-C7CD4D71D7D0}" presName="text" presStyleLbl="fgAcc0" presStyleIdx="0" presStyleCnt="3">
        <dgm:presLayoutVars>
          <dgm:chPref val="3"/>
        </dgm:presLayoutVars>
      </dgm:prSet>
      <dgm:spPr/>
    </dgm:pt>
    <dgm:pt modelId="{DE58679E-F4DF-A441-9C3E-5CECF3D2231D}" type="pres">
      <dgm:prSet presAssocID="{47A906FE-66F2-482B-BF42-C7CD4D71D7D0}" presName="hierChild2" presStyleCnt="0"/>
      <dgm:spPr/>
    </dgm:pt>
    <dgm:pt modelId="{B83B0CBE-F6B7-954C-B468-355CD8C76C9D}" type="pres">
      <dgm:prSet presAssocID="{55CEFCB2-1BEA-491C-8B0F-81DD6F0D4C19}" presName="hierRoot1" presStyleCnt="0"/>
      <dgm:spPr/>
    </dgm:pt>
    <dgm:pt modelId="{4AC8CD19-C840-EE47-983D-87AD94301868}" type="pres">
      <dgm:prSet presAssocID="{55CEFCB2-1BEA-491C-8B0F-81DD6F0D4C19}" presName="composite" presStyleCnt="0"/>
      <dgm:spPr/>
    </dgm:pt>
    <dgm:pt modelId="{07482A37-A497-ED42-AD0C-D53F8EE88F67}" type="pres">
      <dgm:prSet presAssocID="{55CEFCB2-1BEA-491C-8B0F-81DD6F0D4C19}" presName="background" presStyleLbl="node0" presStyleIdx="1" presStyleCnt="3"/>
      <dgm:spPr/>
    </dgm:pt>
    <dgm:pt modelId="{B1C50850-5A20-014B-AD51-9066F89B83DE}" type="pres">
      <dgm:prSet presAssocID="{55CEFCB2-1BEA-491C-8B0F-81DD6F0D4C19}" presName="text" presStyleLbl="fgAcc0" presStyleIdx="1" presStyleCnt="3">
        <dgm:presLayoutVars>
          <dgm:chPref val="3"/>
        </dgm:presLayoutVars>
      </dgm:prSet>
      <dgm:spPr/>
    </dgm:pt>
    <dgm:pt modelId="{9F0CA44B-CD56-F842-B813-59E5CCC11535}" type="pres">
      <dgm:prSet presAssocID="{55CEFCB2-1BEA-491C-8B0F-81DD6F0D4C19}" presName="hierChild2" presStyleCnt="0"/>
      <dgm:spPr/>
    </dgm:pt>
    <dgm:pt modelId="{AFB5D024-EE1D-AE42-A4A9-2F7F6C0C4B38}" type="pres">
      <dgm:prSet presAssocID="{FD7E3A9B-E252-4BAA-9C12-531E467D3ACE}" presName="hierRoot1" presStyleCnt="0"/>
      <dgm:spPr/>
    </dgm:pt>
    <dgm:pt modelId="{3B675974-AE30-1340-A92F-0C23BD8E4291}" type="pres">
      <dgm:prSet presAssocID="{FD7E3A9B-E252-4BAA-9C12-531E467D3ACE}" presName="composite" presStyleCnt="0"/>
      <dgm:spPr/>
    </dgm:pt>
    <dgm:pt modelId="{CA18DDE4-A2DC-6C4B-8F51-7BFF4CAF6AB8}" type="pres">
      <dgm:prSet presAssocID="{FD7E3A9B-E252-4BAA-9C12-531E467D3ACE}" presName="background" presStyleLbl="node0" presStyleIdx="2" presStyleCnt="3"/>
      <dgm:spPr/>
    </dgm:pt>
    <dgm:pt modelId="{82022CE3-8986-0548-8682-D490A7287EC9}" type="pres">
      <dgm:prSet presAssocID="{FD7E3A9B-E252-4BAA-9C12-531E467D3ACE}" presName="text" presStyleLbl="fgAcc0" presStyleIdx="2" presStyleCnt="3">
        <dgm:presLayoutVars>
          <dgm:chPref val="3"/>
        </dgm:presLayoutVars>
      </dgm:prSet>
      <dgm:spPr/>
    </dgm:pt>
    <dgm:pt modelId="{89B63730-0766-3243-A2EA-933383E2C530}" type="pres">
      <dgm:prSet presAssocID="{FD7E3A9B-E252-4BAA-9C12-531E467D3ACE}" presName="hierChild2" presStyleCnt="0"/>
      <dgm:spPr/>
    </dgm:pt>
  </dgm:ptLst>
  <dgm:cxnLst>
    <dgm:cxn modelId="{7B0FA303-B804-BC46-9470-74CFB0489F25}" type="presOf" srcId="{55CEFCB2-1BEA-491C-8B0F-81DD6F0D4C19}" destId="{B1C50850-5A20-014B-AD51-9066F89B83DE}" srcOrd="0" destOrd="0" presId="urn:microsoft.com/office/officeart/2005/8/layout/hierarchy1"/>
    <dgm:cxn modelId="{50379F5A-D3CB-4818-B7C3-EF12178D0BC6}" srcId="{EFC387A1-14CA-497C-9C27-451127D215EE}" destId="{55CEFCB2-1BEA-491C-8B0F-81DD6F0D4C19}" srcOrd="1" destOrd="0" parTransId="{CC477A4A-954F-4E6F-9222-1021B24C9332}" sibTransId="{94E98E1C-F221-4836-94B5-1671CF0276F6}"/>
    <dgm:cxn modelId="{5A0C607A-F924-487E-8E16-7F993E8BD2E8}" srcId="{EFC387A1-14CA-497C-9C27-451127D215EE}" destId="{FD7E3A9B-E252-4BAA-9C12-531E467D3ACE}" srcOrd="2" destOrd="0" parTransId="{D883DAE4-A391-42B8-B597-4743A89BC21E}" sibTransId="{C52A40E4-1243-483B-B997-72BF25566499}"/>
    <dgm:cxn modelId="{57285D87-3D80-EE49-A56B-A356319FBFAC}" type="presOf" srcId="{47A906FE-66F2-482B-BF42-C7CD4D71D7D0}" destId="{5E24E14F-E470-844F-ACFE-7323F8D48351}" srcOrd="0" destOrd="0" presId="urn:microsoft.com/office/officeart/2005/8/layout/hierarchy1"/>
    <dgm:cxn modelId="{02A025A9-DEB9-C74D-9AFA-4DD1CFD1B8F5}" type="presOf" srcId="{EFC387A1-14CA-497C-9C27-451127D215EE}" destId="{EA9AA646-DE35-E240-9CC5-04F247498B75}" srcOrd="0" destOrd="0" presId="urn:microsoft.com/office/officeart/2005/8/layout/hierarchy1"/>
    <dgm:cxn modelId="{49E30AAF-AC10-4416-91B9-5C2A5AFB3E44}" srcId="{EFC387A1-14CA-497C-9C27-451127D215EE}" destId="{47A906FE-66F2-482B-BF42-C7CD4D71D7D0}" srcOrd="0" destOrd="0" parTransId="{5508C0A0-A0D9-45A4-B624-3549B1078FE1}" sibTransId="{A7C06449-4696-4CB0-B9D8-D931161AAC9C}"/>
    <dgm:cxn modelId="{491DCFC8-DA26-224C-9347-33C997696BB4}" type="presOf" srcId="{FD7E3A9B-E252-4BAA-9C12-531E467D3ACE}" destId="{82022CE3-8986-0548-8682-D490A7287EC9}" srcOrd="0" destOrd="0" presId="urn:microsoft.com/office/officeart/2005/8/layout/hierarchy1"/>
    <dgm:cxn modelId="{F396B498-9723-EE43-87A0-D8B8DCC0D2CA}" type="presParOf" srcId="{EA9AA646-DE35-E240-9CC5-04F247498B75}" destId="{102ECEF3-788A-2147-8730-300B07E29E49}" srcOrd="0" destOrd="0" presId="urn:microsoft.com/office/officeart/2005/8/layout/hierarchy1"/>
    <dgm:cxn modelId="{C1C57764-4C83-0145-82D6-5AB9B7E74528}" type="presParOf" srcId="{102ECEF3-788A-2147-8730-300B07E29E49}" destId="{C27CD5E8-84A1-8045-98B3-C79870550D97}" srcOrd="0" destOrd="0" presId="urn:microsoft.com/office/officeart/2005/8/layout/hierarchy1"/>
    <dgm:cxn modelId="{0ED95A36-C50E-D642-8E2E-D4410E6971B4}" type="presParOf" srcId="{C27CD5E8-84A1-8045-98B3-C79870550D97}" destId="{F75E466F-C1C6-7E4E-A625-3504ACA7A52A}" srcOrd="0" destOrd="0" presId="urn:microsoft.com/office/officeart/2005/8/layout/hierarchy1"/>
    <dgm:cxn modelId="{92E653D7-B56D-6340-BF61-812C7379A0DD}" type="presParOf" srcId="{C27CD5E8-84A1-8045-98B3-C79870550D97}" destId="{5E24E14F-E470-844F-ACFE-7323F8D48351}" srcOrd="1" destOrd="0" presId="urn:microsoft.com/office/officeart/2005/8/layout/hierarchy1"/>
    <dgm:cxn modelId="{ED23493A-A144-814E-9F3B-96BFE256B118}" type="presParOf" srcId="{102ECEF3-788A-2147-8730-300B07E29E49}" destId="{DE58679E-F4DF-A441-9C3E-5CECF3D2231D}" srcOrd="1" destOrd="0" presId="urn:microsoft.com/office/officeart/2005/8/layout/hierarchy1"/>
    <dgm:cxn modelId="{3AC92DD5-6651-0D42-BDE5-E117D3B20128}" type="presParOf" srcId="{EA9AA646-DE35-E240-9CC5-04F247498B75}" destId="{B83B0CBE-F6B7-954C-B468-355CD8C76C9D}" srcOrd="1" destOrd="0" presId="urn:microsoft.com/office/officeart/2005/8/layout/hierarchy1"/>
    <dgm:cxn modelId="{9C6AF0B3-92E3-5140-88A9-B6AEF0522AC3}" type="presParOf" srcId="{B83B0CBE-F6B7-954C-B468-355CD8C76C9D}" destId="{4AC8CD19-C840-EE47-983D-87AD94301868}" srcOrd="0" destOrd="0" presId="urn:microsoft.com/office/officeart/2005/8/layout/hierarchy1"/>
    <dgm:cxn modelId="{E2BF002F-26F1-894B-B837-78F3F16C677B}" type="presParOf" srcId="{4AC8CD19-C840-EE47-983D-87AD94301868}" destId="{07482A37-A497-ED42-AD0C-D53F8EE88F67}" srcOrd="0" destOrd="0" presId="urn:microsoft.com/office/officeart/2005/8/layout/hierarchy1"/>
    <dgm:cxn modelId="{E0916BAD-BE98-EB4D-BC04-4F6D8444B52F}" type="presParOf" srcId="{4AC8CD19-C840-EE47-983D-87AD94301868}" destId="{B1C50850-5A20-014B-AD51-9066F89B83DE}" srcOrd="1" destOrd="0" presId="urn:microsoft.com/office/officeart/2005/8/layout/hierarchy1"/>
    <dgm:cxn modelId="{7B929C20-1E74-9048-A7B4-F5172D875867}" type="presParOf" srcId="{B83B0CBE-F6B7-954C-B468-355CD8C76C9D}" destId="{9F0CA44B-CD56-F842-B813-59E5CCC11535}" srcOrd="1" destOrd="0" presId="urn:microsoft.com/office/officeart/2005/8/layout/hierarchy1"/>
    <dgm:cxn modelId="{AA1CDE99-1E82-9D4C-94BF-9DC82BC05E05}" type="presParOf" srcId="{EA9AA646-DE35-E240-9CC5-04F247498B75}" destId="{AFB5D024-EE1D-AE42-A4A9-2F7F6C0C4B38}" srcOrd="2" destOrd="0" presId="urn:microsoft.com/office/officeart/2005/8/layout/hierarchy1"/>
    <dgm:cxn modelId="{4F31DDEF-5B6C-EF4F-B91A-B0D0CA400071}" type="presParOf" srcId="{AFB5D024-EE1D-AE42-A4A9-2F7F6C0C4B38}" destId="{3B675974-AE30-1340-A92F-0C23BD8E4291}" srcOrd="0" destOrd="0" presId="urn:microsoft.com/office/officeart/2005/8/layout/hierarchy1"/>
    <dgm:cxn modelId="{B4318DE5-8BBB-4D4B-B944-4E65230F68CF}" type="presParOf" srcId="{3B675974-AE30-1340-A92F-0C23BD8E4291}" destId="{CA18DDE4-A2DC-6C4B-8F51-7BFF4CAF6AB8}" srcOrd="0" destOrd="0" presId="urn:microsoft.com/office/officeart/2005/8/layout/hierarchy1"/>
    <dgm:cxn modelId="{00DA1D7C-9066-9140-94AA-9ED22EF6E2AD}" type="presParOf" srcId="{3B675974-AE30-1340-A92F-0C23BD8E4291}" destId="{82022CE3-8986-0548-8682-D490A7287EC9}" srcOrd="1" destOrd="0" presId="urn:microsoft.com/office/officeart/2005/8/layout/hierarchy1"/>
    <dgm:cxn modelId="{62DEE680-17FB-7B4C-9646-B00F1C66308E}" type="presParOf" srcId="{AFB5D024-EE1D-AE42-A4A9-2F7F6C0C4B38}" destId="{89B63730-0766-3243-A2EA-933383E2C5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C789B-3926-463B-95B3-8B03B4C765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1073B3-D1C8-4C83-B324-8D9AB8870D20}">
      <dgm:prSet/>
      <dgm:spPr/>
      <dgm:t>
        <a:bodyPr/>
        <a:lstStyle/>
        <a:p>
          <a:pPr>
            <a:defRPr cap="all"/>
          </a:pPr>
          <a:r>
            <a:rPr lang="en-GB"/>
            <a:t>Extend to solve forecasting problems</a:t>
          </a:r>
          <a:endParaRPr lang="en-US"/>
        </a:p>
      </dgm:t>
    </dgm:pt>
    <dgm:pt modelId="{64707DFD-AEC2-4058-8A49-DA8999F5F360}" type="parTrans" cxnId="{D1302659-7185-4312-B721-31E2F0B7A3A8}">
      <dgm:prSet/>
      <dgm:spPr/>
      <dgm:t>
        <a:bodyPr/>
        <a:lstStyle/>
        <a:p>
          <a:endParaRPr lang="en-US"/>
        </a:p>
      </dgm:t>
    </dgm:pt>
    <dgm:pt modelId="{E4433645-43C7-4BED-8B88-E393635A7590}" type="sibTrans" cxnId="{D1302659-7185-4312-B721-31E2F0B7A3A8}">
      <dgm:prSet/>
      <dgm:spPr/>
      <dgm:t>
        <a:bodyPr/>
        <a:lstStyle/>
        <a:p>
          <a:endParaRPr lang="en-US"/>
        </a:p>
      </dgm:t>
    </dgm:pt>
    <dgm:pt modelId="{44103F58-D2D6-4765-8B8B-FCB5145A0D5C}">
      <dgm:prSet/>
      <dgm:spPr/>
      <dgm:t>
        <a:bodyPr/>
        <a:lstStyle/>
        <a:p>
          <a:pPr>
            <a:defRPr cap="all"/>
          </a:pPr>
          <a:r>
            <a:rPr lang="en-GB"/>
            <a:t>Look at Cloud based solutions</a:t>
          </a:r>
          <a:endParaRPr lang="en-US"/>
        </a:p>
      </dgm:t>
    </dgm:pt>
    <dgm:pt modelId="{37CC522E-620F-4024-BC61-566C7E8330B0}" type="parTrans" cxnId="{59198133-2BE0-4CAF-88CC-0F90F5F4570D}">
      <dgm:prSet/>
      <dgm:spPr/>
      <dgm:t>
        <a:bodyPr/>
        <a:lstStyle/>
        <a:p>
          <a:endParaRPr lang="en-US"/>
        </a:p>
      </dgm:t>
    </dgm:pt>
    <dgm:pt modelId="{675D06FD-EC30-45BC-9A74-922F10739E11}" type="sibTrans" cxnId="{59198133-2BE0-4CAF-88CC-0F90F5F4570D}">
      <dgm:prSet/>
      <dgm:spPr/>
      <dgm:t>
        <a:bodyPr/>
        <a:lstStyle/>
        <a:p>
          <a:endParaRPr lang="en-US"/>
        </a:p>
      </dgm:t>
    </dgm:pt>
    <dgm:pt modelId="{2FE671ED-63A6-4B87-A2BD-09A14B86B8CA}" type="pres">
      <dgm:prSet presAssocID="{121C789B-3926-463B-95B3-8B03B4C76559}" presName="root" presStyleCnt="0">
        <dgm:presLayoutVars>
          <dgm:dir/>
          <dgm:resizeHandles val="exact"/>
        </dgm:presLayoutVars>
      </dgm:prSet>
      <dgm:spPr/>
    </dgm:pt>
    <dgm:pt modelId="{92ADAB09-4F4F-4366-B7EF-85422EECFF46}" type="pres">
      <dgm:prSet presAssocID="{3B1073B3-D1C8-4C83-B324-8D9AB8870D20}" presName="compNode" presStyleCnt="0"/>
      <dgm:spPr/>
    </dgm:pt>
    <dgm:pt modelId="{758F9660-4EBC-43B4-BF7B-1F02B1A2FD2B}" type="pres">
      <dgm:prSet presAssocID="{3B1073B3-D1C8-4C83-B324-8D9AB8870D20}" presName="iconBgRect" presStyleLbl="bgShp" presStyleIdx="0" presStyleCnt="2"/>
      <dgm:spPr/>
    </dgm:pt>
    <dgm:pt modelId="{67571427-C386-4719-9B71-9273A35D89DB}" type="pres">
      <dgm:prSet presAssocID="{3B1073B3-D1C8-4C83-B324-8D9AB8870D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43C4C8-72E7-44FE-85F9-4AF6E003248A}" type="pres">
      <dgm:prSet presAssocID="{3B1073B3-D1C8-4C83-B324-8D9AB8870D20}" presName="spaceRect" presStyleCnt="0"/>
      <dgm:spPr/>
    </dgm:pt>
    <dgm:pt modelId="{300CAE10-C0B6-423A-8DE2-07577D779885}" type="pres">
      <dgm:prSet presAssocID="{3B1073B3-D1C8-4C83-B324-8D9AB8870D20}" presName="textRect" presStyleLbl="revTx" presStyleIdx="0" presStyleCnt="2">
        <dgm:presLayoutVars>
          <dgm:chMax val="1"/>
          <dgm:chPref val="1"/>
        </dgm:presLayoutVars>
      </dgm:prSet>
      <dgm:spPr/>
    </dgm:pt>
    <dgm:pt modelId="{2BACEE10-276C-404B-9B54-A494A5FB623A}" type="pres">
      <dgm:prSet presAssocID="{E4433645-43C7-4BED-8B88-E393635A7590}" presName="sibTrans" presStyleCnt="0"/>
      <dgm:spPr/>
    </dgm:pt>
    <dgm:pt modelId="{B92D8EFB-EBEC-4797-9DAF-E401194D0EA3}" type="pres">
      <dgm:prSet presAssocID="{44103F58-D2D6-4765-8B8B-FCB5145A0D5C}" presName="compNode" presStyleCnt="0"/>
      <dgm:spPr/>
    </dgm:pt>
    <dgm:pt modelId="{B3A6BCE4-D486-414C-8C47-3041C59D63D2}" type="pres">
      <dgm:prSet presAssocID="{44103F58-D2D6-4765-8B8B-FCB5145A0D5C}" presName="iconBgRect" presStyleLbl="bgShp" presStyleIdx="1" presStyleCnt="2"/>
      <dgm:spPr/>
    </dgm:pt>
    <dgm:pt modelId="{44FC4603-F5E3-4CB9-913D-456683789EDA}" type="pres">
      <dgm:prSet presAssocID="{44103F58-D2D6-4765-8B8B-FCB5145A0D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B1FA8C9-9ACC-44AD-8A83-ED79C066AF28}" type="pres">
      <dgm:prSet presAssocID="{44103F58-D2D6-4765-8B8B-FCB5145A0D5C}" presName="spaceRect" presStyleCnt="0"/>
      <dgm:spPr/>
    </dgm:pt>
    <dgm:pt modelId="{F2853869-3E8F-459F-AFC5-F8C1743A693D}" type="pres">
      <dgm:prSet presAssocID="{44103F58-D2D6-4765-8B8B-FCB5145A0D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198133-2BE0-4CAF-88CC-0F90F5F4570D}" srcId="{121C789B-3926-463B-95B3-8B03B4C76559}" destId="{44103F58-D2D6-4765-8B8B-FCB5145A0D5C}" srcOrd="1" destOrd="0" parTransId="{37CC522E-620F-4024-BC61-566C7E8330B0}" sibTransId="{675D06FD-EC30-45BC-9A74-922F10739E11}"/>
    <dgm:cxn modelId="{D1302659-7185-4312-B721-31E2F0B7A3A8}" srcId="{121C789B-3926-463B-95B3-8B03B4C76559}" destId="{3B1073B3-D1C8-4C83-B324-8D9AB8870D20}" srcOrd="0" destOrd="0" parTransId="{64707DFD-AEC2-4058-8A49-DA8999F5F360}" sibTransId="{E4433645-43C7-4BED-8B88-E393635A7590}"/>
    <dgm:cxn modelId="{48187193-AB0E-4EDE-A457-BB37E95CBCB9}" type="presOf" srcId="{121C789B-3926-463B-95B3-8B03B4C76559}" destId="{2FE671ED-63A6-4B87-A2BD-09A14B86B8CA}" srcOrd="0" destOrd="0" presId="urn:microsoft.com/office/officeart/2018/5/layout/IconCircleLabelList"/>
    <dgm:cxn modelId="{CE5F58DD-2E4E-478E-B20C-1262E1C76EB1}" type="presOf" srcId="{3B1073B3-D1C8-4C83-B324-8D9AB8870D20}" destId="{300CAE10-C0B6-423A-8DE2-07577D779885}" srcOrd="0" destOrd="0" presId="urn:microsoft.com/office/officeart/2018/5/layout/IconCircleLabelList"/>
    <dgm:cxn modelId="{2453E2F7-8893-4D1D-B37F-499F9B0251B1}" type="presOf" srcId="{44103F58-D2D6-4765-8B8B-FCB5145A0D5C}" destId="{F2853869-3E8F-459F-AFC5-F8C1743A693D}" srcOrd="0" destOrd="0" presId="urn:microsoft.com/office/officeart/2018/5/layout/IconCircleLabelList"/>
    <dgm:cxn modelId="{EEC50E33-7689-4EE3-87A3-38B1154C7E29}" type="presParOf" srcId="{2FE671ED-63A6-4B87-A2BD-09A14B86B8CA}" destId="{92ADAB09-4F4F-4366-B7EF-85422EECFF46}" srcOrd="0" destOrd="0" presId="urn:microsoft.com/office/officeart/2018/5/layout/IconCircleLabelList"/>
    <dgm:cxn modelId="{B36F461B-7F22-4AD4-8328-D6B9D471733A}" type="presParOf" srcId="{92ADAB09-4F4F-4366-B7EF-85422EECFF46}" destId="{758F9660-4EBC-43B4-BF7B-1F02B1A2FD2B}" srcOrd="0" destOrd="0" presId="urn:microsoft.com/office/officeart/2018/5/layout/IconCircleLabelList"/>
    <dgm:cxn modelId="{378C6C2A-6B1F-4868-B2F9-6F0D5C7F4494}" type="presParOf" srcId="{92ADAB09-4F4F-4366-B7EF-85422EECFF46}" destId="{67571427-C386-4719-9B71-9273A35D89DB}" srcOrd="1" destOrd="0" presId="urn:microsoft.com/office/officeart/2018/5/layout/IconCircleLabelList"/>
    <dgm:cxn modelId="{06490C45-E377-4925-B049-CA86FAE3692E}" type="presParOf" srcId="{92ADAB09-4F4F-4366-B7EF-85422EECFF46}" destId="{B343C4C8-72E7-44FE-85F9-4AF6E003248A}" srcOrd="2" destOrd="0" presId="urn:microsoft.com/office/officeart/2018/5/layout/IconCircleLabelList"/>
    <dgm:cxn modelId="{E5719927-6558-41CD-9814-C392825E91E0}" type="presParOf" srcId="{92ADAB09-4F4F-4366-B7EF-85422EECFF46}" destId="{300CAE10-C0B6-423A-8DE2-07577D779885}" srcOrd="3" destOrd="0" presId="urn:microsoft.com/office/officeart/2018/5/layout/IconCircleLabelList"/>
    <dgm:cxn modelId="{D4034F93-ABD3-422F-9D45-B951D27EBABD}" type="presParOf" srcId="{2FE671ED-63A6-4B87-A2BD-09A14B86B8CA}" destId="{2BACEE10-276C-404B-9B54-A494A5FB623A}" srcOrd="1" destOrd="0" presId="urn:microsoft.com/office/officeart/2018/5/layout/IconCircleLabelList"/>
    <dgm:cxn modelId="{C2ACA033-AB8F-41E5-B413-9390FFCB423A}" type="presParOf" srcId="{2FE671ED-63A6-4B87-A2BD-09A14B86B8CA}" destId="{B92D8EFB-EBEC-4797-9DAF-E401194D0EA3}" srcOrd="2" destOrd="0" presId="urn:microsoft.com/office/officeart/2018/5/layout/IconCircleLabelList"/>
    <dgm:cxn modelId="{72002FA2-323D-4A63-994D-0C2B0EA4C9AA}" type="presParOf" srcId="{B92D8EFB-EBEC-4797-9DAF-E401194D0EA3}" destId="{B3A6BCE4-D486-414C-8C47-3041C59D63D2}" srcOrd="0" destOrd="0" presId="urn:microsoft.com/office/officeart/2018/5/layout/IconCircleLabelList"/>
    <dgm:cxn modelId="{5ED67A9D-DAF3-42C1-85EA-38EDDD17B06B}" type="presParOf" srcId="{B92D8EFB-EBEC-4797-9DAF-E401194D0EA3}" destId="{44FC4603-F5E3-4CB9-913D-456683789EDA}" srcOrd="1" destOrd="0" presId="urn:microsoft.com/office/officeart/2018/5/layout/IconCircleLabelList"/>
    <dgm:cxn modelId="{23273778-3952-4654-9316-77A37DD0E075}" type="presParOf" srcId="{B92D8EFB-EBEC-4797-9DAF-E401194D0EA3}" destId="{7B1FA8C9-9ACC-44AD-8A83-ED79C066AF28}" srcOrd="2" destOrd="0" presId="urn:microsoft.com/office/officeart/2018/5/layout/IconCircleLabelList"/>
    <dgm:cxn modelId="{A917D32F-B9D3-4281-80A6-4885DCB01463}" type="presParOf" srcId="{B92D8EFB-EBEC-4797-9DAF-E401194D0EA3}" destId="{F2853869-3E8F-459F-AFC5-F8C1743A69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99789-6698-AB47-8C4A-85A8A9469996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A2BA8-C008-7642-928C-58AD78331358}">
      <dsp:nvSpPr>
        <dsp:cNvPr id="0" name=""/>
        <dsp:cNvSpPr/>
      </dsp:nvSpPr>
      <dsp:spPr>
        <a:xfrm>
          <a:off x="0" y="2299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Introduction </a:t>
          </a:r>
        </a:p>
      </dsp:txBody>
      <dsp:txXfrm>
        <a:off x="0" y="2299"/>
        <a:ext cx="7012370" cy="784088"/>
      </dsp:txXfrm>
    </dsp:sp>
    <dsp:sp modelId="{898334CB-B496-3E4E-9210-F4932CEC9109}">
      <dsp:nvSpPr>
        <dsp:cNvPr id="0" name=""/>
        <dsp:cNvSpPr/>
      </dsp:nvSpPr>
      <dsp:spPr>
        <a:xfrm>
          <a:off x="0" y="786388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238347"/>
                <a:satOff val="1383"/>
                <a:lumOff val="1373"/>
                <a:alphaOff val="0"/>
                <a:tint val="98000"/>
                <a:lumMod val="110000"/>
              </a:schemeClr>
            </a:gs>
            <a:gs pos="84000">
              <a:schemeClr val="accent2">
                <a:hueOff val="238347"/>
                <a:satOff val="1383"/>
                <a:lumOff val="137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238347"/>
              <a:satOff val="1383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7E4036-3FB5-D24E-9EF9-5C632238753B}">
      <dsp:nvSpPr>
        <dsp:cNvPr id="0" name=""/>
        <dsp:cNvSpPr/>
      </dsp:nvSpPr>
      <dsp:spPr>
        <a:xfrm>
          <a:off x="0" y="786388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Exploration and Processing </a:t>
          </a:r>
        </a:p>
      </dsp:txBody>
      <dsp:txXfrm>
        <a:off x="0" y="786388"/>
        <a:ext cx="7012370" cy="784088"/>
      </dsp:txXfrm>
    </dsp:sp>
    <dsp:sp modelId="{043732D9-4252-9A4B-BF77-F560FEEA6E3C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476694"/>
                <a:satOff val="2765"/>
                <a:lumOff val="2746"/>
                <a:alphaOff val="0"/>
                <a:tint val="98000"/>
                <a:lumMod val="110000"/>
              </a:schemeClr>
            </a:gs>
            <a:gs pos="84000">
              <a:schemeClr val="accent2">
                <a:hueOff val="476694"/>
                <a:satOff val="2765"/>
                <a:lumOff val="274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476694"/>
              <a:satOff val="2765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A6F0-A4A9-F544-8AED-58323AFBE54C}">
      <dsp:nvSpPr>
        <dsp:cNvPr id="0" name=""/>
        <dsp:cNvSpPr/>
      </dsp:nvSpPr>
      <dsp:spPr>
        <a:xfrm>
          <a:off x="0" y="1570476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Machine Learning Modelling </a:t>
          </a:r>
        </a:p>
      </dsp:txBody>
      <dsp:txXfrm>
        <a:off x="0" y="1570476"/>
        <a:ext cx="7012370" cy="784088"/>
      </dsp:txXfrm>
    </dsp:sp>
    <dsp:sp modelId="{88700035-3EE5-0B45-B4DA-6B70E2A22AB1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715041"/>
                <a:satOff val="4148"/>
                <a:lumOff val="4118"/>
                <a:alphaOff val="0"/>
                <a:tint val="98000"/>
                <a:lumMod val="110000"/>
              </a:schemeClr>
            </a:gs>
            <a:gs pos="84000">
              <a:schemeClr val="accent2">
                <a:hueOff val="715041"/>
                <a:satOff val="4148"/>
                <a:lumOff val="411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715041"/>
              <a:satOff val="4148"/>
              <a:lumOff val="4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5311A-BAF3-FC42-B189-4786ECECA3A6}">
      <dsp:nvSpPr>
        <dsp:cNvPr id="0" name=""/>
        <dsp:cNvSpPr/>
      </dsp:nvSpPr>
      <dsp:spPr>
        <a:xfrm>
          <a:off x="0" y="2354565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Results </a:t>
          </a:r>
        </a:p>
      </dsp:txBody>
      <dsp:txXfrm>
        <a:off x="0" y="2354565"/>
        <a:ext cx="7012370" cy="784088"/>
      </dsp:txXfrm>
    </dsp:sp>
    <dsp:sp modelId="{6AD14227-224E-434E-BD94-BD1A9F3878E1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953388"/>
                <a:satOff val="5530"/>
                <a:lumOff val="5491"/>
                <a:alphaOff val="0"/>
                <a:tint val="98000"/>
                <a:lumMod val="110000"/>
              </a:schemeClr>
            </a:gs>
            <a:gs pos="84000">
              <a:schemeClr val="accent2">
                <a:hueOff val="953388"/>
                <a:satOff val="5530"/>
                <a:lumOff val="549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953388"/>
              <a:satOff val="5530"/>
              <a:lumOff val="5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63D03-B3CC-2543-A039-714C352982D9}">
      <dsp:nvSpPr>
        <dsp:cNvPr id="0" name=""/>
        <dsp:cNvSpPr/>
      </dsp:nvSpPr>
      <dsp:spPr>
        <a:xfrm>
          <a:off x="0" y="3138654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Evaluation</a:t>
          </a:r>
        </a:p>
      </dsp:txBody>
      <dsp:txXfrm>
        <a:off x="0" y="3138654"/>
        <a:ext cx="7012370" cy="784088"/>
      </dsp:txXfrm>
    </dsp:sp>
    <dsp:sp modelId="{800C0779-A877-9A42-A31B-08ECEE4137B0}">
      <dsp:nvSpPr>
        <dsp:cNvPr id="0" name=""/>
        <dsp:cNvSpPr/>
      </dsp:nvSpPr>
      <dsp:spPr>
        <a:xfrm>
          <a:off x="0" y="3922742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A46F8F-9333-D74F-9B3B-2B08DCA61CAF}">
      <dsp:nvSpPr>
        <dsp:cNvPr id="0" name=""/>
        <dsp:cNvSpPr/>
      </dsp:nvSpPr>
      <dsp:spPr>
        <a:xfrm>
          <a:off x="0" y="3922742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Conclusion  </a:t>
          </a:r>
        </a:p>
      </dsp:txBody>
      <dsp:txXfrm>
        <a:off x="0" y="3922742"/>
        <a:ext cx="7012370" cy="78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F8A2-DA63-2444-9876-2BB974CC9066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F98A55-C036-334F-97A2-D41A58259353}">
      <dsp:nvSpPr>
        <dsp:cNvPr id="0" name=""/>
        <dsp:cNvSpPr/>
      </dsp:nvSpPr>
      <dsp:spPr>
        <a:xfrm>
          <a:off x="0" y="0"/>
          <a:ext cx="1402474" cy="470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splitting</a:t>
          </a:r>
        </a:p>
      </dsp:txBody>
      <dsp:txXfrm>
        <a:off x="0" y="0"/>
        <a:ext cx="1402474" cy="4709131"/>
      </dsp:txXfrm>
    </dsp:sp>
    <dsp:sp modelId="{35650274-22E7-794A-9416-6EA2F13ECA63}">
      <dsp:nvSpPr>
        <dsp:cNvPr id="0" name=""/>
        <dsp:cNvSpPr/>
      </dsp:nvSpPr>
      <dsp:spPr>
        <a:xfrm>
          <a:off x="1507659" y="73580"/>
          <a:ext cx="5504710" cy="147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ensure that there is both enough data for the model to learn, and enough data to ensure if the model had identified patterns. </a:t>
          </a:r>
        </a:p>
      </dsp:txBody>
      <dsp:txXfrm>
        <a:off x="1507659" y="73580"/>
        <a:ext cx="5504710" cy="1471603"/>
      </dsp:txXfrm>
    </dsp:sp>
    <dsp:sp modelId="{2C623DDC-8B6E-4849-9F47-C3E81F6F26F6}">
      <dsp:nvSpPr>
        <dsp:cNvPr id="0" name=""/>
        <dsp:cNvSpPr/>
      </dsp:nvSpPr>
      <dsp:spPr>
        <a:xfrm>
          <a:off x="1402474" y="1545183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071EB6-BD3A-1047-A79F-BE51B2D551A6}">
      <dsp:nvSpPr>
        <dsp:cNvPr id="0" name=""/>
        <dsp:cNvSpPr/>
      </dsp:nvSpPr>
      <dsp:spPr>
        <a:xfrm>
          <a:off x="1507659" y="1618763"/>
          <a:ext cx="5504710" cy="147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Typically, datasets can be split into – training, testing and validation, however, for this project only training and testing sets were instantiated. </a:t>
          </a:r>
        </a:p>
      </dsp:txBody>
      <dsp:txXfrm>
        <a:off x="1507659" y="1618763"/>
        <a:ext cx="5504710" cy="1471603"/>
      </dsp:txXfrm>
    </dsp:sp>
    <dsp:sp modelId="{8514CB15-9C15-FD45-A06C-81EA97C14690}">
      <dsp:nvSpPr>
        <dsp:cNvPr id="0" name=""/>
        <dsp:cNvSpPr/>
      </dsp:nvSpPr>
      <dsp:spPr>
        <a:xfrm>
          <a:off x="1402474" y="3090367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C3703E-1BE0-0943-AAA4-C1A4B01FC02F}">
      <dsp:nvSpPr>
        <dsp:cNvPr id="0" name=""/>
        <dsp:cNvSpPr/>
      </dsp:nvSpPr>
      <dsp:spPr>
        <a:xfrm>
          <a:off x="1507659" y="3163947"/>
          <a:ext cx="5504710" cy="147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reason a validation set was deemed redundant was due to the availability of an explicit testing data. The split is 70:30, training to testing.</a:t>
          </a:r>
        </a:p>
      </dsp:txBody>
      <dsp:txXfrm>
        <a:off x="1507659" y="3163947"/>
        <a:ext cx="5504710" cy="1471603"/>
      </dsp:txXfrm>
    </dsp:sp>
    <dsp:sp modelId="{78601707-9AAD-1846-BFB8-1928B1533B20}">
      <dsp:nvSpPr>
        <dsp:cNvPr id="0" name=""/>
        <dsp:cNvSpPr/>
      </dsp:nvSpPr>
      <dsp:spPr>
        <a:xfrm>
          <a:off x="1402474" y="4635550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E466F-C1C6-7E4E-A625-3504ACA7A52A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E14F-E470-844F-ACFE-7323F8D48351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Complete Random Forest</a:t>
          </a:r>
          <a:endParaRPr lang="en-US" sz="3500" kern="1200"/>
        </a:p>
      </dsp:txBody>
      <dsp:txXfrm>
        <a:off x="402381" y="1075600"/>
        <a:ext cx="2986781" cy="1854488"/>
      </dsp:txXfrm>
    </dsp:sp>
    <dsp:sp modelId="{07482A37-A497-ED42-AD0C-D53F8EE88F67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50850-5A20-014B-AD51-9066F89B83DE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Alternative Models</a:t>
          </a:r>
          <a:endParaRPr lang="en-US" sz="3500" kern="1200"/>
        </a:p>
      </dsp:txBody>
      <dsp:txXfrm>
        <a:off x="4193927" y="1075600"/>
        <a:ext cx="2986781" cy="1854488"/>
      </dsp:txXfrm>
    </dsp:sp>
    <dsp:sp modelId="{CA18DDE4-A2DC-6C4B-8F51-7BFF4CAF6AB8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22CE3-8986-0548-8682-D490A7287EC9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Alternative Pre-processing Methods</a:t>
          </a:r>
          <a:endParaRPr lang="en-US" sz="3500" kern="1200"/>
        </a:p>
      </dsp:txBody>
      <dsp:txXfrm>
        <a:off x="7985472" y="1075600"/>
        <a:ext cx="2986781" cy="1854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F9660-4EBC-43B4-BF7B-1F02B1A2FD2B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71427-C386-4719-9B71-9273A35D89DB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CAE10-C0B6-423A-8DE2-07577D779885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Extend to solve forecasting problems</a:t>
          </a:r>
          <a:endParaRPr lang="en-US" sz="2400" kern="1200"/>
        </a:p>
      </dsp:txBody>
      <dsp:txXfrm>
        <a:off x="1599974" y="2919119"/>
        <a:ext cx="3600000" cy="720000"/>
      </dsp:txXfrm>
    </dsp:sp>
    <dsp:sp modelId="{B3A6BCE4-D486-414C-8C47-3041C59D63D2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4603-F5E3-4CB9-913D-456683789EDA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3869-3E8F-459F-AFC5-F8C1743A693D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Look at Cloud based solutions</a:t>
          </a:r>
          <a:endParaRPr lang="en-US" sz="2400" kern="1200"/>
        </a:p>
      </dsp:txBody>
      <dsp:txXfrm>
        <a:off x="5829975" y="291911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827D-BD5E-4549-B24F-F639170F25A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1CDC3-D3E9-4C76-AB92-46443531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1CDC3-D3E9-4C76-AB92-46443531AB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42DCB1-ED0F-4906-80A0-29743CF8B1D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616C49-AFE9-4453-AFDC-F74C564910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6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717766/metrics#metrics" TargetMode="External"/><Relationship Id="rId2" Type="http://schemas.openxmlformats.org/officeDocument/2006/relationships/hyperlink" Target="https://pats.cs.cf.ac.uk/@archive_file?p=1859&amp;n=final&amp;f=1-report.pdf&amp;SIG=04e2353a2ff38fdc8bb9e309ba2cc0d4da37276d5cfd6748c922decf449e44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sai.org/Downloads/Volume11No12/Paper_65-Fraud_Detection_in_Credit_Cards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Credit Fraud Detection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PBA Coursework Group 10</a:t>
            </a:r>
          </a:p>
          <a:p>
            <a:pPr fontAlgn="base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Abubakar Jauro Sani (6769836) 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fontAlgn="base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Adarsh Manoj (6532510)  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fontAlgn="base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Piyush Patel (6760850) 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fontAlgn="base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Ramandeep Singh (6730378) 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Processing  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92" y="2180496"/>
            <a:ext cx="722507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Check for missing values </a:t>
            </a:r>
          </a:p>
          <a:p>
            <a:pPr marL="800100" lvl="1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No missing or null values were found </a:t>
            </a:r>
          </a:p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Check for duplicate  </a:t>
            </a:r>
          </a:p>
          <a:p>
            <a:pPr marL="800100" lvl="1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1084 duplicates were found and cleared</a:t>
            </a:r>
          </a:p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Class Balancing</a:t>
            </a:r>
          </a:p>
          <a:p>
            <a:pPr marL="800100" lvl="1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Over Sampling </a:t>
            </a:r>
          </a:p>
          <a:p>
            <a:pPr marL="800100" lvl="1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Under Sampling </a:t>
            </a:r>
          </a:p>
          <a:p>
            <a:pPr marL="800100" lvl="1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Hybrid Sampling </a:t>
            </a:r>
          </a:p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Dimensionality Reduction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0B92B0E-CE2A-1852-FA95-5E8E43489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30" b="-4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CC08F4-3CEC-46FB-BD85-2745D905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Processing  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E1576F-130A-4FF6-AAF0-FAAF73DBE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ECC69-F5E4-4FF8-BD68-86558AFD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15DEA9-C35A-4812-A632-8AAA64101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A45595F-5D18-4FFA-95DA-29D01944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584201" y="2150533"/>
            <a:ext cx="3427985" cy="3708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Dimensionality Reduction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Dimensionality reduction refers to methods for lowering the input variables in our training data.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 In doing so, we seek to achieve a more simplistic but effective machine learning model structure while avoiding overfitting. 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We will evaluate three different Linear Algebra methods: PCA, SVD, and choose the best.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27" b="-1"/>
          <a:stretch/>
        </p:blipFill>
        <p:spPr>
          <a:xfrm>
            <a:off x="4241387" y="641102"/>
            <a:ext cx="3702877" cy="5749462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930FEA8-212E-06BA-1658-821C592A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6" b="-3"/>
          <a:stretch/>
        </p:blipFill>
        <p:spPr>
          <a:xfrm>
            <a:off x="8038012" y="641103"/>
            <a:ext cx="3702877" cy="57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processing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180FAF4-02E8-1D0F-A0A6-7E165BED4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7353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06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76441051-FEC3-9AD6-5CCD-7CBBF7348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16" b="3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Machine learning models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Since the task at hand is of a classification nature this narrows down the potential models that can be implemented to those suited for classification.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Logistic regression 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Decision tree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82828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4DB0-82D3-4B8D-623C-C357D8FB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Logistic Regression </a:t>
            </a: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4001D7A-6442-10AD-3BFC-B9B3E1408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4" r="-4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F1DC-407C-07E4-5E2C-A4EEED66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This estimates the probability of an event based on the given data set of estimated variables.</a:t>
            </a:r>
          </a:p>
          <a:p>
            <a:r>
              <a:rPr lang="en">
                <a:ea typeface="+mn-lt"/>
                <a:cs typeface="+mn-lt"/>
              </a:rPr>
              <a:t>The reason for using logistic regression to develop the classifier is due to its effectiveness in detecting fraud based on its ability to segregate data from different binary classifications.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21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9C0-B9B6-999D-145B-780941E5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09C6B36-FBB0-F113-4087-A29C7C199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1" r="4293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BFE1-61F8-55FA-65D7-1AD98509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This is a machine-learning model used for classification problems. </a:t>
            </a:r>
            <a:r>
              <a:rPr lang="en-GB">
                <a:ea typeface="+mn-lt"/>
                <a:cs typeface="+mn-lt"/>
              </a:rPr>
              <a:t>It is composed of several internal nodes where each node represents a test in an attribute.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24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4AF4F1-48E2-EA15-79E8-9153BDDB8E11}"/>
              </a:ext>
            </a:extLst>
          </p:cNvPr>
          <p:cNvSpPr txBox="1"/>
          <p:nvPr/>
        </p:nvSpPr>
        <p:spPr>
          <a:xfrm>
            <a:off x="10342605" y="126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849B4F-E259-DD14-41B5-075FA5DD0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59047"/>
              </p:ext>
            </p:extLst>
          </p:nvPr>
        </p:nvGraphicFramePr>
        <p:xfrm>
          <a:off x="0" y="4250275"/>
          <a:ext cx="4188939" cy="2632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385">
                  <a:extLst>
                    <a:ext uri="{9D8B030D-6E8A-4147-A177-3AD203B41FA5}">
                      <a16:colId xmlns:a16="http://schemas.microsoft.com/office/drawing/2014/main" val="2291701781"/>
                    </a:ext>
                  </a:extLst>
                </a:gridCol>
                <a:gridCol w="1381298">
                  <a:extLst>
                    <a:ext uri="{9D8B030D-6E8A-4147-A177-3AD203B41FA5}">
                      <a16:colId xmlns:a16="http://schemas.microsoft.com/office/drawing/2014/main" val="1867971069"/>
                    </a:ext>
                  </a:extLst>
                </a:gridCol>
                <a:gridCol w="1336256">
                  <a:extLst>
                    <a:ext uri="{9D8B030D-6E8A-4147-A177-3AD203B41FA5}">
                      <a16:colId xmlns:a16="http://schemas.microsoft.com/office/drawing/2014/main" val="37188440"/>
                    </a:ext>
                  </a:extLst>
                </a:gridCol>
              </a:tblGrid>
              <a:tr h="894854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rtl="0" fontAlgn="base"/>
                      <a:r>
                        <a:rPr lang="en-US" sz="1600" dirty="0">
                          <a:effectLst/>
                        </a:rPr>
                        <a:t>LR - Hybrid Sampling </a:t>
                      </a:r>
                    </a:p>
                  </a:txBody>
                  <a:tcPr marT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      Reference </a:t>
                      </a:r>
                    </a:p>
                  </a:txBody>
                  <a:tcPr marT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64696723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51696624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42244 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6807 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70091088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600" dirty="0">
                          <a:effectLst/>
                        </a:rPr>
                        <a:t>400 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600" dirty="0">
                          <a:effectLst/>
                        </a:rPr>
                        <a:t>35990 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85440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3F06BC-58A9-0FA0-2EB8-8CBBAB4C2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65625"/>
              </p:ext>
            </p:extLst>
          </p:nvPr>
        </p:nvGraphicFramePr>
        <p:xfrm>
          <a:off x="8373793" y="821275"/>
          <a:ext cx="3229094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473">
                  <a:extLst>
                    <a:ext uri="{9D8B030D-6E8A-4147-A177-3AD203B41FA5}">
                      <a16:colId xmlns:a16="http://schemas.microsoft.com/office/drawing/2014/main" val="3221526299"/>
                    </a:ext>
                  </a:extLst>
                </a:gridCol>
                <a:gridCol w="1117763">
                  <a:extLst>
                    <a:ext uri="{9D8B030D-6E8A-4147-A177-3AD203B41FA5}">
                      <a16:colId xmlns:a16="http://schemas.microsoft.com/office/drawing/2014/main" val="977917811"/>
                    </a:ext>
                  </a:extLst>
                </a:gridCol>
                <a:gridCol w="1004858">
                  <a:extLst>
                    <a:ext uri="{9D8B030D-6E8A-4147-A177-3AD203B41FA5}">
                      <a16:colId xmlns:a16="http://schemas.microsoft.com/office/drawing/2014/main" val="3557535356"/>
                    </a:ext>
                  </a:extLst>
                </a:gridCol>
              </a:tblGrid>
              <a:tr h="629409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LR - Over Sampling 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          Reference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983984615"/>
                  </a:ext>
                </a:extLst>
              </a:tr>
              <a:tr h="482100"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2750685"/>
                  </a:ext>
                </a:extLst>
              </a:tr>
              <a:tr h="482100"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84523 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13696 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43169999"/>
                  </a:ext>
                </a:extLst>
              </a:tr>
              <a:tr h="482100"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771 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71691 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997649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2B777A-137D-9D28-5D0F-42BE6AFF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22849"/>
              </p:ext>
            </p:extLst>
          </p:nvPr>
        </p:nvGraphicFramePr>
        <p:xfrm>
          <a:off x="2442382" y="1784388"/>
          <a:ext cx="3229094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695">
                  <a:extLst>
                    <a:ext uri="{9D8B030D-6E8A-4147-A177-3AD203B41FA5}">
                      <a16:colId xmlns:a16="http://schemas.microsoft.com/office/drawing/2014/main" val="212439025"/>
                    </a:ext>
                  </a:extLst>
                </a:gridCol>
                <a:gridCol w="807273">
                  <a:extLst>
                    <a:ext uri="{9D8B030D-6E8A-4147-A177-3AD203B41FA5}">
                      <a16:colId xmlns:a16="http://schemas.microsoft.com/office/drawing/2014/main" val="3778676501"/>
                    </a:ext>
                  </a:extLst>
                </a:gridCol>
                <a:gridCol w="714126">
                  <a:extLst>
                    <a:ext uri="{9D8B030D-6E8A-4147-A177-3AD203B41FA5}">
                      <a16:colId xmlns:a16="http://schemas.microsoft.com/office/drawing/2014/main" val="2673618359"/>
                    </a:ext>
                  </a:extLst>
                </a:gridCol>
              </a:tblGrid>
              <a:tr h="520001"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LR - Under Sampling 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          Reference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107261333"/>
                  </a:ext>
                </a:extLst>
              </a:tr>
              <a:tr h="368334"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rtl="0" fontAlgn="base"/>
                      <a:r>
                        <a:rPr lang="en-US" sz="1400" dirty="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327880"/>
                  </a:ext>
                </a:extLst>
              </a:tr>
              <a:tr h="368334"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141 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30 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280946"/>
                  </a:ext>
                </a:extLst>
              </a:tr>
              <a:tr h="368334"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4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117 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7737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A9C2F4-3871-7FA3-C4D4-D4CD453A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4431"/>
              </p:ext>
            </p:extLst>
          </p:nvPr>
        </p:nvGraphicFramePr>
        <p:xfrm>
          <a:off x="5760995" y="3322320"/>
          <a:ext cx="6431005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4313">
                  <a:extLst>
                    <a:ext uri="{9D8B030D-6E8A-4147-A177-3AD203B41FA5}">
                      <a16:colId xmlns:a16="http://schemas.microsoft.com/office/drawing/2014/main" val="9008370"/>
                    </a:ext>
                  </a:extLst>
                </a:gridCol>
                <a:gridCol w="816019">
                  <a:extLst>
                    <a:ext uri="{9D8B030D-6E8A-4147-A177-3AD203B41FA5}">
                      <a16:colId xmlns:a16="http://schemas.microsoft.com/office/drawing/2014/main" val="15472040"/>
                    </a:ext>
                  </a:extLst>
                </a:gridCol>
                <a:gridCol w="1029738">
                  <a:extLst>
                    <a:ext uri="{9D8B030D-6E8A-4147-A177-3AD203B41FA5}">
                      <a16:colId xmlns:a16="http://schemas.microsoft.com/office/drawing/2014/main" val="3493701092"/>
                    </a:ext>
                  </a:extLst>
                </a:gridCol>
                <a:gridCol w="1194885">
                  <a:extLst>
                    <a:ext uri="{9D8B030D-6E8A-4147-A177-3AD203B41FA5}">
                      <a16:colId xmlns:a16="http://schemas.microsoft.com/office/drawing/2014/main" val="2446943255"/>
                    </a:ext>
                  </a:extLst>
                </a:gridCol>
                <a:gridCol w="1088025">
                  <a:extLst>
                    <a:ext uri="{9D8B030D-6E8A-4147-A177-3AD203B41FA5}">
                      <a16:colId xmlns:a16="http://schemas.microsoft.com/office/drawing/2014/main" val="4083232020"/>
                    </a:ext>
                  </a:extLst>
                </a:gridCol>
                <a:gridCol w="1088025">
                  <a:extLst>
                    <a:ext uri="{9D8B030D-6E8A-4147-A177-3AD203B41FA5}">
                      <a16:colId xmlns:a16="http://schemas.microsoft.com/office/drawing/2014/main" val="1393881841"/>
                    </a:ext>
                  </a:extLst>
                </a:gridCol>
              </a:tblGrid>
              <a:tr h="551135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Logistic Regression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Accuracy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Precision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K-Value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F1 Score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AUC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926628"/>
                  </a:ext>
                </a:extLst>
              </a:tr>
              <a:tr h="518004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Under Sampling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0.99 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0.78 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0.88 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0.94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3440300"/>
                  </a:ext>
                </a:extLst>
              </a:tr>
              <a:tr h="387835"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Over Sampling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0.89 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0.83 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0.908 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0.96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33264397"/>
                  </a:ext>
                </a:extLst>
              </a:tr>
              <a:tr h="518004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Hybrid Sampling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</a:rPr>
                        <a:t>0.91 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0.989 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0.83 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0.908 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</a:rPr>
                        <a:t>0.96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9766651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13" y="2304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 Logistic Regression Results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61A7B-7CB4-AD31-4804-062E877E6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46655"/>
              </p:ext>
            </p:extLst>
          </p:nvPr>
        </p:nvGraphicFramePr>
        <p:xfrm>
          <a:off x="4363346" y="1078140"/>
          <a:ext cx="782865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3657">
                  <a:extLst>
                    <a:ext uri="{9D8B030D-6E8A-4147-A177-3AD203B41FA5}">
                      <a16:colId xmlns:a16="http://schemas.microsoft.com/office/drawing/2014/main" val="42440294"/>
                    </a:ext>
                  </a:extLst>
                </a:gridCol>
                <a:gridCol w="989104">
                  <a:extLst>
                    <a:ext uri="{9D8B030D-6E8A-4147-A177-3AD203B41FA5}">
                      <a16:colId xmlns:a16="http://schemas.microsoft.com/office/drawing/2014/main" val="1361924151"/>
                    </a:ext>
                  </a:extLst>
                </a:gridCol>
                <a:gridCol w="1252164">
                  <a:extLst>
                    <a:ext uri="{9D8B030D-6E8A-4147-A177-3AD203B41FA5}">
                      <a16:colId xmlns:a16="http://schemas.microsoft.com/office/drawing/2014/main" val="3085752178"/>
                    </a:ext>
                  </a:extLst>
                </a:gridCol>
                <a:gridCol w="1452089">
                  <a:extLst>
                    <a:ext uri="{9D8B030D-6E8A-4147-A177-3AD203B41FA5}">
                      <a16:colId xmlns:a16="http://schemas.microsoft.com/office/drawing/2014/main" val="1036354840"/>
                    </a:ext>
                  </a:extLst>
                </a:gridCol>
                <a:gridCol w="1325820">
                  <a:extLst>
                    <a:ext uri="{9D8B030D-6E8A-4147-A177-3AD203B41FA5}">
                      <a16:colId xmlns:a16="http://schemas.microsoft.com/office/drawing/2014/main" val="4084606206"/>
                    </a:ext>
                  </a:extLst>
                </a:gridCol>
                <a:gridCol w="1325820">
                  <a:extLst>
                    <a:ext uri="{9D8B030D-6E8A-4147-A177-3AD203B41FA5}">
                      <a16:colId xmlns:a16="http://schemas.microsoft.com/office/drawing/2014/main" val="589332604"/>
                    </a:ext>
                  </a:extLst>
                </a:gridCol>
              </a:tblGrid>
              <a:tr h="778920"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Decision Tree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Accuracy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Precision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K-Value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F1 Score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AUC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2111888"/>
                  </a:ext>
                </a:extLst>
              </a:tr>
              <a:tr h="545244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Under Sampling </a:t>
                      </a:r>
                    </a:p>
                  </a:txBody>
                  <a:tcPr marT="0" marB="9144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0.88 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0.98 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0.77 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0.879 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2426751"/>
                  </a:ext>
                </a:extLst>
              </a:tr>
              <a:tr h="545244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Over Sampling </a:t>
                      </a:r>
                    </a:p>
                  </a:txBody>
                  <a:tcPr marT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0.969 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0.83 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0.86 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43778141"/>
                  </a:ext>
                </a:extLst>
              </a:tr>
              <a:tr h="545244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Hybrid Sampling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0.92 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0.97 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0.84 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0.91 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0.93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399801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ED2E7A-47F0-4BE8-14DA-C610ED9E6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47671"/>
              </p:ext>
            </p:extLst>
          </p:nvPr>
        </p:nvGraphicFramePr>
        <p:xfrm>
          <a:off x="350302" y="3997860"/>
          <a:ext cx="299817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728">
                  <a:extLst>
                    <a:ext uri="{9D8B030D-6E8A-4147-A177-3AD203B41FA5}">
                      <a16:colId xmlns:a16="http://schemas.microsoft.com/office/drawing/2014/main" val="1457004997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226981731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89162326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DT - Under Sampling 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          Reference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3317145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561635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140 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30 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56090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2 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117 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618513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DBA290-10C1-0460-F2A7-23EDBD7E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40498"/>
              </p:ext>
            </p:extLst>
          </p:nvPr>
        </p:nvGraphicFramePr>
        <p:xfrm>
          <a:off x="3486642" y="4033016"/>
          <a:ext cx="3148011" cy="2758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6859">
                  <a:extLst>
                    <a:ext uri="{9D8B030D-6E8A-4147-A177-3AD203B41FA5}">
                      <a16:colId xmlns:a16="http://schemas.microsoft.com/office/drawing/2014/main" val="921328961"/>
                    </a:ext>
                  </a:extLst>
                </a:gridCol>
                <a:gridCol w="1018130">
                  <a:extLst>
                    <a:ext uri="{9D8B030D-6E8A-4147-A177-3AD203B41FA5}">
                      <a16:colId xmlns:a16="http://schemas.microsoft.com/office/drawing/2014/main" val="3184009712"/>
                    </a:ext>
                  </a:extLst>
                </a:gridCol>
                <a:gridCol w="983022">
                  <a:extLst>
                    <a:ext uri="{9D8B030D-6E8A-4147-A177-3AD203B41FA5}">
                      <a16:colId xmlns:a16="http://schemas.microsoft.com/office/drawing/2014/main" val="218329806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DT - Over Sampling </a:t>
                      </a:r>
                    </a:p>
                  </a:txBody>
                  <a:tcPr marT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          Reference </a:t>
                      </a:r>
                    </a:p>
                  </a:txBody>
                  <a:tcPr marT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6486447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8134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82933 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11415 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45178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2361  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73972 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906356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F8794-078E-4FEB-A1D1-52E5BE91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12313"/>
              </p:ext>
            </p:extLst>
          </p:nvPr>
        </p:nvGraphicFramePr>
        <p:xfrm>
          <a:off x="7019925" y="3962400"/>
          <a:ext cx="4564880" cy="2714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3328">
                  <a:extLst>
                    <a:ext uri="{9D8B030D-6E8A-4147-A177-3AD203B41FA5}">
                      <a16:colId xmlns:a16="http://schemas.microsoft.com/office/drawing/2014/main" val="3502029806"/>
                    </a:ext>
                  </a:extLst>
                </a:gridCol>
                <a:gridCol w="1537477">
                  <a:extLst>
                    <a:ext uri="{9D8B030D-6E8A-4147-A177-3AD203B41FA5}">
                      <a16:colId xmlns:a16="http://schemas.microsoft.com/office/drawing/2014/main" val="771293612"/>
                    </a:ext>
                  </a:extLst>
                </a:gridCol>
                <a:gridCol w="1474075">
                  <a:extLst>
                    <a:ext uri="{9D8B030D-6E8A-4147-A177-3AD203B41FA5}">
                      <a16:colId xmlns:a16="http://schemas.microsoft.com/office/drawing/2014/main" val="3188538080"/>
                    </a:ext>
                  </a:extLst>
                </a:gridCol>
              </a:tblGrid>
              <a:tr h="769656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DT - hybrid Sampling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  Reference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40796790"/>
                  </a:ext>
                </a:extLst>
              </a:tr>
              <a:tr h="615725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Prediction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19670560"/>
                  </a:ext>
                </a:extLst>
              </a:tr>
              <a:tr h="637717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41528   </a:t>
                      </a:r>
                    </a:p>
                  </a:txBody>
                  <a:tcPr marT="0"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5602 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6680849"/>
                  </a:ext>
                </a:extLst>
              </a:tr>
              <a:tr h="637717">
                <a:tc>
                  <a:txBody>
                    <a:bodyPr/>
                    <a:lstStyle/>
                    <a:p>
                      <a:pPr fontAlgn="ctr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1116  </a:t>
                      </a:r>
                    </a:p>
                  </a:txBody>
                  <a:tcPr marT="0" marB="9144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r" rtl="0" fontAlgn="base"/>
                      <a:r>
                        <a:rPr lang="en-US" sz="1600">
                          <a:effectLst/>
                        </a:rPr>
                        <a:t>37195 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04221260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7B80EB53-C398-0BBF-F979-9074CAD6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25" y="702156"/>
            <a:ext cx="11029616" cy="1013800"/>
          </a:xfrm>
        </p:spPr>
        <p:txBody>
          <a:bodyPr/>
          <a:lstStyle/>
          <a:p>
            <a:r>
              <a:rPr lang="en-US" dirty="0"/>
              <a:t>Decision Tree Results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615510-FE3C-E8AB-D33B-7AE7DCC6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 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57694D-085C-F92E-FDEA-0D2686D94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43135"/>
              </p:ext>
            </p:extLst>
          </p:nvPr>
        </p:nvGraphicFramePr>
        <p:xfrm>
          <a:off x="443883" y="813616"/>
          <a:ext cx="11265768" cy="3386732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2283120">
                  <a:extLst>
                    <a:ext uri="{9D8B030D-6E8A-4147-A177-3AD203B41FA5}">
                      <a16:colId xmlns:a16="http://schemas.microsoft.com/office/drawing/2014/main" val="1904105469"/>
                    </a:ext>
                  </a:extLst>
                </a:gridCol>
                <a:gridCol w="2816602">
                  <a:extLst>
                    <a:ext uri="{9D8B030D-6E8A-4147-A177-3AD203B41FA5}">
                      <a16:colId xmlns:a16="http://schemas.microsoft.com/office/drawing/2014/main" val="3980486598"/>
                    </a:ext>
                  </a:extLst>
                </a:gridCol>
                <a:gridCol w="1703661">
                  <a:extLst>
                    <a:ext uri="{9D8B030D-6E8A-4147-A177-3AD203B41FA5}">
                      <a16:colId xmlns:a16="http://schemas.microsoft.com/office/drawing/2014/main" val="1988784784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441346080"/>
                    </a:ext>
                  </a:extLst>
                </a:gridCol>
                <a:gridCol w="1666401">
                  <a:extLst>
                    <a:ext uri="{9D8B030D-6E8A-4147-A177-3AD203B41FA5}">
                      <a16:colId xmlns:a16="http://schemas.microsoft.com/office/drawing/2014/main" val="360553937"/>
                    </a:ext>
                  </a:extLst>
                </a:gridCol>
                <a:gridCol w="1273624">
                  <a:extLst>
                    <a:ext uri="{9D8B030D-6E8A-4147-A177-3AD203B41FA5}">
                      <a16:colId xmlns:a16="http://schemas.microsoft.com/office/drawing/2014/main" val="2904869227"/>
                    </a:ext>
                  </a:extLst>
                </a:gridCol>
              </a:tblGrid>
              <a:tr h="582962">
                <a:tc>
                  <a:txBody>
                    <a:bodyPr/>
                    <a:lstStyle/>
                    <a:p>
                      <a:pPr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Resampling Method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 Value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 Score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AUC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64324"/>
                  </a:ext>
                </a:extLst>
              </a:tr>
              <a:tr h="467295">
                <a:tc rowSpan="3"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Logical Regression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Under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0.99 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35940"/>
                  </a:ext>
                </a:extLst>
              </a:tr>
              <a:tr h="467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743726"/>
                  </a:ext>
                </a:extLst>
              </a:tr>
              <a:tr h="467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Hybrid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0.989 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66829"/>
                  </a:ext>
                </a:extLst>
              </a:tr>
              <a:tr h="467295">
                <a:tc rowSpan="3"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Under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0.879 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08981"/>
                  </a:ext>
                </a:extLst>
              </a:tr>
              <a:tr h="467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0.969 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870262"/>
                  </a:ext>
                </a:extLst>
              </a:tr>
              <a:tr h="467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Hybrid Sampling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0.97 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0.93 </a:t>
                      </a:r>
                    </a:p>
                  </a:txBody>
                  <a:tcPr marL="138800" marR="104100" marT="69400" marB="694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7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Future Works Short Term</a:t>
            </a:r>
            <a:endParaRPr lang="en-US" kern="120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6EF1D94-43EF-C574-BE00-5EEA23083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62284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5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Content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0FBCE-806C-15E5-9EB4-245894D75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10925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29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Future Works Long Term</a:t>
            </a:r>
            <a:endParaRPr lang="en-US" kern="120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DAF99D-A68C-489C-9DFB-1851AD2BF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6662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0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chemeClr val="accent1"/>
                </a:solidFill>
              </a:rPr>
              <a:t>Introduction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Credit Card Fraud Detection is a method of detecting fraud by implementing complex algorithms and machine learning knowledge to identify patterns in data that can protect customer’s money from falling into the wrong hands.</a:t>
            </a:r>
          </a:p>
        </p:txBody>
      </p:sp>
    </p:spTree>
    <p:extLst>
      <p:ext uri="{BB962C8B-B14F-4D97-AF65-F5344CB8AC3E}">
        <p14:creationId xmlns:p14="http://schemas.microsoft.com/office/powerpoint/2010/main" val="32033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Problem Definition 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The aim is to determine an efficient way to detect whether a particular transaction is a fraud or not by choosing various strategies to maximize the efficiency and accuracy of our models.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7CD16A-C511-940B-3AFC-5800E6D1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2115144"/>
            <a:ext cx="6866506" cy="26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Existing Works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07311"/>
              </p:ext>
            </p:extLst>
          </p:nvPr>
        </p:nvGraphicFramePr>
        <p:xfrm>
          <a:off x="443883" y="769702"/>
          <a:ext cx="11265767" cy="36172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8772">
                  <a:extLst>
                    <a:ext uri="{9D8B030D-6E8A-4147-A177-3AD203B41FA5}">
                      <a16:colId xmlns:a16="http://schemas.microsoft.com/office/drawing/2014/main" val="2712341394"/>
                    </a:ext>
                  </a:extLst>
                </a:gridCol>
                <a:gridCol w="2238588">
                  <a:extLst>
                    <a:ext uri="{9D8B030D-6E8A-4147-A177-3AD203B41FA5}">
                      <a16:colId xmlns:a16="http://schemas.microsoft.com/office/drawing/2014/main" val="400277721"/>
                    </a:ext>
                  </a:extLst>
                </a:gridCol>
                <a:gridCol w="1772816">
                  <a:extLst>
                    <a:ext uri="{9D8B030D-6E8A-4147-A177-3AD203B41FA5}">
                      <a16:colId xmlns:a16="http://schemas.microsoft.com/office/drawing/2014/main" val="799256723"/>
                    </a:ext>
                  </a:extLst>
                </a:gridCol>
                <a:gridCol w="1714135">
                  <a:extLst>
                    <a:ext uri="{9D8B030D-6E8A-4147-A177-3AD203B41FA5}">
                      <a16:colId xmlns:a16="http://schemas.microsoft.com/office/drawing/2014/main" val="1238128912"/>
                    </a:ext>
                  </a:extLst>
                </a:gridCol>
                <a:gridCol w="3461456">
                  <a:extLst>
                    <a:ext uri="{9D8B030D-6E8A-4147-A177-3AD203B41FA5}">
                      <a16:colId xmlns:a16="http://schemas.microsoft.com/office/drawing/2014/main" val="4137772009"/>
                    </a:ext>
                  </a:extLst>
                </a:gridCol>
              </a:tblGrid>
              <a:tr h="528770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ARTICLE TITLE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PUBLISHER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DATA SIZE (ENTRIES) 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MODELS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FINDINGS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extLst>
                  <a:ext uri="{0D108BD9-81ED-4DB2-BD59-A6C34878D82A}">
                    <a16:rowId xmlns:a16="http://schemas.microsoft.com/office/drawing/2014/main" val="3018182806"/>
                  </a:ext>
                </a:extLst>
              </a:tr>
              <a:tr h="868639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CREDIT CARD FRAUD DETECTION WITH MACHINE LEARNING (</a:t>
                      </a:r>
                      <a:r>
                        <a:rPr lang="en-US" sz="1100" b="0" u="sng" strike="noStrike" cap="all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link</a:t>
                      </a:r>
                      <a:r>
                        <a:rPr lang="en-US" sz="1100" b="1" cap="all">
                          <a:effectLst/>
                        </a:rPr>
                        <a:t>)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Cardiff University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284,807   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LR, K-NN, SVM, DT and Catboost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Best performing model was the LR model with 97.92% accuracy, this was achieved with the implementation of oversampling.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extLst>
                  <a:ext uri="{0D108BD9-81ED-4DB2-BD59-A6C34878D82A}">
                    <a16:rowId xmlns:a16="http://schemas.microsoft.com/office/drawing/2014/main" val="3453171665"/>
                  </a:ext>
                </a:extLst>
              </a:tr>
              <a:tr h="103857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cap="all">
                          <a:effectLst/>
                        </a:rPr>
                        <a:t>CREDIT CARD FRAUD DETECTION - MACHINE LEARNING METHODS (</a:t>
                      </a:r>
                      <a:r>
                        <a:rPr lang="en-US" sz="1100" b="0" u="sng" strike="noStrike" cap="all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LINK</a:t>
                      </a:r>
                      <a:r>
                        <a:rPr lang="en-US" sz="1100" b="0" cap="all">
                          <a:effectLst/>
                        </a:rPr>
                        <a:t>)</a:t>
                      </a:r>
                      <a:r>
                        <a:rPr lang="en-US" sz="1100" b="1" cap="all">
                          <a:effectLst/>
                        </a:rPr>
                        <a:t> </a:t>
                      </a:r>
                      <a:endParaRPr lang="en-US" sz="2000" b="1" cap="all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IEEE 2019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cap="all">
                          <a:effectLst/>
                        </a:rPr>
                        <a:t>LR, RF, Naive Bayes and Multilayer Perceptron</a:t>
                      </a:r>
                      <a:r>
                        <a:rPr lang="en-US" sz="1100" b="1" cap="all">
                          <a:effectLst/>
                        </a:rPr>
                        <a:t>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Results indicate that each algorithm can accurately detect credit card fraud. Also utilised SMOTE as a means of oversampling.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extLst>
                  <a:ext uri="{0D108BD9-81ED-4DB2-BD59-A6C34878D82A}">
                    <a16:rowId xmlns:a16="http://schemas.microsoft.com/office/drawing/2014/main" val="924541629"/>
                  </a:ext>
                </a:extLst>
              </a:tr>
              <a:tr h="103857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FRAUD DETECTION IN CREDIT CARDS USING LOGISTIC REGRESSION </a:t>
                      </a:r>
                      <a:endParaRPr lang="en-US" sz="2000" b="1" cap="all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1" cap="all">
                          <a:effectLst/>
                        </a:rPr>
                        <a:t>(</a:t>
                      </a:r>
                      <a:r>
                        <a:rPr lang="en-US" sz="1100" b="0" u="sng" strike="noStrike" cap="all">
                          <a:solidFill>
                            <a:srgbClr val="0563C1"/>
                          </a:solidFill>
                          <a:effectLst/>
                          <a:hlinkClick r:id="rId4"/>
                        </a:rPr>
                        <a:t>link</a:t>
                      </a:r>
                      <a:r>
                        <a:rPr lang="en-US" sz="1100" b="1" cap="all">
                          <a:effectLst/>
                        </a:rPr>
                        <a:t>) </a:t>
                      </a:r>
                      <a:endParaRPr lang="en-US" sz="2000" b="1" i="0" cap="all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International Journal of Advanced Computer Science and Applications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284,807 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LR, SVM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>
                          <a:effectLst/>
                        </a:rPr>
                        <a:t>Didn’t </a:t>
                      </a:r>
                      <a:r>
                        <a:rPr lang="en-US" sz="1100" b="0" err="1">
                          <a:effectLst/>
                        </a:rPr>
                        <a:t>utilise</a:t>
                      </a:r>
                      <a:r>
                        <a:rPr lang="en-US" sz="1100" b="0">
                          <a:effectLst/>
                        </a:rPr>
                        <a:t> oversampling, and also implemented voting classifiers to boost model performance. </a:t>
                      </a:r>
                      <a:endParaRPr lang="en-US" sz="2000" b="0" i="0">
                        <a:effectLst/>
                        <a:latin typeface="+mn-lt"/>
                      </a:endParaRPr>
                    </a:p>
                  </a:txBody>
                  <a:tcPr marL="35959" marR="35959" marT="17979" marB="17979"/>
                </a:tc>
                <a:extLst>
                  <a:ext uri="{0D108BD9-81ED-4DB2-BD59-A6C34878D82A}">
                    <a16:rowId xmlns:a16="http://schemas.microsoft.com/office/drawing/2014/main" val="197579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74180"/>
              </p:ext>
            </p:extLst>
          </p:nvPr>
        </p:nvGraphicFramePr>
        <p:xfrm>
          <a:off x="4654296" y="735433"/>
          <a:ext cx="6735273" cy="5206641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{073A0DAA-6AF3-43AB-8588-CEC1D06C72B9}</a:tableStyleId>
              </a:tblPr>
              <a:tblGrid>
                <a:gridCol w="1422248">
                  <a:extLst>
                    <a:ext uri="{9D8B030D-6E8A-4147-A177-3AD203B41FA5}">
                      <a16:colId xmlns:a16="http://schemas.microsoft.com/office/drawing/2014/main" val="2995042564"/>
                    </a:ext>
                  </a:extLst>
                </a:gridCol>
                <a:gridCol w="2549670">
                  <a:extLst>
                    <a:ext uri="{9D8B030D-6E8A-4147-A177-3AD203B41FA5}">
                      <a16:colId xmlns:a16="http://schemas.microsoft.com/office/drawing/2014/main" val="2073920801"/>
                    </a:ext>
                  </a:extLst>
                </a:gridCol>
                <a:gridCol w="1236479">
                  <a:extLst>
                    <a:ext uri="{9D8B030D-6E8A-4147-A177-3AD203B41FA5}">
                      <a16:colId xmlns:a16="http://schemas.microsoft.com/office/drawing/2014/main" val="845465572"/>
                    </a:ext>
                  </a:extLst>
                </a:gridCol>
                <a:gridCol w="1526876">
                  <a:extLst>
                    <a:ext uri="{9D8B030D-6E8A-4147-A177-3AD203B41FA5}">
                      <a16:colId xmlns:a16="http://schemas.microsoft.com/office/drawing/2014/main" val="3631480339"/>
                    </a:ext>
                  </a:extLst>
                </a:gridCol>
              </a:tblGrid>
              <a:tr h="869140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Columns </a:t>
                      </a:r>
                    </a:p>
                  </a:txBody>
                  <a:tcPr marL="159889" marR="96074" marT="122991" marB="12299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Description </a:t>
                      </a:r>
                    </a:p>
                  </a:txBody>
                  <a:tcPr marL="159889" marR="96074" marT="122991" marB="1229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159889" marR="96074" marT="122991" marB="1229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Number of columns</a:t>
                      </a:r>
                    </a:p>
                  </a:txBody>
                  <a:tcPr marL="159889" marR="96074" marT="122991" marB="12299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67550"/>
                  </a:ext>
                </a:extLst>
              </a:tr>
              <a:tr h="173008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Time </a:t>
                      </a:r>
                    </a:p>
                  </a:txBody>
                  <a:tcPr marL="159889" marR="96074" marT="122991" marB="12299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900" cap="none" spc="0" baseline="0">
                          <a:solidFill>
                            <a:schemeClr val="tx1"/>
                          </a:solidFill>
                        </a:rPr>
                        <a:t> elapsed between each successive transaction (in seconds)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13548"/>
                  </a:ext>
                </a:extLst>
              </a:tr>
              <a:tr h="58216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V1-V28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PCA components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0957"/>
                  </a:ext>
                </a:extLst>
              </a:tr>
              <a:tr h="86914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Amount </a:t>
                      </a:r>
                    </a:p>
                  </a:txBody>
                  <a:tcPr marL="159889" marR="96074" marT="122991" marB="12299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Amount spent by cardholder(in</a:t>
                      </a:r>
                      <a:r>
                        <a:rPr lang="en-US" sz="1900" cap="none" spc="0" baseline="0">
                          <a:solidFill>
                            <a:schemeClr val="tx1"/>
                          </a:solidFill>
                        </a:rPr>
                        <a:t> euros)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Double </a:t>
                      </a: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9889" marR="96074" marT="122991" marB="12299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91947"/>
                  </a:ext>
                </a:extLst>
              </a:tr>
              <a:tr h="115612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Contains two values 0 –non-fraud and</a:t>
                      </a:r>
                      <a:r>
                        <a:rPr lang="en-US" sz="1900" cap="none" spc="0" baseline="0">
                          <a:solidFill>
                            <a:schemeClr val="tx1"/>
                          </a:solidFill>
                        </a:rPr>
                        <a:t> 1-fraud transaction.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9889" marR="96074" marT="122991" marB="12299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8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8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EDA </a:t>
            </a: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extBox 13"/>
          <p:cNvSpPr txBox="1"/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rgbClr val="FFFFFF"/>
                </a:solidFill>
              </a:rPr>
              <a:t>Correlation matrix showing the Correlation in data</a:t>
            </a:r>
          </a:p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rgbClr val="FFFFFF"/>
                </a:solidFill>
              </a:rPr>
              <a:t>-0.53 against V2 Amount</a:t>
            </a:r>
          </a:p>
          <a:p>
            <a:pPr marL="3429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rgbClr val="FFFFFF"/>
                </a:solidFill>
              </a:rPr>
              <a:t>0.4 for V7 and Amount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08" y="948413"/>
            <a:ext cx="5455890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0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EDA </a:t>
            </a:r>
            <a:br>
              <a:rPr lang="en-US"/>
            </a:br>
            <a:r>
              <a:rPr lang="en-US"/>
              <a:t>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EFDA-C2AB-426F-135D-183B3C8D8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Non-Fraud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29ED75-9712-AD9D-2492-AAA4B1CD0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 of Fraud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F451D6-0835-5C38-E7D9-3A1DA1EA0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8541" y="2925763"/>
            <a:ext cx="3860755" cy="360468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B456EC-6970-EB2D-49A8-CD48CDAA34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89572" y="2925763"/>
            <a:ext cx="4765167" cy="36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EDA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r="-2" b="-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3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281CD58B167A4682EC92AEA00C30A3" ma:contentTypeVersion="2" ma:contentTypeDescription="Create a new document." ma:contentTypeScope="" ma:versionID="46ebe299665f19356361dfe605074560">
  <xsd:schema xmlns:xsd="http://www.w3.org/2001/XMLSchema" xmlns:xs="http://www.w3.org/2001/XMLSchema" xmlns:p="http://schemas.microsoft.com/office/2006/metadata/properties" xmlns:ns2="333255fb-b411-4e18-a353-009d853208fa" targetNamespace="http://schemas.microsoft.com/office/2006/metadata/properties" ma:root="true" ma:fieldsID="6c1dc9e5df5abdc9f1e84ccb24453f46" ns2:_="">
    <xsd:import namespace="333255fb-b411-4e18-a353-009d853208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255fb-b411-4e18-a353-009d85320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C33735-3E31-436A-A70D-16709494BFCE}">
  <ds:schemaRefs>
    <ds:schemaRef ds:uri="333255fb-b411-4e18-a353-009d853208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AB5167-1AAC-44A2-AE87-4312A8F89C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60097-8212-4B1D-BF03-C1072EEED7DF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{8506FD3A-9B67-0949-B967-3B17EEF3538C}tf10001123</Template>
  <TotalTime>0</TotalTime>
  <Words>856</Words>
  <Application>Microsoft Macintosh PowerPoint</Application>
  <PresentationFormat>Widescreen</PresentationFormat>
  <Paragraphs>424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Credit Fraud Detection </vt:lpstr>
      <vt:lpstr>Content </vt:lpstr>
      <vt:lpstr>Introduction </vt:lpstr>
      <vt:lpstr>Problem Definition </vt:lpstr>
      <vt:lpstr>Existing Works </vt:lpstr>
      <vt:lpstr>Exploratory Data Analysis</vt:lpstr>
      <vt:lpstr>EDA </vt:lpstr>
      <vt:lpstr>EDA    </vt:lpstr>
      <vt:lpstr>EDA </vt:lpstr>
      <vt:lpstr>Data Processing   </vt:lpstr>
      <vt:lpstr>Data Processing   </vt:lpstr>
      <vt:lpstr>Data processing </vt:lpstr>
      <vt:lpstr>Machine learning models </vt:lpstr>
      <vt:lpstr>Logistic Regression </vt:lpstr>
      <vt:lpstr>Decision Tree</vt:lpstr>
      <vt:lpstr> Logistic Regression Results </vt:lpstr>
      <vt:lpstr>Decision Tree Results </vt:lpstr>
      <vt:lpstr>Conclusion </vt:lpstr>
      <vt:lpstr>Future Works Short Term</vt:lpstr>
      <vt:lpstr>Future Works Long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Fraud Detection</dc:title>
  <dc:creator>abubakar sani</dc:creator>
  <cp:lastModifiedBy>Manoj, Adarsh (PG/T - Computer Science)</cp:lastModifiedBy>
  <cp:revision>2</cp:revision>
  <dcterms:created xsi:type="dcterms:W3CDTF">2022-11-27T14:36:47Z</dcterms:created>
  <dcterms:modified xsi:type="dcterms:W3CDTF">2022-11-28T15:07:15Z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0x010100FD281CD58B167A4682EC92AEA00C30A3</vt:lpwstr>
  </property>
</Properties>
</file>