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58FAF-71E9-44F4-B719-9E3F10F2C481}" v="1" dt="2025-05-17T08:50:49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 Singh" userId="1727e786c92a96c7" providerId="LiveId" clId="{45C58FAF-71E9-44F4-B719-9E3F10F2C481}"/>
    <pc:docChg chg="undo custSel addSld delSld modSld">
      <pc:chgData name="Ravi Singh" userId="1727e786c92a96c7" providerId="LiveId" clId="{45C58FAF-71E9-44F4-B719-9E3F10F2C481}" dt="2025-05-17T09:09:27.326" v="490" actId="478"/>
      <pc:docMkLst>
        <pc:docMk/>
      </pc:docMkLst>
      <pc:sldChg chg="addSp delSp modSp mod">
        <pc:chgData name="Ravi Singh" userId="1727e786c92a96c7" providerId="LiveId" clId="{45C58FAF-71E9-44F4-B719-9E3F10F2C481}" dt="2025-05-17T08:21:46.109" v="18" actId="1076"/>
        <pc:sldMkLst>
          <pc:docMk/>
          <pc:sldMk cId="0" sldId="257"/>
        </pc:sldMkLst>
        <pc:spChg chg="mod">
          <ac:chgData name="Ravi Singh" userId="1727e786c92a96c7" providerId="LiveId" clId="{45C58FAF-71E9-44F4-B719-9E3F10F2C481}" dt="2025-05-17T08:19:47.442" v="0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vi Singh" userId="1727e786c92a96c7" providerId="LiveId" clId="{45C58FAF-71E9-44F4-B719-9E3F10F2C481}" dt="2025-05-17T08:21:46.109" v="18" actId="1076"/>
          <ac:spMkLst>
            <pc:docMk/>
            <pc:sldMk cId="0" sldId="257"/>
            <ac:spMk id="3" creationId="{00000000-0000-0000-0000-000000000000}"/>
          </ac:spMkLst>
        </pc:spChg>
        <pc:spChg chg="del">
          <ac:chgData name="Ravi Singh" userId="1727e786c92a96c7" providerId="LiveId" clId="{45C58FAF-71E9-44F4-B719-9E3F10F2C481}" dt="2025-05-17T08:20:19.773" v="5" actId="478"/>
          <ac:spMkLst>
            <pc:docMk/>
            <pc:sldMk cId="0" sldId="257"/>
            <ac:spMk id="4" creationId="{00000000-0000-0000-0000-000000000000}"/>
          </ac:spMkLst>
        </pc:spChg>
        <pc:picChg chg="add mod">
          <ac:chgData name="Ravi Singh" userId="1727e786c92a96c7" providerId="LiveId" clId="{45C58FAF-71E9-44F4-B719-9E3F10F2C481}" dt="2025-05-17T08:21:20.866" v="15" actId="14100"/>
          <ac:picMkLst>
            <pc:docMk/>
            <pc:sldMk cId="0" sldId="257"/>
            <ac:picMk id="6" creationId="{FCE28DB3-37E0-A27D-2499-609BDE5FFC96}"/>
          </ac:picMkLst>
        </pc:picChg>
        <pc:picChg chg="add mod">
          <ac:chgData name="Ravi Singh" userId="1727e786c92a96c7" providerId="LiveId" clId="{45C58FAF-71E9-44F4-B719-9E3F10F2C481}" dt="2025-05-17T08:21:34.292" v="17" actId="14100"/>
          <ac:picMkLst>
            <pc:docMk/>
            <pc:sldMk cId="0" sldId="257"/>
            <ac:picMk id="8" creationId="{43BDEB89-483C-8330-E548-E429ACC980A8}"/>
          </ac:picMkLst>
        </pc:picChg>
      </pc:sldChg>
      <pc:sldChg chg="addSp delSp modSp mod">
        <pc:chgData name="Ravi Singh" userId="1727e786c92a96c7" providerId="LiveId" clId="{45C58FAF-71E9-44F4-B719-9E3F10F2C481}" dt="2025-05-17T08:27:37.580" v="47" actId="14100"/>
        <pc:sldMkLst>
          <pc:docMk/>
          <pc:sldMk cId="0" sldId="258"/>
        </pc:sldMkLst>
        <pc:spChg chg="mod">
          <ac:chgData name="Ravi Singh" userId="1727e786c92a96c7" providerId="LiveId" clId="{45C58FAF-71E9-44F4-B719-9E3F10F2C481}" dt="2025-05-17T08:26:03.766" v="40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vi Singh" userId="1727e786c92a96c7" providerId="LiveId" clId="{45C58FAF-71E9-44F4-B719-9E3F10F2C481}" dt="2025-05-17T08:26:14.533" v="42" actId="1076"/>
          <ac:spMkLst>
            <pc:docMk/>
            <pc:sldMk cId="0" sldId="258"/>
            <ac:spMk id="3" creationId="{00000000-0000-0000-0000-000000000000}"/>
          </ac:spMkLst>
        </pc:spChg>
        <pc:spChg chg="del">
          <ac:chgData name="Ravi Singh" userId="1727e786c92a96c7" providerId="LiveId" clId="{45C58FAF-71E9-44F4-B719-9E3F10F2C481}" dt="2025-05-17T08:22:19.477" v="20" actId="478"/>
          <ac:spMkLst>
            <pc:docMk/>
            <pc:sldMk cId="0" sldId="258"/>
            <ac:spMk id="4" creationId="{00000000-0000-0000-0000-000000000000}"/>
          </ac:spMkLst>
        </pc:spChg>
        <pc:picChg chg="add mod">
          <ac:chgData name="Ravi Singh" userId="1727e786c92a96c7" providerId="LiveId" clId="{45C58FAF-71E9-44F4-B719-9E3F10F2C481}" dt="2025-05-17T08:27:37.580" v="47" actId="14100"/>
          <ac:picMkLst>
            <pc:docMk/>
            <pc:sldMk cId="0" sldId="258"/>
            <ac:picMk id="6" creationId="{BAA91C3A-DED8-267C-E5A4-D12BE5ED4A5E}"/>
          </ac:picMkLst>
        </pc:picChg>
        <pc:picChg chg="add mod">
          <ac:chgData name="Ravi Singh" userId="1727e786c92a96c7" providerId="LiveId" clId="{45C58FAF-71E9-44F4-B719-9E3F10F2C481}" dt="2025-05-17T08:26:06.433" v="41" actId="1076"/>
          <ac:picMkLst>
            <pc:docMk/>
            <pc:sldMk cId="0" sldId="258"/>
            <ac:picMk id="8" creationId="{68468DDA-979F-3811-3BD0-A3D2E7B47279}"/>
          </ac:picMkLst>
        </pc:picChg>
        <pc:picChg chg="add mod">
          <ac:chgData name="Ravi Singh" userId="1727e786c92a96c7" providerId="LiveId" clId="{45C58FAF-71E9-44F4-B719-9E3F10F2C481}" dt="2025-05-17T08:27:31.942" v="46" actId="14100"/>
          <ac:picMkLst>
            <pc:docMk/>
            <pc:sldMk cId="0" sldId="258"/>
            <ac:picMk id="10" creationId="{AA2E7CEF-7BF6-F8B3-E4B8-49C6FCE93330}"/>
          </ac:picMkLst>
        </pc:picChg>
      </pc:sldChg>
      <pc:sldChg chg="addSp delSp modSp mod">
        <pc:chgData name="Ravi Singh" userId="1727e786c92a96c7" providerId="LiveId" clId="{45C58FAF-71E9-44F4-B719-9E3F10F2C481}" dt="2025-05-17T08:49:43.352" v="110" actId="1076"/>
        <pc:sldMkLst>
          <pc:docMk/>
          <pc:sldMk cId="0" sldId="259"/>
        </pc:sldMkLst>
        <pc:spChg chg="mod">
          <ac:chgData name="Ravi Singh" userId="1727e786c92a96c7" providerId="LiveId" clId="{45C58FAF-71E9-44F4-B719-9E3F10F2C481}" dt="2025-05-17T08:39:37.072" v="77" actId="3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Ravi Singh" userId="1727e786c92a96c7" providerId="LiveId" clId="{45C58FAF-71E9-44F4-B719-9E3F10F2C481}" dt="2025-05-17T08:38:58.045" v="74" actId="27636"/>
          <ac:spMkLst>
            <pc:docMk/>
            <pc:sldMk cId="0" sldId="259"/>
            <ac:spMk id="3" creationId="{00000000-0000-0000-0000-000000000000}"/>
          </ac:spMkLst>
        </pc:spChg>
        <pc:spChg chg="del">
          <ac:chgData name="Ravi Singh" userId="1727e786c92a96c7" providerId="LiveId" clId="{45C58FAF-71E9-44F4-B719-9E3F10F2C481}" dt="2025-05-17T08:31:32.215" v="50" actId="478"/>
          <ac:spMkLst>
            <pc:docMk/>
            <pc:sldMk cId="0" sldId="259"/>
            <ac:spMk id="4" creationId="{00000000-0000-0000-0000-000000000000}"/>
          </ac:spMkLst>
        </pc:spChg>
        <pc:picChg chg="add del mod">
          <ac:chgData name="Ravi Singh" userId="1727e786c92a96c7" providerId="LiveId" clId="{45C58FAF-71E9-44F4-B719-9E3F10F2C481}" dt="2025-05-17T08:49:32.735" v="108" actId="478"/>
          <ac:picMkLst>
            <pc:docMk/>
            <pc:sldMk cId="0" sldId="259"/>
            <ac:picMk id="6" creationId="{A8BB0F3E-7547-7AE1-5985-F87072FC053D}"/>
          </ac:picMkLst>
        </pc:picChg>
        <pc:picChg chg="add mod">
          <ac:chgData name="Ravi Singh" userId="1727e786c92a96c7" providerId="LiveId" clId="{45C58FAF-71E9-44F4-B719-9E3F10F2C481}" dt="2025-05-17T08:35:17.419" v="68" actId="14100"/>
          <ac:picMkLst>
            <pc:docMk/>
            <pc:sldMk cId="0" sldId="259"/>
            <ac:picMk id="8" creationId="{654E6D7F-8A2C-1575-08F4-7A864D0EC07F}"/>
          </ac:picMkLst>
        </pc:picChg>
        <pc:picChg chg="add mod">
          <ac:chgData name="Ravi Singh" userId="1727e786c92a96c7" providerId="LiveId" clId="{45C58FAF-71E9-44F4-B719-9E3F10F2C481}" dt="2025-05-17T08:34:40.183" v="65" actId="1076"/>
          <ac:picMkLst>
            <pc:docMk/>
            <pc:sldMk cId="0" sldId="259"/>
            <ac:picMk id="10" creationId="{60E15CD7-9343-A1E7-F0CC-168B66C3FB23}"/>
          </ac:picMkLst>
        </pc:picChg>
        <pc:picChg chg="add mod">
          <ac:chgData name="Ravi Singh" userId="1727e786c92a96c7" providerId="LiveId" clId="{45C58FAF-71E9-44F4-B719-9E3F10F2C481}" dt="2025-05-17T08:49:43.352" v="110" actId="1076"/>
          <ac:picMkLst>
            <pc:docMk/>
            <pc:sldMk cId="0" sldId="259"/>
            <ac:picMk id="12" creationId="{99D61516-76C9-CCAA-22A7-A39116E38FB6}"/>
          </ac:picMkLst>
        </pc:picChg>
      </pc:sldChg>
      <pc:sldChg chg="del">
        <pc:chgData name="Ravi Singh" userId="1727e786c92a96c7" providerId="LiveId" clId="{45C58FAF-71E9-44F4-B719-9E3F10F2C481}" dt="2025-05-17T08:40:20.934" v="78" actId="2696"/>
        <pc:sldMkLst>
          <pc:docMk/>
          <pc:sldMk cId="0" sldId="260"/>
        </pc:sldMkLst>
      </pc:sldChg>
      <pc:sldChg chg="addSp delSp modSp mod">
        <pc:chgData name="Ravi Singh" userId="1727e786c92a96c7" providerId="LiveId" clId="{45C58FAF-71E9-44F4-B719-9E3F10F2C481}" dt="2025-05-17T08:55:36.311" v="133" actId="20577"/>
        <pc:sldMkLst>
          <pc:docMk/>
          <pc:sldMk cId="0" sldId="261"/>
        </pc:sldMkLst>
        <pc:spChg chg="mod">
          <ac:chgData name="Ravi Singh" userId="1727e786c92a96c7" providerId="LiveId" clId="{45C58FAF-71E9-44F4-B719-9E3F10F2C481}" dt="2025-05-17T08:43:41.367" v="91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Ravi Singh" userId="1727e786c92a96c7" providerId="LiveId" clId="{45C58FAF-71E9-44F4-B719-9E3F10F2C481}" dt="2025-05-17T08:55:36.311" v="133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Ravi Singh" userId="1727e786c92a96c7" providerId="LiveId" clId="{45C58FAF-71E9-44F4-B719-9E3F10F2C481}" dt="2025-05-17T08:41:13.876" v="82" actId="478"/>
          <ac:spMkLst>
            <pc:docMk/>
            <pc:sldMk cId="0" sldId="261"/>
            <ac:spMk id="4" creationId="{00000000-0000-0000-0000-000000000000}"/>
          </ac:spMkLst>
        </pc:spChg>
        <pc:picChg chg="add mod">
          <ac:chgData name="Ravi Singh" userId="1727e786c92a96c7" providerId="LiveId" clId="{45C58FAF-71E9-44F4-B719-9E3F10F2C481}" dt="2025-05-17T08:44:05.134" v="97" actId="14100"/>
          <ac:picMkLst>
            <pc:docMk/>
            <pc:sldMk cId="0" sldId="261"/>
            <ac:picMk id="6" creationId="{2B104C29-CC15-46AA-188E-94A02FC2CF87}"/>
          </ac:picMkLst>
        </pc:picChg>
        <pc:picChg chg="add mod">
          <ac:chgData name="Ravi Singh" userId="1727e786c92a96c7" providerId="LiveId" clId="{45C58FAF-71E9-44F4-B719-9E3F10F2C481}" dt="2025-05-17T08:44:00.056" v="96" actId="1076"/>
          <ac:picMkLst>
            <pc:docMk/>
            <pc:sldMk cId="0" sldId="261"/>
            <ac:picMk id="8" creationId="{3CB490C9-8E82-4CF2-15D6-409DF3A9C6AA}"/>
          </ac:picMkLst>
        </pc:picChg>
        <pc:picChg chg="add mod">
          <ac:chgData name="Ravi Singh" userId="1727e786c92a96c7" providerId="LiveId" clId="{45C58FAF-71E9-44F4-B719-9E3F10F2C481}" dt="2025-05-17T08:50:15.416" v="111" actId="1076"/>
          <ac:picMkLst>
            <pc:docMk/>
            <pc:sldMk cId="0" sldId="261"/>
            <ac:picMk id="10" creationId="{84B61B27-2165-4A0A-8E6A-C9A3562EF3A2}"/>
          </ac:picMkLst>
        </pc:picChg>
        <pc:picChg chg="add del">
          <ac:chgData name="Ravi Singh" userId="1727e786c92a96c7" providerId="LiveId" clId="{45C58FAF-71E9-44F4-B719-9E3F10F2C481}" dt="2025-05-17T08:50:43.327" v="113" actId="22"/>
          <ac:picMkLst>
            <pc:docMk/>
            <pc:sldMk cId="0" sldId="261"/>
            <ac:picMk id="12" creationId="{E3D5450B-A666-EFC5-0846-42BCE1D6AFE5}"/>
          </ac:picMkLst>
        </pc:picChg>
      </pc:sldChg>
      <pc:sldChg chg="delSp mod">
        <pc:chgData name="Ravi Singh" userId="1727e786c92a96c7" providerId="LiveId" clId="{45C58FAF-71E9-44F4-B719-9E3F10F2C481}" dt="2025-05-17T09:09:27.326" v="490" actId="478"/>
        <pc:sldMkLst>
          <pc:docMk/>
          <pc:sldMk cId="0" sldId="262"/>
        </pc:sldMkLst>
        <pc:spChg chg="del">
          <ac:chgData name="Ravi Singh" userId="1727e786c92a96c7" providerId="LiveId" clId="{45C58FAF-71E9-44F4-B719-9E3F10F2C481}" dt="2025-05-17T09:09:27.326" v="490" actId="478"/>
          <ac:spMkLst>
            <pc:docMk/>
            <pc:sldMk cId="0" sldId="262"/>
            <ac:spMk id="4" creationId="{00000000-0000-0000-0000-000000000000}"/>
          </ac:spMkLst>
        </pc:spChg>
      </pc:sldChg>
      <pc:sldChg chg="addSp delSp modSp add mod">
        <pc:chgData name="Ravi Singh" userId="1727e786c92a96c7" providerId="LiveId" clId="{45C58FAF-71E9-44F4-B719-9E3F10F2C481}" dt="2025-05-17T09:09:16.230" v="489" actId="20577"/>
        <pc:sldMkLst>
          <pc:docMk/>
          <pc:sldMk cId="2610239718" sldId="263"/>
        </pc:sldMkLst>
        <pc:spChg chg="mod">
          <ac:chgData name="Ravi Singh" userId="1727e786c92a96c7" providerId="LiveId" clId="{45C58FAF-71E9-44F4-B719-9E3F10F2C481}" dt="2025-05-17T08:51:31.646" v="119" actId="255"/>
          <ac:spMkLst>
            <pc:docMk/>
            <pc:sldMk cId="2610239718" sldId="263"/>
            <ac:spMk id="2" creationId="{00000000-0000-0000-0000-000000000000}"/>
          </ac:spMkLst>
        </pc:spChg>
        <pc:spChg chg="mod">
          <ac:chgData name="Ravi Singh" userId="1727e786c92a96c7" providerId="LiveId" clId="{45C58FAF-71E9-44F4-B719-9E3F10F2C481}" dt="2025-05-17T09:09:16.230" v="489" actId="20577"/>
          <ac:spMkLst>
            <pc:docMk/>
            <pc:sldMk cId="2610239718" sldId="263"/>
            <ac:spMk id="3" creationId="{00000000-0000-0000-0000-000000000000}"/>
          </ac:spMkLst>
        </pc:spChg>
        <pc:picChg chg="add del">
          <ac:chgData name="Ravi Singh" userId="1727e786c92a96c7" providerId="LiveId" clId="{45C58FAF-71E9-44F4-B719-9E3F10F2C481}" dt="2025-05-17T08:53:43.119" v="124" actId="478"/>
          <ac:picMkLst>
            <pc:docMk/>
            <pc:sldMk cId="2610239718" sldId="263"/>
            <ac:picMk id="5" creationId="{C0DF9ECC-4D56-9190-4E19-18BDAA688547}"/>
          </ac:picMkLst>
        </pc:picChg>
        <pc:picChg chg="del">
          <ac:chgData name="Ravi Singh" userId="1727e786c92a96c7" providerId="LiveId" clId="{45C58FAF-71E9-44F4-B719-9E3F10F2C481}" dt="2025-05-17T08:53:15.845" v="120" actId="478"/>
          <ac:picMkLst>
            <pc:docMk/>
            <pc:sldMk cId="2610239718" sldId="263"/>
            <ac:picMk id="6" creationId="{2B104C29-CC15-46AA-188E-94A02FC2CF87}"/>
          </ac:picMkLst>
        </pc:picChg>
        <pc:picChg chg="del">
          <ac:chgData name="Ravi Singh" userId="1727e786c92a96c7" providerId="LiveId" clId="{45C58FAF-71E9-44F4-B719-9E3F10F2C481}" dt="2025-05-17T08:53:17.451" v="121" actId="478"/>
          <ac:picMkLst>
            <pc:docMk/>
            <pc:sldMk cId="2610239718" sldId="263"/>
            <ac:picMk id="8" creationId="{3CB490C9-8E82-4CF2-15D6-409DF3A9C6AA}"/>
          </ac:picMkLst>
        </pc:picChg>
        <pc:picChg chg="add mod">
          <ac:chgData name="Ravi Singh" userId="1727e786c92a96c7" providerId="LiveId" clId="{45C58FAF-71E9-44F4-B719-9E3F10F2C481}" dt="2025-05-17T09:00:54.940" v="144" actId="14100"/>
          <ac:picMkLst>
            <pc:docMk/>
            <pc:sldMk cId="2610239718" sldId="263"/>
            <ac:picMk id="9" creationId="{271EE71A-1ADE-6398-5944-9197F120A179}"/>
          </ac:picMkLst>
        </pc:picChg>
        <pc:picChg chg="del">
          <ac:chgData name="Ravi Singh" userId="1727e786c92a96c7" providerId="LiveId" clId="{45C58FAF-71E9-44F4-B719-9E3F10F2C481}" dt="2025-05-17T08:53:18.809" v="122" actId="478"/>
          <ac:picMkLst>
            <pc:docMk/>
            <pc:sldMk cId="2610239718" sldId="263"/>
            <ac:picMk id="10" creationId="{84B61B27-2165-4A0A-8E6A-C9A3562EF3A2}"/>
          </ac:picMkLst>
        </pc:picChg>
        <pc:picChg chg="add mod">
          <ac:chgData name="Ravi Singh" userId="1727e786c92a96c7" providerId="LiveId" clId="{45C58FAF-71E9-44F4-B719-9E3F10F2C481}" dt="2025-05-17T09:00:58.502" v="145" actId="14100"/>
          <ac:picMkLst>
            <pc:docMk/>
            <pc:sldMk cId="2610239718" sldId="263"/>
            <ac:picMk id="12" creationId="{EE35172A-1714-EA88-34D4-0C89A6599493}"/>
          </ac:picMkLst>
        </pc:picChg>
        <pc:picChg chg="add mod">
          <ac:chgData name="Ravi Singh" userId="1727e786c92a96c7" providerId="LiveId" clId="{45C58FAF-71E9-44F4-B719-9E3F10F2C481}" dt="2025-05-17T09:01:04.734" v="146" actId="1076"/>
          <ac:picMkLst>
            <pc:docMk/>
            <pc:sldMk cId="2610239718" sldId="263"/>
            <ac:picMk id="14" creationId="{68E5963B-5864-04AF-67B1-9411F9C08F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Streaming Platform User Behavior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insights and strategic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141"/>
            <a:ext cx="8229600" cy="1143000"/>
          </a:xfrm>
        </p:spPr>
        <p:txBody>
          <a:bodyPr/>
          <a:lstStyle/>
          <a:p>
            <a:r>
              <a:t>1. Subscription &amp;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57" y="4600573"/>
            <a:ext cx="7743825" cy="869285"/>
          </a:xfrm>
        </p:spPr>
        <p:txBody>
          <a:bodyPr>
            <a:normAutofit lnSpcReduction="10000"/>
          </a:bodyPr>
          <a:lstStyle/>
          <a:p>
            <a:r>
              <a:rPr sz="1600" dirty="0"/>
              <a:t>- Most users fall into the $7.99 and $11.99 tiers</a:t>
            </a:r>
          </a:p>
          <a:p>
            <a:r>
              <a:rPr sz="1600" dirty="0"/>
              <a:t>- Active members drive majority of monthly revenue</a:t>
            </a:r>
          </a:p>
          <a:p>
            <a:r>
              <a:rPr sz="1600" dirty="0"/>
              <a:t>- Opportunity: upsell high engagement users to premium plans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28DB3-37E0-A27D-2499-609BDE5F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57" y="1388142"/>
            <a:ext cx="4236934" cy="25456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DEB89-483C-8330-E548-E429ACC9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453" y="1388140"/>
            <a:ext cx="4236935" cy="25456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8050"/>
          </a:xfrm>
        </p:spPr>
        <p:txBody>
          <a:bodyPr/>
          <a:lstStyle/>
          <a:p>
            <a:r>
              <a:rPr dirty="0"/>
              <a:t>2. User Engagement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707061"/>
            <a:ext cx="7800975" cy="1020763"/>
          </a:xfrm>
        </p:spPr>
        <p:txBody>
          <a:bodyPr>
            <a:normAutofit/>
          </a:bodyPr>
          <a:lstStyle/>
          <a:p>
            <a:r>
              <a:rPr sz="1600" dirty="0"/>
              <a:t>- Average watch time per user is healthy, especially for series</a:t>
            </a:r>
          </a:p>
          <a:p>
            <a:r>
              <a:rPr sz="1600" dirty="0"/>
              <a:t>- Movies vs. Series ratio favors series for long-term engagement</a:t>
            </a:r>
          </a:p>
          <a:p>
            <a:r>
              <a:rPr sz="1600" dirty="0"/>
              <a:t>- Recommended content boosts watch time for top 30%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91C3A-DED8-267C-E5A4-D12BE5ED4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8" y="1182688"/>
            <a:ext cx="4167647" cy="2214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68DDA-979F-3811-3BD0-A3D2E7B47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460749"/>
            <a:ext cx="3924300" cy="2227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2E7CEF-7BF6-F8B3-E4B8-49C6FCE9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95" y="1182688"/>
            <a:ext cx="4048127" cy="22145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976"/>
            <a:ext cx="8305800" cy="381000"/>
          </a:xfrm>
        </p:spPr>
        <p:txBody>
          <a:bodyPr>
            <a:normAutofit fontScale="90000"/>
          </a:bodyPr>
          <a:lstStyle/>
          <a:p>
            <a:r>
              <a:rPr dirty="0"/>
              <a:t>3. </a:t>
            </a:r>
            <a:r>
              <a:rPr lang="en-IN" dirty="0"/>
              <a:t>Demographic &amp; Behavioural Insights: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5808662"/>
            <a:ext cx="7781925" cy="868363"/>
          </a:xfrm>
        </p:spPr>
        <p:txBody>
          <a:bodyPr>
            <a:normAutofit fontScale="92500" lnSpcReduction="10000"/>
          </a:bodyPr>
          <a:lstStyle/>
          <a:p>
            <a:r>
              <a:rPr sz="1600" dirty="0"/>
              <a:t>- </a:t>
            </a:r>
            <a:r>
              <a:rPr sz="1200" dirty="0"/>
              <a:t>Age 25-34 leads in usage and loyalty</a:t>
            </a:r>
          </a:p>
          <a:p>
            <a:r>
              <a:rPr sz="1200" dirty="0"/>
              <a:t>- Sci-Fi &amp; Drama preferred by 25-34 and 35-44 segments</a:t>
            </a:r>
          </a:p>
          <a:p>
            <a:r>
              <a:rPr sz="1200" dirty="0"/>
              <a:t>- Desktop and mobile dominate device usage, with Smart TVs rising</a:t>
            </a:r>
            <a:endParaRPr lang="en-US" sz="1200" dirty="0"/>
          </a:p>
          <a:p>
            <a:r>
              <a:rPr lang="en-US" sz="1200" dirty="0"/>
              <a:t>- Evening and Late Night are peak hours</a:t>
            </a:r>
          </a:p>
          <a:p>
            <a:endParaRPr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4E6D7F-8A2C-1575-08F4-7A864D0E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036887"/>
            <a:ext cx="4333876" cy="272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E15CD7-9343-A1E7-F0CC-168B66C3F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3024188"/>
            <a:ext cx="4210050" cy="2724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D61516-76C9-CCAA-22A7-A39116E3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636587"/>
            <a:ext cx="873442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>
            <a:normAutofit fontScale="90000"/>
          </a:bodyPr>
          <a:lstStyle/>
          <a:p>
            <a:r>
              <a:rPr dirty="0"/>
              <a:t>5. Retention &amp; Loyalty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5676900"/>
            <a:ext cx="8105775" cy="725488"/>
          </a:xfrm>
        </p:spPr>
        <p:txBody>
          <a:bodyPr>
            <a:normAutofit/>
          </a:bodyPr>
          <a:lstStyle/>
          <a:p>
            <a:r>
              <a:rPr sz="1600" dirty="0"/>
              <a:t>- </a:t>
            </a:r>
            <a:r>
              <a:rPr lang="en-US" sz="1600" dirty="0"/>
              <a:t>100</a:t>
            </a:r>
            <a:r>
              <a:rPr sz="1600" dirty="0"/>
              <a:t>% users are currently Active</a:t>
            </a:r>
          </a:p>
          <a:p>
            <a:r>
              <a:rPr sz="1600" dirty="0"/>
              <a:t>- Loyalty points are under-leveraged across middle tiers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04C29-CC15-46AA-188E-94A02FC2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4" y="975518"/>
            <a:ext cx="4210050" cy="2306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490C9-8E82-4CF2-15D6-409DF3A9C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975518"/>
            <a:ext cx="4210051" cy="23066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B61B27-2165-4A0A-8E6A-C9A3562EF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237" y="3370244"/>
            <a:ext cx="4581525" cy="23066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612810"/>
          </a:xfrm>
        </p:spPr>
        <p:txBody>
          <a:bodyPr>
            <a:noAutofit/>
          </a:bodyPr>
          <a:lstStyle/>
          <a:p>
            <a:r>
              <a:rPr lang="en-US" sz="3600" dirty="0"/>
              <a:t>6</a:t>
            </a:r>
            <a:r>
              <a:rPr sz="3600" dirty="0"/>
              <a:t>. </a:t>
            </a:r>
            <a:r>
              <a:rPr lang="en-IN" sz="3600" dirty="0"/>
              <a:t>Payment Preferences &amp; Regional Trends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5511725"/>
            <a:ext cx="8105775" cy="890663"/>
          </a:xfrm>
        </p:spPr>
        <p:txBody>
          <a:bodyPr>
            <a:normAutofit lnSpcReduction="10000"/>
          </a:bodyPr>
          <a:lstStyle/>
          <a:p>
            <a:r>
              <a:rPr sz="1600" dirty="0"/>
              <a:t>- </a:t>
            </a:r>
            <a:r>
              <a:rPr lang="en-US" sz="1600" dirty="0"/>
              <a:t>PayPal has the highest contribution in payment method.</a:t>
            </a:r>
            <a:endParaRPr sz="1600" dirty="0"/>
          </a:p>
          <a:p>
            <a:r>
              <a:rPr sz="1600" dirty="0"/>
              <a:t>- </a:t>
            </a:r>
            <a:r>
              <a:rPr lang="en-US" sz="1600" dirty="0"/>
              <a:t>USA trends at no.1 position in subscription.</a:t>
            </a:r>
          </a:p>
          <a:p>
            <a:r>
              <a:rPr lang="en-US" sz="1600" dirty="0"/>
              <a:t>- 16% of watch hours observed in all language.</a:t>
            </a:r>
          </a:p>
          <a:p>
            <a:endParaRPr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EE71A-1ADE-6398-5944-9197F120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9650"/>
            <a:ext cx="4191000" cy="2009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5172A-1714-EA88-34D4-0C89A659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1009649"/>
            <a:ext cx="4019549" cy="20097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E5963B-5864-04AF-67B1-9411F9C08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899" y="3141625"/>
            <a:ext cx="4457701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3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Introduce flexible micro-subscriptions or weekend-only passes</a:t>
            </a:r>
          </a:p>
          <a:p>
            <a:r>
              <a:rPr dirty="0"/>
              <a:t>- Age-personalized genre and UI experiences</a:t>
            </a:r>
          </a:p>
          <a:p>
            <a:r>
              <a:rPr dirty="0"/>
              <a:t>- Improve predictive recommendations using watch history &amp; loyalty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212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Streaming Platform User Behavior Analysis</vt:lpstr>
      <vt:lpstr>1. Subscription &amp; Revenue</vt:lpstr>
      <vt:lpstr>2. User Engagement Metrics</vt:lpstr>
      <vt:lpstr>3. Demographic &amp; Behavioural Insights:</vt:lpstr>
      <vt:lpstr>5. Retention &amp; Loyalty</vt:lpstr>
      <vt:lpstr>6. Payment Preferences &amp; Regional Trends</vt:lpstr>
      <vt:lpstr>Strategic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Platform User Behavior Analysis</dc:title>
  <dc:subject/>
  <dc:creator/>
  <cp:keywords/>
  <dc:description>generated using python-pptx</dc:description>
  <cp:lastModifiedBy>Ravi Singh</cp:lastModifiedBy>
  <cp:revision>1</cp:revision>
  <dcterms:created xsi:type="dcterms:W3CDTF">2013-01-27T09:14:16Z</dcterms:created>
  <dcterms:modified xsi:type="dcterms:W3CDTF">2025-05-17T09:12:06Z</dcterms:modified>
  <cp:category/>
</cp:coreProperties>
</file>