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F8229D-F51C-456F-A729-72496E7BB670}">
  <a:tblStyle styleId="{BFF8229D-F51C-456F-A729-72496E7BB670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4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{BFF8229D-F51C-456F-A729-72496E7BB670}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/>
              <a:t>89,526,124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ctrTitle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/>
          <p:nvPr>
            <p:ph idx="4294967295" type="subTitle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/>
          <p:nvPr/>
        </p:nvCxnSpPr>
        <p:spPr>
          <a:xfrm flipH="1" rot="10800000">
            <a:off x="5520450" y="2991325"/>
            <a:ext cx="859199" cy="859199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/>
          <p:nvPr>
            <p:ph idx="4294967295" type="body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345" name="Shape 345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346" name="Shape 346"/>
          <p:cNvSpPr txBox="1"/>
          <p:nvPr>
            <p:ph idx="4294967295" type="body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Roboto Slab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b="1" lang="en" sz="1800"/>
              <a:t>#263238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D8DC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Hello!</a:t>
            </a:r>
          </a:p>
        </p:txBody>
      </p:sp>
      <p:sp>
        <p:nvSpPr>
          <p:cNvPr id="77" name="Shape 77"/>
          <p:cNvSpPr txBox="1"/>
          <p:nvPr>
            <p:ph idx="4294967295" type="subTitle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</p:txBody>
      </p: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