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Fira Code Retina" panose="020B0809050000020004" pitchFamily="49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chan" initials="Y" lastIdx="1" clrIdx="0">
    <p:extLst>
      <p:ext uri="{19B8F6BF-5375-455C-9EA6-DF929625EA0E}">
        <p15:presenceInfo xmlns:p15="http://schemas.microsoft.com/office/powerpoint/2012/main" userId="0e4e19fe7818db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712390-44EB-400E-AFC8-4BD571472E03}" v="180" dt="2020-10-01T23:19:24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chan" userId="0e4e19fe7818dba7" providerId="LiveId" clId="{49712390-44EB-400E-AFC8-4BD571472E03}"/>
    <pc:docChg chg="undo custSel modSld">
      <pc:chgData name="Yechan" userId="0e4e19fe7818dba7" providerId="LiveId" clId="{49712390-44EB-400E-AFC8-4BD571472E03}" dt="2020-10-01T23:19:43.733" v="763" actId="1076"/>
      <pc:docMkLst>
        <pc:docMk/>
      </pc:docMkLst>
      <pc:sldChg chg="addSp delSp modSp mod addCm delCm">
        <pc:chgData name="Yechan" userId="0e4e19fe7818dba7" providerId="LiveId" clId="{49712390-44EB-400E-AFC8-4BD571472E03}" dt="2020-10-01T23:19:43.733" v="763" actId="1076"/>
        <pc:sldMkLst>
          <pc:docMk/>
          <pc:sldMk cId="2512744801" sldId="257"/>
        </pc:sldMkLst>
        <pc:spChg chg="add del mod topLvl">
          <ac:chgData name="Yechan" userId="0e4e19fe7818dba7" providerId="LiveId" clId="{49712390-44EB-400E-AFC8-4BD571472E03}" dt="2020-10-01T22:59:39.012" v="419"/>
          <ac:spMkLst>
            <pc:docMk/>
            <pc:sldMk cId="2512744801" sldId="257"/>
            <ac:spMk id="2" creationId="{A555472F-B35F-4620-9E13-887B9B79D877}"/>
          </ac:spMkLst>
        </pc:spChg>
        <pc:spChg chg="del mod">
          <ac:chgData name="Yechan" userId="0e4e19fe7818dba7" providerId="LiveId" clId="{49712390-44EB-400E-AFC8-4BD571472E03}" dt="2020-10-01T22:39:15.083" v="64"/>
          <ac:spMkLst>
            <pc:docMk/>
            <pc:sldMk cId="2512744801" sldId="257"/>
            <ac:spMk id="3" creationId="{424C0E70-32A4-4180-BDC3-FCE0249D1D69}"/>
          </ac:spMkLst>
        </pc:spChg>
        <pc:spChg chg="add del mod topLvl">
          <ac:chgData name="Yechan" userId="0e4e19fe7818dba7" providerId="LiveId" clId="{49712390-44EB-400E-AFC8-4BD571472E03}" dt="2020-10-01T22:46:14.564" v="237" actId="478"/>
          <ac:spMkLst>
            <pc:docMk/>
            <pc:sldMk cId="2512744801" sldId="257"/>
            <ac:spMk id="16" creationId="{EE8764BD-4105-4FC9-85F9-39572FFD0CEC}"/>
          </ac:spMkLst>
        </pc:spChg>
        <pc:spChg chg="add del mod topLvl">
          <ac:chgData name="Yechan" userId="0e4e19fe7818dba7" providerId="LiveId" clId="{49712390-44EB-400E-AFC8-4BD571472E03}" dt="2020-10-01T22:45:55.770" v="228" actId="478"/>
          <ac:spMkLst>
            <pc:docMk/>
            <pc:sldMk cId="2512744801" sldId="257"/>
            <ac:spMk id="17" creationId="{9B880862-3A9D-4162-B8C0-5E68B10D4A37}"/>
          </ac:spMkLst>
        </pc:spChg>
        <pc:spChg chg="add del mod">
          <ac:chgData name="Yechan" userId="0e4e19fe7818dba7" providerId="LiveId" clId="{49712390-44EB-400E-AFC8-4BD571472E03}" dt="2020-10-01T22:53:10.464" v="299"/>
          <ac:spMkLst>
            <pc:docMk/>
            <pc:sldMk cId="2512744801" sldId="257"/>
            <ac:spMk id="20" creationId="{2ED488E0-54EC-4814-86EA-3B555EE82A11}"/>
          </ac:spMkLst>
        </pc:spChg>
        <pc:spChg chg="add del">
          <ac:chgData name="Yechan" userId="0e4e19fe7818dba7" providerId="LiveId" clId="{49712390-44EB-400E-AFC8-4BD571472E03}" dt="2020-10-01T22:53:18.299" v="304" actId="22"/>
          <ac:spMkLst>
            <pc:docMk/>
            <pc:sldMk cId="2512744801" sldId="257"/>
            <ac:spMk id="22" creationId="{9C5D8367-256C-4E24-9273-F4AA92B09CFF}"/>
          </ac:spMkLst>
        </pc:spChg>
        <pc:spChg chg="add del mod">
          <ac:chgData name="Yechan" userId="0e4e19fe7818dba7" providerId="LiveId" clId="{49712390-44EB-400E-AFC8-4BD571472E03}" dt="2020-10-01T22:53:34.392" v="314"/>
          <ac:spMkLst>
            <pc:docMk/>
            <pc:sldMk cId="2512744801" sldId="257"/>
            <ac:spMk id="24" creationId="{7CED020D-B403-4593-825F-275F2B431B4D}"/>
          </ac:spMkLst>
        </pc:spChg>
        <pc:spChg chg="add del">
          <ac:chgData name="Yechan" userId="0e4e19fe7818dba7" providerId="LiveId" clId="{49712390-44EB-400E-AFC8-4BD571472E03}" dt="2020-10-01T22:53:36.080" v="316" actId="22"/>
          <ac:spMkLst>
            <pc:docMk/>
            <pc:sldMk cId="2512744801" sldId="257"/>
            <ac:spMk id="26" creationId="{0BC11AB6-DA8D-4F4E-8A87-FD26037F7050}"/>
          </ac:spMkLst>
        </pc:spChg>
        <pc:spChg chg="add del mod">
          <ac:chgData name="Yechan" userId="0e4e19fe7818dba7" providerId="LiveId" clId="{49712390-44EB-400E-AFC8-4BD571472E03}" dt="2020-10-01T22:58:47.595" v="407" actId="478"/>
          <ac:spMkLst>
            <pc:docMk/>
            <pc:sldMk cId="2512744801" sldId="257"/>
            <ac:spMk id="28" creationId="{6A1DB5C6-FE61-4970-BD06-8D6582574343}"/>
          </ac:spMkLst>
        </pc:spChg>
        <pc:spChg chg="add del mod ord">
          <ac:chgData name="Yechan" userId="0e4e19fe7818dba7" providerId="LiveId" clId="{49712390-44EB-400E-AFC8-4BD571472E03}" dt="2020-10-01T22:59:39.012" v="419"/>
          <ac:spMkLst>
            <pc:docMk/>
            <pc:sldMk cId="2512744801" sldId="257"/>
            <ac:spMk id="29" creationId="{76F96E6B-28C0-47FB-8412-91B2A8BEB842}"/>
          </ac:spMkLst>
        </pc:spChg>
        <pc:spChg chg="mod">
          <ac:chgData name="Yechan" userId="0e4e19fe7818dba7" providerId="LiveId" clId="{49712390-44EB-400E-AFC8-4BD571472E03}" dt="2020-10-01T22:56:13.117" v="342"/>
          <ac:spMkLst>
            <pc:docMk/>
            <pc:sldMk cId="2512744801" sldId="257"/>
            <ac:spMk id="30" creationId="{40B585AA-39B6-49F6-A55B-C04C7EBB99E2}"/>
          </ac:spMkLst>
        </pc:spChg>
        <pc:spChg chg="add del mod">
          <ac:chgData name="Yechan" userId="0e4e19fe7818dba7" providerId="LiveId" clId="{49712390-44EB-400E-AFC8-4BD571472E03}" dt="2020-10-01T22:56:45.962" v="361"/>
          <ac:spMkLst>
            <pc:docMk/>
            <pc:sldMk cId="2512744801" sldId="257"/>
            <ac:spMk id="31" creationId="{6FBD9AB8-F699-497D-B53F-08E54DE7C36A}"/>
          </ac:spMkLst>
        </pc:spChg>
        <pc:spChg chg="add del mod">
          <ac:chgData name="Yechan" userId="0e4e19fe7818dba7" providerId="LiveId" clId="{49712390-44EB-400E-AFC8-4BD571472E03}" dt="2020-10-01T22:56:45.962" v="361"/>
          <ac:spMkLst>
            <pc:docMk/>
            <pc:sldMk cId="2512744801" sldId="257"/>
            <ac:spMk id="32" creationId="{7734E009-64FC-4441-97AC-1F8F9303806B}"/>
          </ac:spMkLst>
        </pc:spChg>
        <pc:spChg chg="add del mod">
          <ac:chgData name="Yechan" userId="0e4e19fe7818dba7" providerId="LiveId" clId="{49712390-44EB-400E-AFC8-4BD571472E03}" dt="2020-10-01T22:56:45.962" v="361"/>
          <ac:spMkLst>
            <pc:docMk/>
            <pc:sldMk cId="2512744801" sldId="257"/>
            <ac:spMk id="33" creationId="{BF0767A7-9132-42D0-B9CB-525B29BE3A24}"/>
          </ac:spMkLst>
        </pc:spChg>
        <pc:spChg chg="add del mod">
          <ac:chgData name="Yechan" userId="0e4e19fe7818dba7" providerId="LiveId" clId="{49712390-44EB-400E-AFC8-4BD571472E03}" dt="2020-10-01T22:56:45.962" v="361"/>
          <ac:spMkLst>
            <pc:docMk/>
            <pc:sldMk cId="2512744801" sldId="257"/>
            <ac:spMk id="34" creationId="{26D67AE6-2A34-4366-9860-DD842EFD1CE4}"/>
          </ac:spMkLst>
        </pc:spChg>
        <pc:spChg chg="add del mod">
          <ac:chgData name="Yechan" userId="0e4e19fe7818dba7" providerId="LiveId" clId="{49712390-44EB-400E-AFC8-4BD571472E03}" dt="2020-10-01T22:56:45.962" v="361"/>
          <ac:spMkLst>
            <pc:docMk/>
            <pc:sldMk cId="2512744801" sldId="257"/>
            <ac:spMk id="35" creationId="{396528C5-24D0-4FD3-800C-699FF74AC6D9}"/>
          </ac:spMkLst>
        </pc:spChg>
        <pc:spChg chg="add del mod">
          <ac:chgData name="Yechan" userId="0e4e19fe7818dba7" providerId="LiveId" clId="{49712390-44EB-400E-AFC8-4BD571472E03}" dt="2020-10-01T22:56:45.962" v="361"/>
          <ac:spMkLst>
            <pc:docMk/>
            <pc:sldMk cId="2512744801" sldId="257"/>
            <ac:spMk id="36" creationId="{12317148-92BE-40EA-8ED6-E65CCF04DF01}"/>
          </ac:spMkLst>
        </pc:spChg>
        <pc:spChg chg="add del mod">
          <ac:chgData name="Yechan" userId="0e4e19fe7818dba7" providerId="LiveId" clId="{49712390-44EB-400E-AFC8-4BD571472E03}" dt="2020-10-01T22:56:45.962" v="361"/>
          <ac:spMkLst>
            <pc:docMk/>
            <pc:sldMk cId="2512744801" sldId="257"/>
            <ac:spMk id="37" creationId="{5C8FAA46-1D54-40CE-99A3-BE94F7C63533}"/>
          </ac:spMkLst>
        </pc:spChg>
        <pc:spChg chg="add del mod">
          <ac:chgData name="Yechan" userId="0e4e19fe7818dba7" providerId="LiveId" clId="{49712390-44EB-400E-AFC8-4BD571472E03}" dt="2020-10-01T22:56:45.962" v="361"/>
          <ac:spMkLst>
            <pc:docMk/>
            <pc:sldMk cId="2512744801" sldId="257"/>
            <ac:spMk id="38" creationId="{EC87D8B8-3FB3-49ED-9F9B-8E1A41D6E2B2}"/>
          </ac:spMkLst>
        </pc:spChg>
        <pc:spChg chg="mod">
          <ac:chgData name="Yechan" userId="0e4e19fe7818dba7" providerId="LiveId" clId="{49712390-44EB-400E-AFC8-4BD571472E03}" dt="2020-10-01T22:56:45.962" v="361"/>
          <ac:spMkLst>
            <pc:docMk/>
            <pc:sldMk cId="2512744801" sldId="257"/>
            <ac:spMk id="39" creationId="{4CC0BC36-D1AB-4476-9A10-B23871B3E070}"/>
          </ac:spMkLst>
        </pc:spChg>
        <pc:spChg chg="mod">
          <ac:chgData name="Yechan" userId="0e4e19fe7818dba7" providerId="LiveId" clId="{49712390-44EB-400E-AFC8-4BD571472E03}" dt="2020-10-01T22:56:45.962" v="361"/>
          <ac:spMkLst>
            <pc:docMk/>
            <pc:sldMk cId="2512744801" sldId="257"/>
            <ac:spMk id="40" creationId="{165C48C2-60D9-4233-AAC3-F9FF0D08EC5B}"/>
          </ac:spMkLst>
        </pc:spChg>
        <pc:spChg chg="mod">
          <ac:chgData name="Yechan" userId="0e4e19fe7818dba7" providerId="LiveId" clId="{49712390-44EB-400E-AFC8-4BD571472E03}" dt="2020-10-01T22:56:45.962" v="361"/>
          <ac:spMkLst>
            <pc:docMk/>
            <pc:sldMk cId="2512744801" sldId="257"/>
            <ac:spMk id="41" creationId="{BB70E5AA-9E5E-4058-86F2-E6EE9305C766}"/>
          </ac:spMkLst>
        </pc:spChg>
        <pc:spChg chg="mod">
          <ac:chgData name="Yechan" userId="0e4e19fe7818dba7" providerId="LiveId" clId="{49712390-44EB-400E-AFC8-4BD571472E03}" dt="2020-10-01T22:56:45.962" v="361"/>
          <ac:spMkLst>
            <pc:docMk/>
            <pc:sldMk cId="2512744801" sldId="257"/>
            <ac:spMk id="42" creationId="{4660C143-6225-48E1-BCA1-30F606BCB295}"/>
          </ac:spMkLst>
        </pc:spChg>
        <pc:spChg chg="mod">
          <ac:chgData name="Yechan" userId="0e4e19fe7818dba7" providerId="LiveId" clId="{49712390-44EB-400E-AFC8-4BD571472E03}" dt="2020-10-01T22:56:45.962" v="361"/>
          <ac:spMkLst>
            <pc:docMk/>
            <pc:sldMk cId="2512744801" sldId="257"/>
            <ac:spMk id="43" creationId="{DED9C736-228C-4B07-AC09-4A3B5FADC871}"/>
          </ac:spMkLst>
        </pc:spChg>
        <pc:spChg chg="mod">
          <ac:chgData name="Yechan" userId="0e4e19fe7818dba7" providerId="LiveId" clId="{49712390-44EB-400E-AFC8-4BD571472E03}" dt="2020-10-01T22:56:45.962" v="361"/>
          <ac:spMkLst>
            <pc:docMk/>
            <pc:sldMk cId="2512744801" sldId="257"/>
            <ac:spMk id="44" creationId="{08B60384-6A18-4B51-8EF0-A3EB661C963B}"/>
          </ac:spMkLst>
        </pc:spChg>
        <pc:spChg chg="mod">
          <ac:chgData name="Yechan" userId="0e4e19fe7818dba7" providerId="LiveId" clId="{49712390-44EB-400E-AFC8-4BD571472E03}" dt="2020-10-01T22:56:45.962" v="361"/>
          <ac:spMkLst>
            <pc:docMk/>
            <pc:sldMk cId="2512744801" sldId="257"/>
            <ac:spMk id="45" creationId="{25E48051-BA1B-4BB2-8F81-03D2C9A3C8E6}"/>
          </ac:spMkLst>
        </pc:spChg>
        <pc:spChg chg="mod">
          <ac:chgData name="Yechan" userId="0e4e19fe7818dba7" providerId="LiveId" clId="{49712390-44EB-400E-AFC8-4BD571472E03}" dt="2020-10-01T22:56:45.962" v="361"/>
          <ac:spMkLst>
            <pc:docMk/>
            <pc:sldMk cId="2512744801" sldId="257"/>
            <ac:spMk id="46" creationId="{EB2FE886-39D9-4775-AE83-8C9937B29D59}"/>
          </ac:spMkLst>
        </pc:spChg>
        <pc:spChg chg="mod">
          <ac:chgData name="Yechan" userId="0e4e19fe7818dba7" providerId="LiveId" clId="{49712390-44EB-400E-AFC8-4BD571472E03}" dt="2020-10-01T22:56:45.962" v="361"/>
          <ac:spMkLst>
            <pc:docMk/>
            <pc:sldMk cId="2512744801" sldId="257"/>
            <ac:spMk id="47" creationId="{1EAF9E1C-D7AF-44C8-AFE0-70B81B8BC749}"/>
          </ac:spMkLst>
        </pc:spChg>
        <pc:spChg chg="mod">
          <ac:chgData name="Yechan" userId="0e4e19fe7818dba7" providerId="LiveId" clId="{49712390-44EB-400E-AFC8-4BD571472E03}" dt="2020-10-01T22:56:45.962" v="361"/>
          <ac:spMkLst>
            <pc:docMk/>
            <pc:sldMk cId="2512744801" sldId="257"/>
            <ac:spMk id="48" creationId="{70FB401B-A2AD-4C0D-8156-39361F887418}"/>
          </ac:spMkLst>
        </pc:spChg>
        <pc:spChg chg="mod">
          <ac:chgData name="Yechan" userId="0e4e19fe7818dba7" providerId="LiveId" clId="{49712390-44EB-400E-AFC8-4BD571472E03}" dt="2020-10-01T22:56:45.962" v="361"/>
          <ac:spMkLst>
            <pc:docMk/>
            <pc:sldMk cId="2512744801" sldId="257"/>
            <ac:spMk id="49" creationId="{A2766E12-C471-4107-A48B-91377A20AC7C}"/>
          </ac:spMkLst>
        </pc:spChg>
        <pc:spChg chg="mod">
          <ac:chgData name="Yechan" userId="0e4e19fe7818dba7" providerId="LiveId" clId="{49712390-44EB-400E-AFC8-4BD571472E03}" dt="2020-10-01T22:56:45.962" v="361"/>
          <ac:spMkLst>
            <pc:docMk/>
            <pc:sldMk cId="2512744801" sldId="257"/>
            <ac:spMk id="50" creationId="{6FC3B70F-B0BE-44CC-88F6-E07FE90B7F8A}"/>
          </ac:spMkLst>
        </pc:spChg>
        <pc:spChg chg="add del mod">
          <ac:chgData name="Yechan" userId="0e4e19fe7818dba7" providerId="LiveId" clId="{49712390-44EB-400E-AFC8-4BD571472E03}" dt="2020-10-01T22:58:43.565" v="406"/>
          <ac:spMkLst>
            <pc:docMk/>
            <pc:sldMk cId="2512744801" sldId="257"/>
            <ac:spMk id="51" creationId="{0A878059-3E16-42F6-A538-27ECCB6A77AD}"/>
          </ac:spMkLst>
        </pc:spChg>
        <pc:spChg chg="add del mod">
          <ac:chgData name="Yechan" userId="0e4e19fe7818dba7" providerId="LiveId" clId="{49712390-44EB-400E-AFC8-4BD571472E03}" dt="2020-10-01T22:58:43.565" v="406"/>
          <ac:spMkLst>
            <pc:docMk/>
            <pc:sldMk cId="2512744801" sldId="257"/>
            <ac:spMk id="52" creationId="{F7F9838A-2B9D-413E-921D-C0114CDFA7C8}"/>
          </ac:spMkLst>
        </pc:spChg>
        <pc:spChg chg="add del mod">
          <ac:chgData name="Yechan" userId="0e4e19fe7818dba7" providerId="LiveId" clId="{49712390-44EB-400E-AFC8-4BD571472E03}" dt="2020-10-01T22:58:43.565" v="406"/>
          <ac:spMkLst>
            <pc:docMk/>
            <pc:sldMk cId="2512744801" sldId="257"/>
            <ac:spMk id="53" creationId="{E062D88A-EC1D-4D6E-93D8-331C4920BD46}"/>
          </ac:spMkLst>
        </pc:spChg>
        <pc:spChg chg="add del mod">
          <ac:chgData name="Yechan" userId="0e4e19fe7818dba7" providerId="LiveId" clId="{49712390-44EB-400E-AFC8-4BD571472E03}" dt="2020-10-01T22:58:43.565" v="406"/>
          <ac:spMkLst>
            <pc:docMk/>
            <pc:sldMk cId="2512744801" sldId="257"/>
            <ac:spMk id="54" creationId="{A8DDFFA9-9FC4-45E1-AEDD-8C54854A4F55}"/>
          </ac:spMkLst>
        </pc:spChg>
        <pc:spChg chg="add del mod">
          <ac:chgData name="Yechan" userId="0e4e19fe7818dba7" providerId="LiveId" clId="{49712390-44EB-400E-AFC8-4BD571472E03}" dt="2020-10-01T22:58:43.565" v="406"/>
          <ac:spMkLst>
            <pc:docMk/>
            <pc:sldMk cId="2512744801" sldId="257"/>
            <ac:spMk id="55" creationId="{A4541CFC-E819-4BAB-A99B-35A230B5418E}"/>
          </ac:spMkLst>
        </pc:spChg>
        <pc:spChg chg="add del mod">
          <ac:chgData name="Yechan" userId="0e4e19fe7818dba7" providerId="LiveId" clId="{49712390-44EB-400E-AFC8-4BD571472E03}" dt="2020-10-01T22:58:43.565" v="406"/>
          <ac:spMkLst>
            <pc:docMk/>
            <pc:sldMk cId="2512744801" sldId="257"/>
            <ac:spMk id="56" creationId="{EBC2B64A-60A1-4D4E-B932-A786D3405764}"/>
          </ac:spMkLst>
        </pc:spChg>
        <pc:spChg chg="add del mod">
          <ac:chgData name="Yechan" userId="0e4e19fe7818dba7" providerId="LiveId" clId="{49712390-44EB-400E-AFC8-4BD571472E03}" dt="2020-10-01T22:58:43.565" v="406"/>
          <ac:spMkLst>
            <pc:docMk/>
            <pc:sldMk cId="2512744801" sldId="257"/>
            <ac:spMk id="57" creationId="{76888795-5270-450C-B725-3DFDE94B81B1}"/>
          </ac:spMkLst>
        </pc:spChg>
        <pc:spChg chg="add del mod">
          <ac:chgData name="Yechan" userId="0e4e19fe7818dba7" providerId="LiveId" clId="{49712390-44EB-400E-AFC8-4BD571472E03}" dt="2020-10-01T22:58:43.565" v="406"/>
          <ac:spMkLst>
            <pc:docMk/>
            <pc:sldMk cId="2512744801" sldId="257"/>
            <ac:spMk id="58" creationId="{BB57AE6C-7A02-4AB1-901B-EB813F9724F3}"/>
          </ac:spMkLst>
        </pc:spChg>
        <pc:spChg chg="mod">
          <ac:chgData name="Yechan" userId="0e4e19fe7818dba7" providerId="LiveId" clId="{49712390-44EB-400E-AFC8-4BD571472E03}" dt="2020-10-01T22:58:43.565" v="406"/>
          <ac:spMkLst>
            <pc:docMk/>
            <pc:sldMk cId="2512744801" sldId="257"/>
            <ac:spMk id="59" creationId="{6461A65D-2ABB-4906-A12B-82DE7DCA8B21}"/>
          </ac:spMkLst>
        </pc:spChg>
        <pc:spChg chg="mod">
          <ac:chgData name="Yechan" userId="0e4e19fe7818dba7" providerId="LiveId" clId="{49712390-44EB-400E-AFC8-4BD571472E03}" dt="2020-10-01T22:58:43.565" v="406"/>
          <ac:spMkLst>
            <pc:docMk/>
            <pc:sldMk cId="2512744801" sldId="257"/>
            <ac:spMk id="60" creationId="{96918F21-CDB5-444D-AB76-6365EFC2B82D}"/>
          </ac:spMkLst>
        </pc:spChg>
        <pc:spChg chg="mod">
          <ac:chgData name="Yechan" userId="0e4e19fe7818dba7" providerId="LiveId" clId="{49712390-44EB-400E-AFC8-4BD571472E03}" dt="2020-10-01T22:58:43.565" v="406"/>
          <ac:spMkLst>
            <pc:docMk/>
            <pc:sldMk cId="2512744801" sldId="257"/>
            <ac:spMk id="61" creationId="{E2974BE9-DA95-4665-AEFC-23DF25E81FC6}"/>
          </ac:spMkLst>
        </pc:spChg>
        <pc:spChg chg="mod">
          <ac:chgData name="Yechan" userId="0e4e19fe7818dba7" providerId="LiveId" clId="{49712390-44EB-400E-AFC8-4BD571472E03}" dt="2020-10-01T22:58:43.565" v="406"/>
          <ac:spMkLst>
            <pc:docMk/>
            <pc:sldMk cId="2512744801" sldId="257"/>
            <ac:spMk id="62" creationId="{1B534B87-5BB8-451A-8F5B-C22F470999A3}"/>
          </ac:spMkLst>
        </pc:spChg>
        <pc:spChg chg="mod">
          <ac:chgData name="Yechan" userId="0e4e19fe7818dba7" providerId="LiveId" clId="{49712390-44EB-400E-AFC8-4BD571472E03}" dt="2020-10-01T22:58:43.565" v="406"/>
          <ac:spMkLst>
            <pc:docMk/>
            <pc:sldMk cId="2512744801" sldId="257"/>
            <ac:spMk id="63" creationId="{79524EFD-DDDE-4B66-9073-193625F59138}"/>
          </ac:spMkLst>
        </pc:spChg>
        <pc:spChg chg="mod">
          <ac:chgData name="Yechan" userId="0e4e19fe7818dba7" providerId="LiveId" clId="{49712390-44EB-400E-AFC8-4BD571472E03}" dt="2020-10-01T22:58:43.565" v="406"/>
          <ac:spMkLst>
            <pc:docMk/>
            <pc:sldMk cId="2512744801" sldId="257"/>
            <ac:spMk id="64" creationId="{3F200280-1897-4FC8-9B29-00CA9D2B2EF0}"/>
          </ac:spMkLst>
        </pc:spChg>
        <pc:spChg chg="mod">
          <ac:chgData name="Yechan" userId="0e4e19fe7818dba7" providerId="LiveId" clId="{49712390-44EB-400E-AFC8-4BD571472E03}" dt="2020-10-01T22:58:43.565" v="406"/>
          <ac:spMkLst>
            <pc:docMk/>
            <pc:sldMk cId="2512744801" sldId="257"/>
            <ac:spMk id="65" creationId="{C48DF5C5-4FD1-4652-BF1D-E3508E266647}"/>
          </ac:spMkLst>
        </pc:spChg>
        <pc:spChg chg="mod">
          <ac:chgData name="Yechan" userId="0e4e19fe7818dba7" providerId="LiveId" clId="{49712390-44EB-400E-AFC8-4BD571472E03}" dt="2020-10-01T22:58:43.565" v="406"/>
          <ac:spMkLst>
            <pc:docMk/>
            <pc:sldMk cId="2512744801" sldId="257"/>
            <ac:spMk id="66" creationId="{6F2C0603-1FFC-4989-B4D6-BDC37D761B8C}"/>
          </ac:spMkLst>
        </pc:spChg>
        <pc:spChg chg="mod">
          <ac:chgData name="Yechan" userId="0e4e19fe7818dba7" providerId="LiveId" clId="{49712390-44EB-400E-AFC8-4BD571472E03}" dt="2020-10-01T22:58:43.565" v="406"/>
          <ac:spMkLst>
            <pc:docMk/>
            <pc:sldMk cId="2512744801" sldId="257"/>
            <ac:spMk id="67" creationId="{0BD16878-0959-4067-978B-7DBFACB39D9D}"/>
          </ac:spMkLst>
        </pc:spChg>
        <pc:spChg chg="mod">
          <ac:chgData name="Yechan" userId="0e4e19fe7818dba7" providerId="LiveId" clId="{49712390-44EB-400E-AFC8-4BD571472E03}" dt="2020-10-01T22:58:43.565" v="406"/>
          <ac:spMkLst>
            <pc:docMk/>
            <pc:sldMk cId="2512744801" sldId="257"/>
            <ac:spMk id="68" creationId="{29CCECC8-73FA-4FC9-9CD7-1EC9F4809691}"/>
          </ac:spMkLst>
        </pc:spChg>
        <pc:spChg chg="mod">
          <ac:chgData name="Yechan" userId="0e4e19fe7818dba7" providerId="LiveId" clId="{49712390-44EB-400E-AFC8-4BD571472E03}" dt="2020-10-01T22:58:43.565" v="406"/>
          <ac:spMkLst>
            <pc:docMk/>
            <pc:sldMk cId="2512744801" sldId="257"/>
            <ac:spMk id="69" creationId="{AC3278DA-9A11-4A2E-8B83-6F67604548B4}"/>
          </ac:spMkLst>
        </pc:spChg>
        <pc:spChg chg="mod">
          <ac:chgData name="Yechan" userId="0e4e19fe7818dba7" providerId="LiveId" clId="{49712390-44EB-400E-AFC8-4BD571472E03}" dt="2020-10-01T22:58:43.565" v="406"/>
          <ac:spMkLst>
            <pc:docMk/>
            <pc:sldMk cId="2512744801" sldId="257"/>
            <ac:spMk id="70" creationId="{5AAFC30C-3D5F-4288-B4B8-FDE1C34CEEDA}"/>
          </ac:spMkLst>
        </pc:spChg>
        <pc:spChg chg="mod">
          <ac:chgData name="Yechan" userId="0e4e19fe7818dba7" providerId="LiveId" clId="{49712390-44EB-400E-AFC8-4BD571472E03}" dt="2020-10-01T22:58:43.565" v="406"/>
          <ac:spMkLst>
            <pc:docMk/>
            <pc:sldMk cId="2512744801" sldId="257"/>
            <ac:spMk id="71" creationId="{3E3EB693-8572-4D9F-99C5-384CE14E9DBF}"/>
          </ac:spMkLst>
        </pc:spChg>
        <pc:spChg chg="mod">
          <ac:chgData name="Yechan" userId="0e4e19fe7818dba7" providerId="LiveId" clId="{49712390-44EB-400E-AFC8-4BD571472E03}" dt="2020-10-01T22:59:20.064" v="416"/>
          <ac:spMkLst>
            <pc:docMk/>
            <pc:sldMk cId="2512744801" sldId="257"/>
            <ac:spMk id="72" creationId="{4B1C1DCE-8827-47AE-BB6E-15018F95A6AA}"/>
          </ac:spMkLst>
        </pc:spChg>
        <pc:spChg chg="mod">
          <ac:chgData name="Yechan" userId="0e4e19fe7818dba7" providerId="LiveId" clId="{49712390-44EB-400E-AFC8-4BD571472E03}" dt="2020-10-01T22:59:20.064" v="416"/>
          <ac:spMkLst>
            <pc:docMk/>
            <pc:sldMk cId="2512744801" sldId="257"/>
            <ac:spMk id="73" creationId="{F14D2232-4DB7-447A-933F-BD6CD48000EB}"/>
          </ac:spMkLst>
        </pc:spChg>
        <pc:spChg chg="mod">
          <ac:chgData name="Yechan" userId="0e4e19fe7818dba7" providerId="LiveId" clId="{49712390-44EB-400E-AFC8-4BD571472E03}" dt="2020-10-01T22:59:20.064" v="416"/>
          <ac:spMkLst>
            <pc:docMk/>
            <pc:sldMk cId="2512744801" sldId="257"/>
            <ac:spMk id="74" creationId="{F881BB31-222A-4C73-BAD1-CB0B2193255B}"/>
          </ac:spMkLst>
        </pc:spChg>
        <pc:spChg chg="mod">
          <ac:chgData name="Yechan" userId="0e4e19fe7818dba7" providerId="LiveId" clId="{49712390-44EB-400E-AFC8-4BD571472E03}" dt="2020-10-01T22:59:20.064" v="416"/>
          <ac:spMkLst>
            <pc:docMk/>
            <pc:sldMk cId="2512744801" sldId="257"/>
            <ac:spMk id="75" creationId="{C0DFA8EF-8E54-469E-8D9D-89ACBF22250D}"/>
          </ac:spMkLst>
        </pc:spChg>
        <pc:spChg chg="mod">
          <ac:chgData name="Yechan" userId="0e4e19fe7818dba7" providerId="LiveId" clId="{49712390-44EB-400E-AFC8-4BD571472E03}" dt="2020-10-01T22:59:20.064" v="416"/>
          <ac:spMkLst>
            <pc:docMk/>
            <pc:sldMk cId="2512744801" sldId="257"/>
            <ac:spMk id="76" creationId="{881B2280-1A2D-463E-810E-9F241DF1E941}"/>
          </ac:spMkLst>
        </pc:spChg>
        <pc:spChg chg="mod">
          <ac:chgData name="Yechan" userId="0e4e19fe7818dba7" providerId="LiveId" clId="{49712390-44EB-400E-AFC8-4BD571472E03}" dt="2020-10-01T22:59:20.064" v="416"/>
          <ac:spMkLst>
            <pc:docMk/>
            <pc:sldMk cId="2512744801" sldId="257"/>
            <ac:spMk id="77" creationId="{4CE09C8E-68AC-4D00-98B3-30DA88B41766}"/>
          </ac:spMkLst>
        </pc:spChg>
        <pc:spChg chg="mod">
          <ac:chgData name="Yechan" userId="0e4e19fe7818dba7" providerId="LiveId" clId="{49712390-44EB-400E-AFC8-4BD571472E03}" dt="2020-10-01T22:59:20.064" v="416"/>
          <ac:spMkLst>
            <pc:docMk/>
            <pc:sldMk cId="2512744801" sldId="257"/>
            <ac:spMk id="78" creationId="{01478E26-C543-4812-852C-4270458EA359}"/>
          </ac:spMkLst>
        </pc:spChg>
        <pc:spChg chg="mod">
          <ac:chgData name="Yechan" userId="0e4e19fe7818dba7" providerId="LiveId" clId="{49712390-44EB-400E-AFC8-4BD571472E03}" dt="2020-10-01T22:59:20.064" v="416"/>
          <ac:spMkLst>
            <pc:docMk/>
            <pc:sldMk cId="2512744801" sldId="257"/>
            <ac:spMk id="79" creationId="{21757B79-B67E-4434-9CAB-D8F642743672}"/>
          </ac:spMkLst>
        </pc:spChg>
        <pc:spChg chg="mod">
          <ac:chgData name="Yechan" userId="0e4e19fe7818dba7" providerId="LiveId" clId="{49712390-44EB-400E-AFC8-4BD571472E03}" dt="2020-10-01T22:59:20.064" v="416"/>
          <ac:spMkLst>
            <pc:docMk/>
            <pc:sldMk cId="2512744801" sldId="257"/>
            <ac:spMk id="80" creationId="{282CEF1F-970C-42E6-87DB-F4E42FEB19B2}"/>
          </ac:spMkLst>
        </pc:spChg>
        <pc:spChg chg="mod">
          <ac:chgData name="Yechan" userId="0e4e19fe7818dba7" providerId="LiveId" clId="{49712390-44EB-400E-AFC8-4BD571472E03}" dt="2020-10-01T22:59:20.064" v="416"/>
          <ac:spMkLst>
            <pc:docMk/>
            <pc:sldMk cId="2512744801" sldId="257"/>
            <ac:spMk id="81" creationId="{EAF5191C-7007-4F2C-92ED-7902D421BA0E}"/>
          </ac:spMkLst>
        </pc:spChg>
        <pc:spChg chg="mod">
          <ac:chgData name="Yechan" userId="0e4e19fe7818dba7" providerId="LiveId" clId="{49712390-44EB-400E-AFC8-4BD571472E03}" dt="2020-10-01T22:59:20.064" v="416"/>
          <ac:spMkLst>
            <pc:docMk/>
            <pc:sldMk cId="2512744801" sldId="257"/>
            <ac:spMk id="82" creationId="{4B2AFAD4-FFD8-48B1-B690-53B0DEAE6ABE}"/>
          </ac:spMkLst>
        </pc:spChg>
        <pc:spChg chg="mod">
          <ac:chgData name="Yechan" userId="0e4e19fe7818dba7" providerId="LiveId" clId="{49712390-44EB-400E-AFC8-4BD571472E03}" dt="2020-10-01T22:59:20.064" v="416"/>
          <ac:spMkLst>
            <pc:docMk/>
            <pc:sldMk cId="2512744801" sldId="257"/>
            <ac:spMk id="83" creationId="{ECAD6D7D-5B89-45EF-B575-D196994649CB}"/>
          </ac:spMkLst>
        </pc:spChg>
        <pc:spChg chg="mod">
          <ac:chgData name="Yechan" userId="0e4e19fe7818dba7" providerId="LiveId" clId="{49712390-44EB-400E-AFC8-4BD571472E03}" dt="2020-10-01T22:59:20.064" v="416"/>
          <ac:spMkLst>
            <pc:docMk/>
            <pc:sldMk cId="2512744801" sldId="257"/>
            <ac:spMk id="84" creationId="{C208145E-8C03-4C52-BC65-D5598848F50A}"/>
          </ac:spMkLst>
        </pc:spChg>
        <pc:spChg chg="mod">
          <ac:chgData name="Yechan" userId="0e4e19fe7818dba7" providerId="LiveId" clId="{49712390-44EB-400E-AFC8-4BD571472E03}" dt="2020-10-01T22:59:20.064" v="416"/>
          <ac:spMkLst>
            <pc:docMk/>
            <pc:sldMk cId="2512744801" sldId="257"/>
            <ac:spMk id="85" creationId="{5CFB0F75-5EA8-4879-B525-95F0F4D0BB70}"/>
          </ac:spMkLst>
        </pc:spChg>
        <pc:spChg chg="mod">
          <ac:chgData name="Yechan" userId="0e4e19fe7818dba7" providerId="LiveId" clId="{49712390-44EB-400E-AFC8-4BD571472E03}" dt="2020-10-01T22:59:20.064" v="416"/>
          <ac:spMkLst>
            <pc:docMk/>
            <pc:sldMk cId="2512744801" sldId="257"/>
            <ac:spMk id="86" creationId="{1029907D-2FA7-42CD-97F4-0CEE23B3A394}"/>
          </ac:spMkLst>
        </pc:spChg>
        <pc:spChg chg="mod">
          <ac:chgData name="Yechan" userId="0e4e19fe7818dba7" providerId="LiveId" clId="{49712390-44EB-400E-AFC8-4BD571472E03}" dt="2020-10-01T22:59:20.064" v="416"/>
          <ac:spMkLst>
            <pc:docMk/>
            <pc:sldMk cId="2512744801" sldId="257"/>
            <ac:spMk id="87" creationId="{486AE036-D0D0-415D-A594-D36843797031}"/>
          </ac:spMkLst>
        </pc:spChg>
        <pc:spChg chg="mod">
          <ac:chgData name="Yechan" userId="0e4e19fe7818dba7" providerId="LiveId" clId="{49712390-44EB-400E-AFC8-4BD571472E03}" dt="2020-10-01T22:59:20.064" v="416"/>
          <ac:spMkLst>
            <pc:docMk/>
            <pc:sldMk cId="2512744801" sldId="257"/>
            <ac:spMk id="88" creationId="{C6FD5E8F-283F-4903-8987-A43519B10DC2}"/>
          </ac:spMkLst>
        </pc:spChg>
        <pc:spChg chg="mod">
          <ac:chgData name="Yechan" userId="0e4e19fe7818dba7" providerId="LiveId" clId="{49712390-44EB-400E-AFC8-4BD571472E03}" dt="2020-10-01T22:59:20.064" v="416"/>
          <ac:spMkLst>
            <pc:docMk/>
            <pc:sldMk cId="2512744801" sldId="257"/>
            <ac:spMk id="89" creationId="{1A442007-73FB-4F7C-A546-B9E7F819F309}"/>
          </ac:spMkLst>
        </pc:spChg>
        <pc:spChg chg="mod">
          <ac:chgData name="Yechan" userId="0e4e19fe7818dba7" providerId="LiveId" clId="{49712390-44EB-400E-AFC8-4BD571472E03}" dt="2020-10-01T22:59:20.064" v="416"/>
          <ac:spMkLst>
            <pc:docMk/>
            <pc:sldMk cId="2512744801" sldId="257"/>
            <ac:spMk id="90" creationId="{F81A7F82-BA19-43D2-9969-8A5FACFF7FED}"/>
          </ac:spMkLst>
        </pc:spChg>
        <pc:spChg chg="mod">
          <ac:chgData name="Yechan" userId="0e4e19fe7818dba7" providerId="LiveId" clId="{49712390-44EB-400E-AFC8-4BD571472E03}" dt="2020-10-01T22:59:20.064" v="416"/>
          <ac:spMkLst>
            <pc:docMk/>
            <pc:sldMk cId="2512744801" sldId="257"/>
            <ac:spMk id="91" creationId="{4EF6688D-218B-4434-99D4-7870482D191D}"/>
          </ac:spMkLst>
        </pc:spChg>
        <pc:spChg chg="mod">
          <ac:chgData name="Yechan" userId="0e4e19fe7818dba7" providerId="LiveId" clId="{49712390-44EB-400E-AFC8-4BD571472E03}" dt="2020-10-01T22:59:20.064" v="416"/>
          <ac:spMkLst>
            <pc:docMk/>
            <pc:sldMk cId="2512744801" sldId="257"/>
            <ac:spMk id="92" creationId="{757A368C-1F45-4D0E-A2DB-BB029BEA812D}"/>
          </ac:spMkLst>
        </pc:spChg>
        <pc:spChg chg="mod">
          <ac:chgData name="Yechan" userId="0e4e19fe7818dba7" providerId="LiveId" clId="{49712390-44EB-400E-AFC8-4BD571472E03}" dt="2020-10-01T22:59:20.064" v="416"/>
          <ac:spMkLst>
            <pc:docMk/>
            <pc:sldMk cId="2512744801" sldId="257"/>
            <ac:spMk id="93" creationId="{F1CFD024-E5D6-4717-85B3-B4C3A7014505}"/>
          </ac:spMkLst>
        </pc:spChg>
        <pc:spChg chg="del mod">
          <ac:chgData name="Yechan" userId="0e4e19fe7818dba7" providerId="LiveId" clId="{49712390-44EB-400E-AFC8-4BD571472E03}" dt="2020-10-01T22:59:47.017" v="427" actId="478"/>
          <ac:spMkLst>
            <pc:docMk/>
            <pc:sldMk cId="2512744801" sldId="257"/>
            <ac:spMk id="94" creationId="{30CB838C-F068-480C-9056-47EA8660225B}"/>
          </ac:spMkLst>
        </pc:spChg>
        <pc:spChg chg="del mod">
          <ac:chgData name="Yechan" userId="0e4e19fe7818dba7" providerId="LiveId" clId="{49712390-44EB-400E-AFC8-4BD571472E03}" dt="2020-10-01T22:59:45.939" v="426" actId="478"/>
          <ac:spMkLst>
            <pc:docMk/>
            <pc:sldMk cId="2512744801" sldId="257"/>
            <ac:spMk id="95" creationId="{4961AA30-50CF-4519-9C02-C94F7B36FF9B}"/>
          </ac:spMkLst>
        </pc:spChg>
        <pc:spChg chg="del mod">
          <ac:chgData name="Yechan" userId="0e4e19fe7818dba7" providerId="LiveId" clId="{49712390-44EB-400E-AFC8-4BD571472E03}" dt="2020-10-01T22:59:44.906" v="425" actId="478"/>
          <ac:spMkLst>
            <pc:docMk/>
            <pc:sldMk cId="2512744801" sldId="257"/>
            <ac:spMk id="96" creationId="{365DF43C-A9AA-4BED-8DC8-3E4B2DB0ACBA}"/>
          </ac:spMkLst>
        </pc:spChg>
        <pc:spChg chg="del mod">
          <ac:chgData name="Yechan" userId="0e4e19fe7818dba7" providerId="LiveId" clId="{49712390-44EB-400E-AFC8-4BD571472E03}" dt="2020-10-01T22:59:43.633" v="423" actId="478"/>
          <ac:spMkLst>
            <pc:docMk/>
            <pc:sldMk cId="2512744801" sldId="257"/>
            <ac:spMk id="97" creationId="{B342E95F-417D-40BC-BC24-98FBB9D52BE7}"/>
          </ac:spMkLst>
        </pc:spChg>
        <pc:spChg chg="del mod">
          <ac:chgData name="Yechan" userId="0e4e19fe7818dba7" providerId="LiveId" clId="{49712390-44EB-400E-AFC8-4BD571472E03}" dt="2020-10-01T22:59:42.129" v="421" actId="478"/>
          <ac:spMkLst>
            <pc:docMk/>
            <pc:sldMk cId="2512744801" sldId="257"/>
            <ac:spMk id="98" creationId="{06A0F862-8153-46EF-8207-3CCCE3D113EF}"/>
          </ac:spMkLst>
        </pc:spChg>
        <pc:spChg chg="del mod">
          <ac:chgData name="Yechan" userId="0e4e19fe7818dba7" providerId="LiveId" clId="{49712390-44EB-400E-AFC8-4BD571472E03}" dt="2020-10-01T22:59:44.250" v="424" actId="478"/>
          <ac:spMkLst>
            <pc:docMk/>
            <pc:sldMk cId="2512744801" sldId="257"/>
            <ac:spMk id="99" creationId="{6DF3A6F9-E067-40FD-BB9E-ACB67358DB86}"/>
          </ac:spMkLst>
        </pc:spChg>
        <pc:spChg chg="del mod">
          <ac:chgData name="Yechan" userId="0e4e19fe7818dba7" providerId="LiveId" clId="{49712390-44EB-400E-AFC8-4BD571472E03}" dt="2020-10-01T22:59:43.167" v="422" actId="478"/>
          <ac:spMkLst>
            <pc:docMk/>
            <pc:sldMk cId="2512744801" sldId="257"/>
            <ac:spMk id="100" creationId="{57DEE779-E77F-4279-A437-58F689CECFD4}"/>
          </ac:spMkLst>
        </pc:spChg>
        <pc:spChg chg="del mod">
          <ac:chgData name="Yechan" userId="0e4e19fe7818dba7" providerId="LiveId" clId="{49712390-44EB-400E-AFC8-4BD571472E03}" dt="2020-10-01T22:59:41.193" v="420" actId="478"/>
          <ac:spMkLst>
            <pc:docMk/>
            <pc:sldMk cId="2512744801" sldId="257"/>
            <ac:spMk id="101" creationId="{3FEB37AE-5CD9-467E-BB8F-05AFFAB283DB}"/>
          </ac:spMkLst>
        </pc:spChg>
        <pc:spChg chg="mod topLvl">
          <ac:chgData name="Yechan" userId="0e4e19fe7818dba7" providerId="LiveId" clId="{49712390-44EB-400E-AFC8-4BD571472E03}" dt="2020-10-01T23:19:24.785" v="756" actId="164"/>
          <ac:spMkLst>
            <pc:docMk/>
            <pc:sldMk cId="2512744801" sldId="257"/>
            <ac:spMk id="102" creationId="{729ED5E6-6525-4706-A92C-BFFB6FDF2B19}"/>
          </ac:spMkLst>
        </pc:spChg>
        <pc:spChg chg="mod topLvl">
          <ac:chgData name="Yechan" userId="0e4e19fe7818dba7" providerId="LiveId" clId="{49712390-44EB-400E-AFC8-4BD571472E03}" dt="2020-10-01T23:15:00.757" v="698" actId="164"/>
          <ac:spMkLst>
            <pc:docMk/>
            <pc:sldMk cId="2512744801" sldId="257"/>
            <ac:spMk id="103" creationId="{C19B2EEF-C88C-4B55-BE86-10ACE9AC7B00}"/>
          </ac:spMkLst>
        </pc:spChg>
        <pc:spChg chg="del mod">
          <ac:chgData name="Yechan" userId="0e4e19fe7818dba7" providerId="LiveId" clId="{49712390-44EB-400E-AFC8-4BD571472E03}" dt="2020-10-01T23:01:03.736" v="449"/>
          <ac:spMkLst>
            <pc:docMk/>
            <pc:sldMk cId="2512744801" sldId="257"/>
            <ac:spMk id="104" creationId="{25D240C1-4E09-4840-B517-3EA379A010FE}"/>
          </ac:spMkLst>
        </pc:spChg>
        <pc:spChg chg="mod topLvl">
          <ac:chgData name="Yechan" userId="0e4e19fe7818dba7" providerId="LiveId" clId="{49712390-44EB-400E-AFC8-4BD571472E03}" dt="2020-10-01T23:19:24.785" v="756" actId="164"/>
          <ac:spMkLst>
            <pc:docMk/>
            <pc:sldMk cId="2512744801" sldId="257"/>
            <ac:spMk id="105" creationId="{997B97D1-87F7-451C-B888-8D35D715FE6C}"/>
          </ac:spMkLst>
        </pc:spChg>
        <pc:spChg chg="mod topLvl">
          <ac:chgData name="Yechan" userId="0e4e19fe7818dba7" providerId="LiveId" clId="{49712390-44EB-400E-AFC8-4BD571472E03}" dt="2020-10-01T23:19:24.785" v="756" actId="164"/>
          <ac:spMkLst>
            <pc:docMk/>
            <pc:sldMk cId="2512744801" sldId="257"/>
            <ac:spMk id="106" creationId="{A20EAA31-19BD-4294-81B8-18020194B7BA}"/>
          </ac:spMkLst>
        </pc:spChg>
        <pc:spChg chg="mod topLvl">
          <ac:chgData name="Yechan" userId="0e4e19fe7818dba7" providerId="LiveId" clId="{49712390-44EB-400E-AFC8-4BD571472E03}" dt="2020-10-01T23:19:24.785" v="756" actId="164"/>
          <ac:spMkLst>
            <pc:docMk/>
            <pc:sldMk cId="2512744801" sldId="257"/>
            <ac:spMk id="107" creationId="{F950FCD2-FAE2-40AC-B4B8-073B41F340FF}"/>
          </ac:spMkLst>
        </pc:spChg>
        <pc:spChg chg="mod topLvl">
          <ac:chgData name="Yechan" userId="0e4e19fe7818dba7" providerId="LiveId" clId="{49712390-44EB-400E-AFC8-4BD571472E03}" dt="2020-10-01T23:19:24.785" v="756" actId="164"/>
          <ac:spMkLst>
            <pc:docMk/>
            <pc:sldMk cId="2512744801" sldId="257"/>
            <ac:spMk id="108" creationId="{C82F710A-C430-4301-998A-631DB6B2434A}"/>
          </ac:spMkLst>
        </pc:spChg>
        <pc:spChg chg="mod topLvl">
          <ac:chgData name="Yechan" userId="0e4e19fe7818dba7" providerId="LiveId" clId="{49712390-44EB-400E-AFC8-4BD571472E03}" dt="2020-10-01T23:19:24.785" v="756" actId="164"/>
          <ac:spMkLst>
            <pc:docMk/>
            <pc:sldMk cId="2512744801" sldId="257"/>
            <ac:spMk id="109" creationId="{F60A8910-8223-4DDE-A07E-B9CC43AF557B}"/>
          </ac:spMkLst>
        </pc:spChg>
        <pc:spChg chg="mod topLvl">
          <ac:chgData name="Yechan" userId="0e4e19fe7818dba7" providerId="LiveId" clId="{49712390-44EB-400E-AFC8-4BD571472E03}" dt="2020-10-01T23:06:58.050" v="535" actId="164"/>
          <ac:spMkLst>
            <pc:docMk/>
            <pc:sldMk cId="2512744801" sldId="257"/>
            <ac:spMk id="110" creationId="{57765C69-33DD-411F-BFCC-B48C6BC19DD0}"/>
          </ac:spMkLst>
        </pc:spChg>
        <pc:spChg chg="del mod">
          <ac:chgData name="Yechan" userId="0e4e19fe7818dba7" providerId="LiveId" clId="{49712390-44EB-400E-AFC8-4BD571472E03}" dt="2020-10-01T23:00:05.559" v="430" actId="478"/>
          <ac:spMkLst>
            <pc:docMk/>
            <pc:sldMk cId="2512744801" sldId="257"/>
            <ac:spMk id="111" creationId="{30DA3216-E3A7-4233-9305-5BA29CA351B0}"/>
          </ac:spMkLst>
        </pc:spChg>
        <pc:spChg chg="mod topLvl">
          <ac:chgData name="Yechan" userId="0e4e19fe7818dba7" providerId="LiveId" clId="{49712390-44EB-400E-AFC8-4BD571472E03}" dt="2020-10-01T23:06:58.050" v="535" actId="164"/>
          <ac:spMkLst>
            <pc:docMk/>
            <pc:sldMk cId="2512744801" sldId="257"/>
            <ac:spMk id="112" creationId="{FF821DBD-0BD0-41BD-A331-C16C720C4277}"/>
          </ac:spMkLst>
        </pc:spChg>
        <pc:spChg chg="mod topLvl">
          <ac:chgData name="Yechan" userId="0e4e19fe7818dba7" providerId="LiveId" clId="{49712390-44EB-400E-AFC8-4BD571472E03}" dt="2020-10-01T23:06:58.050" v="535" actId="164"/>
          <ac:spMkLst>
            <pc:docMk/>
            <pc:sldMk cId="2512744801" sldId="257"/>
            <ac:spMk id="113" creationId="{53850818-E33F-4C4F-96F0-74FE54EA0938}"/>
          </ac:spMkLst>
        </pc:spChg>
        <pc:spChg chg="mod topLvl">
          <ac:chgData name="Yechan" userId="0e4e19fe7818dba7" providerId="LiveId" clId="{49712390-44EB-400E-AFC8-4BD571472E03}" dt="2020-10-01T23:06:58.050" v="535" actId="164"/>
          <ac:spMkLst>
            <pc:docMk/>
            <pc:sldMk cId="2512744801" sldId="257"/>
            <ac:spMk id="114" creationId="{73652585-3239-4F5C-AE03-1931487A42B6}"/>
          </ac:spMkLst>
        </pc:spChg>
        <pc:spChg chg="mod topLvl">
          <ac:chgData name="Yechan" userId="0e4e19fe7818dba7" providerId="LiveId" clId="{49712390-44EB-400E-AFC8-4BD571472E03}" dt="2020-10-01T23:15:00.757" v="698" actId="164"/>
          <ac:spMkLst>
            <pc:docMk/>
            <pc:sldMk cId="2512744801" sldId="257"/>
            <ac:spMk id="115" creationId="{1EC0818A-6059-41A6-8E9F-3871AB79D440}"/>
          </ac:spMkLst>
        </pc:spChg>
        <pc:spChg chg="add del mod">
          <ac:chgData name="Yechan" userId="0e4e19fe7818dba7" providerId="LiveId" clId="{49712390-44EB-400E-AFC8-4BD571472E03}" dt="2020-10-01T23:01:03.736" v="449"/>
          <ac:spMkLst>
            <pc:docMk/>
            <pc:sldMk cId="2512744801" sldId="257"/>
            <ac:spMk id="116" creationId="{ACE6604F-4CA7-4273-A62F-464068D407CF}"/>
          </ac:spMkLst>
        </pc:spChg>
        <pc:spChg chg="add del mod">
          <ac:chgData name="Yechan" userId="0e4e19fe7818dba7" providerId="LiveId" clId="{49712390-44EB-400E-AFC8-4BD571472E03}" dt="2020-10-01T23:01:03.736" v="449"/>
          <ac:spMkLst>
            <pc:docMk/>
            <pc:sldMk cId="2512744801" sldId="257"/>
            <ac:spMk id="117" creationId="{4A340956-B7ED-41E0-8D1C-B9C0F260E31B}"/>
          </ac:spMkLst>
        </pc:spChg>
        <pc:spChg chg="del mod">
          <ac:chgData name="Yechan" userId="0e4e19fe7818dba7" providerId="LiveId" clId="{49712390-44EB-400E-AFC8-4BD571472E03}" dt="2020-10-01T23:01:06.814" v="450" actId="478"/>
          <ac:spMkLst>
            <pc:docMk/>
            <pc:sldMk cId="2512744801" sldId="257"/>
            <ac:spMk id="118" creationId="{1CDEDD87-53AC-4D9B-8588-A9FC0698821D}"/>
          </ac:spMkLst>
        </pc:spChg>
        <pc:spChg chg="del mod">
          <ac:chgData name="Yechan" userId="0e4e19fe7818dba7" providerId="LiveId" clId="{49712390-44EB-400E-AFC8-4BD571472E03}" dt="2020-10-01T23:01:08.711" v="453" actId="478"/>
          <ac:spMkLst>
            <pc:docMk/>
            <pc:sldMk cId="2512744801" sldId="257"/>
            <ac:spMk id="119" creationId="{44216446-5E9B-4E4E-B748-CC59C9F6F7B6}"/>
          </ac:spMkLst>
        </pc:spChg>
        <pc:spChg chg="mod topLvl">
          <ac:chgData name="Yechan" userId="0e4e19fe7818dba7" providerId="LiveId" clId="{49712390-44EB-400E-AFC8-4BD571472E03}" dt="2020-10-01T23:19:24.785" v="756" actId="164"/>
          <ac:spMkLst>
            <pc:docMk/>
            <pc:sldMk cId="2512744801" sldId="257"/>
            <ac:spMk id="120" creationId="{051F5610-D180-4990-A69B-F22CCAAA0FC6}"/>
          </ac:spMkLst>
        </pc:spChg>
        <pc:spChg chg="del mod">
          <ac:chgData name="Yechan" userId="0e4e19fe7818dba7" providerId="LiveId" clId="{49712390-44EB-400E-AFC8-4BD571472E03}" dt="2020-10-01T23:01:07.992" v="452" actId="478"/>
          <ac:spMkLst>
            <pc:docMk/>
            <pc:sldMk cId="2512744801" sldId="257"/>
            <ac:spMk id="121" creationId="{53C4B981-89CE-47FC-B8FF-074820F253D1}"/>
          </ac:spMkLst>
        </pc:spChg>
        <pc:spChg chg="del mod">
          <ac:chgData name="Yechan" userId="0e4e19fe7818dba7" providerId="LiveId" clId="{49712390-44EB-400E-AFC8-4BD571472E03}" dt="2020-10-01T23:01:07.503" v="451" actId="478"/>
          <ac:spMkLst>
            <pc:docMk/>
            <pc:sldMk cId="2512744801" sldId="257"/>
            <ac:spMk id="122" creationId="{2BB1BEEB-D48C-4AD3-AA26-6BD7D3EC1611}"/>
          </ac:spMkLst>
        </pc:spChg>
        <pc:grpChg chg="add del mod">
          <ac:chgData name="Yechan" userId="0e4e19fe7818dba7" providerId="LiveId" clId="{49712390-44EB-400E-AFC8-4BD571472E03}" dt="2020-10-01T22:44:57.011" v="191" actId="165"/>
          <ac:grpSpMkLst>
            <pc:docMk/>
            <pc:sldMk cId="2512744801" sldId="257"/>
            <ac:grpSpMk id="18" creationId="{5A729FB0-6526-4914-8C41-9F6763B3E311}"/>
          </ac:grpSpMkLst>
        </pc:grpChg>
        <pc:grpChg chg="add del mod">
          <ac:chgData name="Yechan" userId="0e4e19fe7818dba7" providerId="LiveId" clId="{49712390-44EB-400E-AFC8-4BD571472E03}" dt="2020-10-01T23:06:09.506" v="520" actId="165"/>
          <ac:grpSpMkLst>
            <pc:docMk/>
            <pc:sldMk cId="2512744801" sldId="257"/>
            <ac:grpSpMk id="123" creationId="{851D3693-8F2E-4E7F-98A7-C492331E8304}"/>
          </ac:grpSpMkLst>
        </pc:grpChg>
        <pc:grpChg chg="add del mod">
          <ac:chgData name="Yechan" userId="0e4e19fe7818dba7" providerId="LiveId" clId="{49712390-44EB-400E-AFC8-4BD571472E03}" dt="2020-10-01T23:13:24.085" v="657" actId="165"/>
          <ac:grpSpMkLst>
            <pc:docMk/>
            <pc:sldMk cId="2512744801" sldId="257"/>
            <ac:grpSpMk id="124" creationId="{3A8FB1DC-3727-463F-83ED-64B736C1A547}"/>
          </ac:grpSpMkLst>
        </pc:grpChg>
        <pc:grpChg chg="add mod">
          <ac:chgData name="Yechan" userId="0e4e19fe7818dba7" providerId="LiveId" clId="{49712390-44EB-400E-AFC8-4BD571472E03}" dt="2020-10-01T23:06:54.815" v="534" actId="164"/>
          <ac:grpSpMkLst>
            <pc:docMk/>
            <pc:sldMk cId="2512744801" sldId="257"/>
            <ac:grpSpMk id="125" creationId="{3E55C7C8-C400-4BC8-8C46-8BD087B42452}"/>
          </ac:grpSpMkLst>
        </pc:grpChg>
        <pc:grpChg chg="add mod">
          <ac:chgData name="Yechan" userId="0e4e19fe7818dba7" providerId="LiveId" clId="{49712390-44EB-400E-AFC8-4BD571472E03}" dt="2020-10-01T23:12:01.035" v="647" actId="1076"/>
          <ac:grpSpMkLst>
            <pc:docMk/>
            <pc:sldMk cId="2512744801" sldId="257"/>
            <ac:grpSpMk id="126" creationId="{BD5958BC-000C-4CF4-808E-222BB7253C7A}"/>
          </ac:grpSpMkLst>
        </pc:grpChg>
        <pc:grpChg chg="add del mod">
          <ac:chgData name="Yechan" userId="0e4e19fe7818dba7" providerId="LiveId" clId="{49712390-44EB-400E-AFC8-4BD571472E03}" dt="2020-10-01T23:14:19.577" v="680" actId="165"/>
          <ac:grpSpMkLst>
            <pc:docMk/>
            <pc:sldMk cId="2512744801" sldId="257"/>
            <ac:grpSpMk id="127" creationId="{D54C8166-F24C-499A-B994-58FB6E0A4D26}"/>
          </ac:grpSpMkLst>
        </pc:grpChg>
        <pc:grpChg chg="add del mod">
          <ac:chgData name="Yechan" userId="0e4e19fe7818dba7" providerId="LiveId" clId="{49712390-44EB-400E-AFC8-4BD571472E03}" dt="2020-10-01T23:17:25.183" v="741" actId="165"/>
          <ac:grpSpMkLst>
            <pc:docMk/>
            <pc:sldMk cId="2512744801" sldId="257"/>
            <ac:grpSpMk id="128" creationId="{4A5CBD92-2F13-4C3E-9981-4F95D0D372BE}"/>
          </ac:grpSpMkLst>
        </pc:grpChg>
        <pc:grpChg chg="add mod">
          <ac:chgData name="Yechan" userId="0e4e19fe7818dba7" providerId="LiveId" clId="{49712390-44EB-400E-AFC8-4BD571472E03}" dt="2020-10-01T23:14:59.235" v="697" actId="164"/>
          <ac:grpSpMkLst>
            <pc:docMk/>
            <pc:sldMk cId="2512744801" sldId="257"/>
            <ac:grpSpMk id="129" creationId="{32FD8B00-3C12-47E2-86D8-8DDDE5537615}"/>
          </ac:grpSpMkLst>
        </pc:grpChg>
        <pc:grpChg chg="add mod">
          <ac:chgData name="Yechan" userId="0e4e19fe7818dba7" providerId="LiveId" clId="{49712390-44EB-400E-AFC8-4BD571472E03}" dt="2020-10-01T23:19:24.785" v="756" actId="164"/>
          <ac:grpSpMkLst>
            <pc:docMk/>
            <pc:sldMk cId="2512744801" sldId="257"/>
            <ac:grpSpMk id="130" creationId="{EEA998B5-B648-4CD7-BAB8-8E04CCE8C90B}"/>
          </ac:grpSpMkLst>
        </pc:grpChg>
        <pc:grpChg chg="add mod">
          <ac:chgData name="Yechan" userId="0e4e19fe7818dba7" providerId="LiveId" clId="{49712390-44EB-400E-AFC8-4BD571472E03}" dt="2020-10-01T23:19:43.733" v="763" actId="1076"/>
          <ac:grpSpMkLst>
            <pc:docMk/>
            <pc:sldMk cId="2512744801" sldId="257"/>
            <ac:grpSpMk id="131" creationId="{D72FD4A8-EFFF-4882-9341-1A751F7CDCB7}"/>
          </ac:grpSpMkLst>
        </pc:grpChg>
        <pc:picChg chg="add del mod">
          <ac:chgData name="Yechan" userId="0e4e19fe7818dba7" providerId="LiveId" clId="{49712390-44EB-400E-AFC8-4BD571472E03}" dt="2020-10-01T22:40:27.300" v="75" actId="478"/>
          <ac:picMkLst>
            <pc:docMk/>
            <pc:sldMk cId="2512744801" sldId="257"/>
            <ac:picMk id="5" creationId="{460C604F-BAB9-4218-A8A4-FB5D477A915F}"/>
          </ac:picMkLst>
        </pc:picChg>
        <pc:picChg chg="add mod topLvl modCrop">
          <ac:chgData name="Yechan" userId="0e4e19fe7818dba7" providerId="LiveId" clId="{49712390-44EB-400E-AFC8-4BD571472E03}" dt="2020-10-01T23:06:58.050" v="535" actId="164"/>
          <ac:picMkLst>
            <pc:docMk/>
            <pc:sldMk cId="2512744801" sldId="257"/>
            <ac:picMk id="7" creationId="{897C83F5-FB18-4185-AACE-650D368C1D5E}"/>
          </ac:picMkLst>
        </pc:picChg>
        <pc:picChg chg="add del mod ord">
          <ac:chgData name="Yechan" userId="0e4e19fe7818dba7" providerId="LiveId" clId="{49712390-44EB-400E-AFC8-4BD571472E03}" dt="2020-10-01T22:40:11.629" v="70" actId="478"/>
          <ac:picMkLst>
            <pc:docMk/>
            <pc:sldMk cId="2512744801" sldId="257"/>
            <ac:picMk id="8" creationId="{CC484668-0088-416B-8E84-02B9D72B4BD0}"/>
          </ac:picMkLst>
        </pc:picChg>
        <pc:picChg chg="add del mod">
          <ac:chgData name="Yechan" userId="0e4e19fe7818dba7" providerId="LiveId" clId="{49712390-44EB-400E-AFC8-4BD571472E03}" dt="2020-10-01T22:39:16.571" v="65" actId="478"/>
          <ac:picMkLst>
            <pc:docMk/>
            <pc:sldMk cId="2512744801" sldId="257"/>
            <ac:picMk id="9" creationId="{17BE0FF1-D766-4458-BD86-4EAD81D5AD7F}"/>
          </ac:picMkLst>
        </pc:picChg>
        <pc:picChg chg="add del mod">
          <ac:chgData name="Yechan" userId="0e4e19fe7818dba7" providerId="LiveId" clId="{49712390-44EB-400E-AFC8-4BD571472E03}" dt="2020-10-01T22:43:06.177" v="151" actId="478"/>
          <ac:picMkLst>
            <pc:docMk/>
            <pc:sldMk cId="2512744801" sldId="257"/>
            <ac:picMk id="11" creationId="{4D535F93-7FA1-434F-8243-8712B2E3737F}"/>
          </ac:picMkLst>
        </pc:picChg>
        <pc:picChg chg="add del mod">
          <ac:chgData name="Yechan" userId="0e4e19fe7818dba7" providerId="LiveId" clId="{49712390-44EB-400E-AFC8-4BD571472E03}" dt="2020-10-01T22:43:06.177" v="151" actId="478"/>
          <ac:picMkLst>
            <pc:docMk/>
            <pc:sldMk cId="2512744801" sldId="257"/>
            <ac:picMk id="13" creationId="{047E2138-1AC2-4C72-B728-BE0DFA7384CF}"/>
          </ac:picMkLst>
        </pc:picChg>
        <pc:picChg chg="add mod ord topLvl modCrop">
          <ac:chgData name="Yechan" userId="0e4e19fe7818dba7" providerId="LiveId" clId="{49712390-44EB-400E-AFC8-4BD571472E03}" dt="2020-10-01T23:19:24.785" v="756" actId="164"/>
          <ac:picMkLst>
            <pc:docMk/>
            <pc:sldMk cId="2512744801" sldId="257"/>
            <ac:picMk id="15" creationId="{D4DC4997-7E05-483B-A514-B695B2923F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156E-9CD3-4707-88DE-B68C9EAEB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45FD8-036D-49FC-9897-A60B7401C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A50AF-8563-488F-A71D-1B0D57C9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4208-6339-4652-8D8D-C28DF83F75E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51655-0E8C-43C0-B562-127F44F7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C62E4-5531-4203-B6DF-757C30CB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64FB-6BF6-4DF6-A316-77F19ADD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9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F3FA-C7E8-4EA9-A2AC-D917B2BA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94FCB-C63A-4447-B869-E1DE08BC7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0187-E2F9-4B23-99AC-EF25F887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4208-6339-4652-8D8D-C28DF83F75E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DC4AE-AC93-47C3-9B4F-8F560149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A8F1C-4192-4957-878E-516AE849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64FB-6BF6-4DF6-A316-77F19ADD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6CD7D-0941-465C-AC9C-24021659E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EE8C7-3673-49AC-AB91-78FFA92BB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29DE1-4742-4C77-9030-3AD84C99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4208-6339-4652-8D8D-C28DF83F75E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E2EFA-E8EA-49C2-94E2-78D38F69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0C8-C125-4135-9E35-C550AFC2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64FB-6BF6-4DF6-A316-77F19ADD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5280-B599-4DDD-A45D-4A66D65F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BD7EC-E980-489C-BDEA-4A5E367B3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E9545-EF57-483E-8FA0-8559C25D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4208-6339-4652-8D8D-C28DF83F75E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0EE1C-8450-4665-9235-F0DF767B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9AF02-A98F-4576-95B4-566F74BA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64FB-6BF6-4DF6-A316-77F19ADD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1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F3C9-ED19-474D-89FA-58C6BC72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26C2E-E68B-4E5C-ACCB-D3FC8DFD0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49FCB-CD12-4922-8841-CD772756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4208-6339-4652-8D8D-C28DF83F75E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DD90F-1214-4416-8B21-5C00CA40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7414E-CDD3-435E-A2A1-68FC3DF7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64FB-6BF6-4DF6-A316-77F19ADD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F08E-1F85-4A9B-B807-62E4D84E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FF5B2-B50B-47C3-859F-06EBE5F3F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5FF0D-AA0E-42AC-9549-15751749C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9A013-3E3A-412B-A371-639541D0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4208-6339-4652-8D8D-C28DF83F75E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D5F15-B952-4085-B370-C6F87B38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4EAB6-23D2-4BF5-BBFB-43926D82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64FB-6BF6-4DF6-A316-77F19ADD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2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B4A5-AF7B-41F6-AD7D-A064D890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533EF-A6F2-488A-B057-E525203F3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F4ACC-6C1C-47E6-B114-D9EBE486E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DF147-A5B2-4B31-AFBB-2B6C59988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8EC79-FEFE-4094-9595-4AB4D5C7F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1AAD8-7769-4B1E-8010-53E4622A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4208-6339-4652-8D8D-C28DF83F75E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4254B-A6C6-4A80-B0D3-C165DBDB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8A956-7CD9-4DD9-816E-D31C0558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64FB-6BF6-4DF6-A316-77F19ADD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9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2728-D217-41C5-951D-DC961405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E436C-649C-412C-BC84-58BBE682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4208-6339-4652-8D8D-C28DF83F75E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6FF6E-19AC-4BF1-A2A8-E15C9A2E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6989A-D9DD-47E3-8958-00DE2CF3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64FB-6BF6-4DF6-A316-77F19ADD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4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57AF9-BED9-4C68-AE61-3979DB2D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4208-6339-4652-8D8D-C28DF83F75E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6CBE06-2065-4DBF-93FD-1F709A4D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A7E92-3FC0-4B73-9F10-B4030FA0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64FB-6BF6-4DF6-A316-77F19ADD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1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A3EF-6CE8-4EED-B0A0-2CE8D9EF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4E39-F2EF-468A-BF0C-4A671AFD0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1B91A-1999-431D-B1DB-BB80C3941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83E74-F9E2-4B00-87D3-0507EDF8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4208-6339-4652-8D8D-C28DF83F75E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62122-0020-4C12-B6B1-3E3DA303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225BC-93F2-43BC-AA12-4DF38E06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64FB-6BF6-4DF6-A316-77F19ADD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A75C-D48A-4819-B4F5-5139442C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E82E9D-80D0-4EE0-B7BC-4F0CF3C8B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BDEB-3A65-41B4-A525-F8F952572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6B026-5841-462F-A729-C480F82F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4208-6339-4652-8D8D-C28DF83F75E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DA904-7E4C-4085-BAB4-2DC58B39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4C793-1A4E-4800-B8CC-D9A95ADE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64FB-6BF6-4DF6-A316-77F19ADD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0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995A2-F52E-4464-92F3-5B6B4AF9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E284D-4374-482D-A00F-350D1E35A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900DB-8026-4296-B2AD-89B42877B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24208-6339-4652-8D8D-C28DF83F75E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08C2-3D70-4248-B5A6-A1046FF7E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6F93B-8A4D-4507-A2A0-FFF2E33BB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364FB-6BF6-4DF6-A316-77F19ADD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8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D5958BC-000C-4CF4-808E-222BB7253C7A}"/>
              </a:ext>
            </a:extLst>
          </p:cNvPr>
          <p:cNvGrpSpPr/>
          <p:nvPr/>
        </p:nvGrpSpPr>
        <p:grpSpPr>
          <a:xfrm>
            <a:off x="1848192" y="1680733"/>
            <a:ext cx="2833139" cy="2115736"/>
            <a:chOff x="1611384" y="1680733"/>
            <a:chExt cx="2833139" cy="2115736"/>
          </a:xfrm>
          <a:scene3d>
            <a:camera prst="obliqueTopRight"/>
            <a:lightRig rig="threePt" dir="t"/>
          </a:scene3d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3652585-3239-4F5C-AE03-1931487A42B6}"/>
                </a:ext>
              </a:extLst>
            </p:cNvPr>
            <p:cNvSpPr txBox="1"/>
            <p:nvPr/>
          </p:nvSpPr>
          <p:spPr>
            <a:xfrm>
              <a:off x="2299180" y="2729259"/>
              <a:ext cx="686064" cy="1067210"/>
            </a:xfrm>
            <a:custGeom>
              <a:avLst/>
              <a:gdLst/>
              <a:ahLst/>
              <a:cxnLst/>
              <a:rect l="l" t="t" r="r" b="b"/>
              <a:pathLst>
                <a:path w="686064" h="1067210">
                  <a:moveTo>
                    <a:pt x="343032" y="0"/>
                  </a:moveTo>
                  <a:cubicBezTo>
                    <a:pt x="455134" y="0"/>
                    <a:pt x="540331" y="45961"/>
                    <a:pt x="598624" y="137885"/>
                  </a:cubicBezTo>
                  <a:cubicBezTo>
                    <a:pt x="656918" y="229808"/>
                    <a:pt x="686064" y="361466"/>
                    <a:pt x="686064" y="532857"/>
                  </a:cubicBezTo>
                  <a:cubicBezTo>
                    <a:pt x="686064" y="705245"/>
                    <a:pt x="656918" y="837401"/>
                    <a:pt x="598624" y="929324"/>
                  </a:cubicBezTo>
                  <a:cubicBezTo>
                    <a:pt x="540331" y="1021248"/>
                    <a:pt x="455134" y="1067210"/>
                    <a:pt x="343032" y="1067210"/>
                  </a:cubicBezTo>
                  <a:cubicBezTo>
                    <a:pt x="230930" y="1067210"/>
                    <a:pt x="145733" y="1021248"/>
                    <a:pt x="87440" y="929324"/>
                  </a:cubicBezTo>
                  <a:cubicBezTo>
                    <a:pt x="29147" y="837401"/>
                    <a:pt x="0" y="705245"/>
                    <a:pt x="0" y="532857"/>
                  </a:cubicBezTo>
                  <a:cubicBezTo>
                    <a:pt x="0" y="361466"/>
                    <a:pt x="29147" y="229808"/>
                    <a:pt x="87440" y="137885"/>
                  </a:cubicBezTo>
                  <a:cubicBezTo>
                    <a:pt x="145733" y="45961"/>
                    <a:pt x="230930" y="0"/>
                    <a:pt x="343032" y="0"/>
                  </a:cubicBezTo>
                  <a:close/>
                  <a:moveTo>
                    <a:pt x="343032" y="112849"/>
                  </a:moveTo>
                  <a:cubicBezTo>
                    <a:pt x="279757" y="112849"/>
                    <a:pt x="231304" y="146604"/>
                    <a:pt x="197673" y="214114"/>
                  </a:cubicBezTo>
                  <a:cubicBezTo>
                    <a:pt x="164043" y="281624"/>
                    <a:pt x="147227" y="387872"/>
                    <a:pt x="147227" y="532857"/>
                  </a:cubicBezTo>
                  <a:cubicBezTo>
                    <a:pt x="147227" y="642966"/>
                    <a:pt x="154950" y="729659"/>
                    <a:pt x="170395" y="792934"/>
                  </a:cubicBezTo>
                  <a:lnTo>
                    <a:pt x="475312" y="177121"/>
                  </a:lnTo>
                  <a:cubicBezTo>
                    <a:pt x="445917" y="134273"/>
                    <a:pt x="401823" y="112849"/>
                    <a:pt x="343032" y="112849"/>
                  </a:cubicBezTo>
                  <a:close/>
                  <a:moveTo>
                    <a:pt x="517164" y="280254"/>
                  </a:moveTo>
                  <a:lnTo>
                    <a:pt x="214489" y="895320"/>
                  </a:lnTo>
                  <a:cubicBezTo>
                    <a:pt x="229934" y="915748"/>
                    <a:pt x="248244" y="930695"/>
                    <a:pt x="269418" y="940161"/>
                  </a:cubicBezTo>
                  <a:cubicBezTo>
                    <a:pt x="290593" y="949627"/>
                    <a:pt x="315131" y="954361"/>
                    <a:pt x="343032" y="954361"/>
                  </a:cubicBezTo>
                  <a:cubicBezTo>
                    <a:pt x="407304" y="954361"/>
                    <a:pt x="456006" y="920605"/>
                    <a:pt x="489138" y="853095"/>
                  </a:cubicBezTo>
                  <a:cubicBezTo>
                    <a:pt x="522271" y="785585"/>
                    <a:pt x="538837" y="678839"/>
                    <a:pt x="538837" y="532857"/>
                  </a:cubicBezTo>
                  <a:cubicBezTo>
                    <a:pt x="538837" y="425738"/>
                    <a:pt x="531612" y="341537"/>
                    <a:pt x="517164" y="2802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spc="-1100" dirty="0"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3850818-E33F-4C4F-96F0-74FE54EA0938}"/>
                </a:ext>
              </a:extLst>
            </p:cNvPr>
            <p:cNvSpPr txBox="1"/>
            <p:nvPr/>
          </p:nvSpPr>
          <p:spPr>
            <a:xfrm>
              <a:off x="3061180" y="2729259"/>
              <a:ext cx="686064" cy="1067210"/>
            </a:xfrm>
            <a:custGeom>
              <a:avLst/>
              <a:gdLst/>
              <a:ahLst/>
              <a:cxnLst/>
              <a:rect l="l" t="t" r="r" b="b"/>
              <a:pathLst>
                <a:path w="686064" h="1067210">
                  <a:moveTo>
                    <a:pt x="343032" y="0"/>
                  </a:moveTo>
                  <a:cubicBezTo>
                    <a:pt x="455134" y="0"/>
                    <a:pt x="540331" y="45961"/>
                    <a:pt x="598625" y="137885"/>
                  </a:cubicBezTo>
                  <a:cubicBezTo>
                    <a:pt x="656917" y="229808"/>
                    <a:pt x="686064" y="361466"/>
                    <a:pt x="686064" y="532857"/>
                  </a:cubicBezTo>
                  <a:cubicBezTo>
                    <a:pt x="686064" y="705245"/>
                    <a:pt x="656917" y="837401"/>
                    <a:pt x="598625" y="929324"/>
                  </a:cubicBezTo>
                  <a:cubicBezTo>
                    <a:pt x="540331" y="1021248"/>
                    <a:pt x="455134" y="1067210"/>
                    <a:pt x="343032" y="1067210"/>
                  </a:cubicBezTo>
                  <a:cubicBezTo>
                    <a:pt x="230930" y="1067210"/>
                    <a:pt x="145733" y="1021248"/>
                    <a:pt x="87440" y="929324"/>
                  </a:cubicBezTo>
                  <a:cubicBezTo>
                    <a:pt x="29147" y="837401"/>
                    <a:pt x="0" y="705245"/>
                    <a:pt x="0" y="532857"/>
                  </a:cubicBezTo>
                  <a:cubicBezTo>
                    <a:pt x="0" y="361466"/>
                    <a:pt x="29147" y="229808"/>
                    <a:pt x="87440" y="137885"/>
                  </a:cubicBezTo>
                  <a:cubicBezTo>
                    <a:pt x="145733" y="45961"/>
                    <a:pt x="230930" y="0"/>
                    <a:pt x="343032" y="0"/>
                  </a:cubicBezTo>
                  <a:close/>
                  <a:moveTo>
                    <a:pt x="343032" y="112849"/>
                  </a:moveTo>
                  <a:cubicBezTo>
                    <a:pt x="279757" y="112849"/>
                    <a:pt x="231304" y="146604"/>
                    <a:pt x="197673" y="214114"/>
                  </a:cubicBezTo>
                  <a:cubicBezTo>
                    <a:pt x="164043" y="281624"/>
                    <a:pt x="147227" y="387872"/>
                    <a:pt x="147227" y="532857"/>
                  </a:cubicBezTo>
                  <a:cubicBezTo>
                    <a:pt x="147227" y="642966"/>
                    <a:pt x="154950" y="729659"/>
                    <a:pt x="170395" y="792934"/>
                  </a:cubicBezTo>
                  <a:lnTo>
                    <a:pt x="475312" y="177121"/>
                  </a:lnTo>
                  <a:cubicBezTo>
                    <a:pt x="445917" y="134273"/>
                    <a:pt x="401823" y="112849"/>
                    <a:pt x="343032" y="112849"/>
                  </a:cubicBezTo>
                  <a:close/>
                  <a:moveTo>
                    <a:pt x="517164" y="280254"/>
                  </a:moveTo>
                  <a:lnTo>
                    <a:pt x="214489" y="895320"/>
                  </a:lnTo>
                  <a:cubicBezTo>
                    <a:pt x="229934" y="915748"/>
                    <a:pt x="248244" y="930695"/>
                    <a:pt x="269419" y="940161"/>
                  </a:cubicBezTo>
                  <a:cubicBezTo>
                    <a:pt x="290593" y="949627"/>
                    <a:pt x="315131" y="954361"/>
                    <a:pt x="343032" y="954361"/>
                  </a:cubicBezTo>
                  <a:cubicBezTo>
                    <a:pt x="407304" y="954361"/>
                    <a:pt x="456006" y="920605"/>
                    <a:pt x="489138" y="853095"/>
                  </a:cubicBezTo>
                  <a:cubicBezTo>
                    <a:pt x="522271" y="785585"/>
                    <a:pt x="538837" y="678839"/>
                    <a:pt x="538837" y="532857"/>
                  </a:cubicBezTo>
                  <a:cubicBezTo>
                    <a:pt x="538837" y="425738"/>
                    <a:pt x="531612" y="341537"/>
                    <a:pt x="517164" y="2802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spc="-1100" dirty="0"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F821DBD-0BD0-41BD-A331-C16C720C4277}"/>
                </a:ext>
              </a:extLst>
            </p:cNvPr>
            <p:cNvSpPr txBox="1"/>
            <p:nvPr/>
          </p:nvSpPr>
          <p:spPr>
            <a:xfrm>
              <a:off x="1611384" y="2747943"/>
              <a:ext cx="723431" cy="1029843"/>
            </a:xfrm>
            <a:custGeom>
              <a:avLst/>
              <a:gdLst/>
              <a:ahLst/>
              <a:cxnLst/>
              <a:rect l="l" t="t" r="r" b="b"/>
              <a:pathLst>
                <a:path w="723431" h="1029843">
                  <a:moveTo>
                    <a:pt x="0" y="0"/>
                  </a:moveTo>
                  <a:lnTo>
                    <a:pt x="274276" y="0"/>
                  </a:lnTo>
                  <a:cubicBezTo>
                    <a:pt x="403816" y="0"/>
                    <a:pt x="501843" y="24538"/>
                    <a:pt x="568356" y="73614"/>
                  </a:cubicBezTo>
                  <a:cubicBezTo>
                    <a:pt x="634870" y="122689"/>
                    <a:pt x="668127" y="195556"/>
                    <a:pt x="668127" y="292213"/>
                  </a:cubicBezTo>
                  <a:cubicBezTo>
                    <a:pt x="668127" y="365951"/>
                    <a:pt x="645707" y="426984"/>
                    <a:pt x="600866" y="475312"/>
                  </a:cubicBezTo>
                  <a:cubicBezTo>
                    <a:pt x="556025" y="523641"/>
                    <a:pt x="496985" y="557271"/>
                    <a:pt x="423745" y="576204"/>
                  </a:cubicBezTo>
                  <a:lnTo>
                    <a:pt x="723431" y="1029843"/>
                  </a:lnTo>
                  <a:lnTo>
                    <a:pt x="547804" y="1029843"/>
                  </a:lnTo>
                  <a:lnTo>
                    <a:pt x="276518" y="595635"/>
                  </a:lnTo>
                  <a:lnTo>
                    <a:pt x="148721" y="595635"/>
                  </a:lnTo>
                  <a:lnTo>
                    <a:pt x="148721" y="1029843"/>
                  </a:lnTo>
                  <a:lnTo>
                    <a:pt x="0" y="1029843"/>
                  </a:lnTo>
                  <a:lnTo>
                    <a:pt x="0" y="0"/>
                  </a:lnTo>
                  <a:close/>
                  <a:moveTo>
                    <a:pt x="148721" y="113597"/>
                  </a:moveTo>
                  <a:lnTo>
                    <a:pt x="148721" y="482786"/>
                  </a:lnTo>
                  <a:lnTo>
                    <a:pt x="288475" y="482786"/>
                  </a:lnTo>
                  <a:cubicBezTo>
                    <a:pt x="361715" y="482786"/>
                    <a:pt x="417019" y="467714"/>
                    <a:pt x="454386" y="437571"/>
                  </a:cubicBezTo>
                  <a:cubicBezTo>
                    <a:pt x="491753" y="407428"/>
                    <a:pt x="510437" y="358975"/>
                    <a:pt x="510437" y="292213"/>
                  </a:cubicBezTo>
                  <a:cubicBezTo>
                    <a:pt x="510437" y="229934"/>
                    <a:pt x="492376" y="184595"/>
                    <a:pt x="456255" y="156196"/>
                  </a:cubicBezTo>
                  <a:cubicBezTo>
                    <a:pt x="420133" y="127796"/>
                    <a:pt x="363708" y="113597"/>
                    <a:pt x="286981" y="113597"/>
                  </a:cubicBezTo>
                  <a:lnTo>
                    <a:pt x="148721" y="11359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spc="-1100" dirty="0"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7765C69-33DD-411F-BFCC-B48C6BC19DD0}"/>
                </a:ext>
              </a:extLst>
            </p:cNvPr>
            <p:cNvSpPr txBox="1"/>
            <p:nvPr/>
          </p:nvSpPr>
          <p:spPr>
            <a:xfrm>
              <a:off x="3775648" y="2795025"/>
              <a:ext cx="668875" cy="1001444"/>
            </a:xfrm>
            <a:custGeom>
              <a:avLst/>
              <a:gdLst/>
              <a:ahLst/>
              <a:cxnLst/>
              <a:rect l="l" t="t" r="r" b="b"/>
              <a:pathLst>
                <a:path w="668875" h="1001444">
                  <a:moveTo>
                    <a:pt x="322106" y="0"/>
                  </a:moveTo>
                  <a:lnTo>
                    <a:pt x="322106" y="195057"/>
                  </a:lnTo>
                  <a:lnTo>
                    <a:pt x="591151" y="195057"/>
                  </a:lnTo>
                  <a:lnTo>
                    <a:pt x="574709" y="302675"/>
                  </a:lnTo>
                  <a:lnTo>
                    <a:pt x="322106" y="302675"/>
                  </a:lnTo>
                  <a:lnTo>
                    <a:pt x="322106" y="752578"/>
                  </a:lnTo>
                  <a:cubicBezTo>
                    <a:pt x="322106" y="796920"/>
                    <a:pt x="333441" y="829803"/>
                    <a:pt x="356111" y="851227"/>
                  </a:cubicBezTo>
                  <a:cubicBezTo>
                    <a:pt x="378780" y="872651"/>
                    <a:pt x="415524" y="883363"/>
                    <a:pt x="466344" y="883363"/>
                  </a:cubicBezTo>
                  <a:cubicBezTo>
                    <a:pt x="519156" y="883363"/>
                    <a:pt x="568730" y="870907"/>
                    <a:pt x="615066" y="845996"/>
                  </a:cubicBezTo>
                  <a:lnTo>
                    <a:pt x="668875" y="942404"/>
                  </a:lnTo>
                  <a:cubicBezTo>
                    <a:pt x="640974" y="960340"/>
                    <a:pt x="607343" y="974664"/>
                    <a:pt x="567983" y="985376"/>
                  </a:cubicBezTo>
                  <a:cubicBezTo>
                    <a:pt x="528623" y="996088"/>
                    <a:pt x="489263" y="1001444"/>
                    <a:pt x="449903" y="1001444"/>
                  </a:cubicBezTo>
                  <a:cubicBezTo>
                    <a:pt x="392606" y="1001444"/>
                    <a:pt x="343530" y="991105"/>
                    <a:pt x="302675" y="970429"/>
                  </a:cubicBezTo>
                  <a:cubicBezTo>
                    <a:pt x="261820" y="949752"/>
                    <a:pt x="230930" y="920855"/>
                    <a:pt x="210004" y="883737"/>
                  </a:cubicBezTo>
                  <a:cubicBezTo>
                    <a:pt x="189078" y="846619"/>
                    <a:pt x="178616" y="803397"/>
                    <a:pt x="178616" y="754072"/>
                  </a:cubicBezTo>
                  <a:lnTo>
                    <a:pt x="178616" y="302675"/>
                  </a:lnTo>
                  <a:lnTo>
                    <a:pt x="0" y="302675"/>
                  </a:lnTo>
                  <a:lnTo>
                    <a:pt x="0" y="195057"/>
                  </a:lnTo>
                  <a:lnTo>
                    <a:pt x="178616" y="195057"/>
                  </a:lnTo>
                  <a:lnTo>
                    <a:pt x="178616" y="17189"/>
                  </a:lnTo>
                  <a:lnTo>
                    <a:pt x="32210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spc="-1100" dirty="0"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  <p:pic>
          <p:nvPicPr>
            <p:cNvPr id="7" name="Graphic 6" descr="Open hand with plant">
              <a:extLst>
                <a:ext uri="{FF2B5EF4-FFF2-40B4-BE49-F238E27FC236}">
                  <a16:creationId xmlns:a16="http://schemas.microsoft.com/office/drawing/2014/main" id="{897C83F5-FB18-4185-AACE-650D368C1D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8313" t="13922" r="17394" b="50141"/>
            <a:stretch/>
          </p:blipFill>
          <p:spPr>
            <a:xfrm>
              <a:off x="1984084" y="1680733"/>
              <a:ext cx="1612283" cy="1067210"/>
            </a:xfrm>
            <a:prstGeom prst="rect">
              <a:avLst/>
            </a:prstGeom>
          </p:spPr>
        </p:pic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72FD4A8-EFFF-4882-9341-1A751F7CDCB7}"/>
              </a:ext>
            </a:extLst>
          </p:cNvPr>
          <p:cNvGrpSpPr/>
          <p:nvPr/>
        </p:nvGrpSpPr>
        <p:grpSpPr>
          <a:xfrm>
            <a:off x="4709735" y="2758949"/>
            <a:ext cx="5178008" cy="1978415"/>
            <a:chOff x="4709735" y="2747943"/>
            <a:chExt cx="4750106" cy="1814922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60A8910-8223-4DDE-A07E-B9CC43AF557B}"/>
                </a:ext>
              </a:extLst>
            </p:cNvPr>
            <p:cNvSpPr txBox="1"/>
            <p:nvPr/>
          </p:nvSpPr>
          <p:spPr>
            <a:xfrm>
              <a:off x="7035663" y="2852636"/>
              <a:ext cx="589525" cy="882641"/>
            </a:xfrm>
            <a:custGeom>
              <a:avLst/>
              <a:gdLst/>
              <a:ahLst/>
              <a:cxnLst/>
              <a:rect l="l" t="t" r="r" b="b"/>
              <a:pathLst>
                <a:path w="668875" h="1001444">
                  <a:moveTo>
                    <a:pt x="322106" y="0"/>
                  </a:moveTo>
                  <a:lnTo>
                    <a:pt x="322106" y="195057"/>
                  </a:lnTo>
                  <a:lnTo>
                    <a:pt x="591151" y="195057"/>
                  </a:lnTo>
                  <a:lnTo>
                    <a:pt x="574709" y="302675"/>
                  </a:lnTo>
                  <a:lnTo>
                    <a:pt x="322106" y="302675"/>
                  </a:lnTo>
                  <a:lnTo>
                    <a:pt x="322106" y="752578"/>
                  </a:lnTo>
                  <a:cubicBezTo>
                    <a:pt x="322106" y="796920"/>
                    <a:pt x="333440" y="829803"/>
                    <a:pt x="356110" y="851227"/>
                  </a:cubicBezTo>
                  <a:cubicBezTo>
                    <a:pt x="378780" y="872651"/>
                    <a:pt x="415524" y="883363"/>
                    <a:pt x="466344" y="883363"/>
                  </a:cubicBezTo>
                  <a:cubicBezTo>
                    <a:pt x="519156" y="883363"/>
                    <a:pt x="568731" y="870907"/>
                    <a:pt x="615066" y="845996"/>
                  </a:cubicBezTo>
                  <a:lnTo>
                    <a:pt x="668875" y="942404"/>
                  </a:lnTo>
                  <a:cubicBezTo>
                    <a:pt x="640973" y="960340"/>
                    <a:pt x="607343" y="974664"/>
                    <a:pt x="567983" y="985376"/>
                  </a:cubicBezTo>
                  <a:cubicBezTo>
                    <a:pt x="528623" y="996088"/>
                    <a:pt x="489262" y="1001444"/>
                    <a:pt x="449902" y="1001444"/>
                  </a:cubicBezTo>
                  <a:cubicBezTo>
                    <a:pt x="392606" y="1001444"/>
                    <a:pt x="343530" y="991105"/>
                    <a:pt x="302675" y="970429"/>
                  </a:cubicBezTo>
                  <a:cubicBezTo>
                    <a:pt x="261820" y="949752"/>
                    <a:pt x="230930" y="920855"/>
                    <a:pt x="210004" y="883737"/>
                  </a:cubicBezTo>
                  <a:cubicBezTo>
                    <a:pt x="189079" y="846619"/>
                    <a:pt x="178616" y="803397"/>
                    <a:pt x="178616" y="754072"/>
                  </a:cubicBezTo>
                  <a:lnTo>
                    <a:pt x="178616" y="302675"/>
                  </a:lnTo>
                  <a:lnTo>
                    <a:pt x="0" y="302675"/>
                  </a:lnTo>
                  <a:lnTo>
                    <a:pt x="0" y="195057"/>
                  </a:lnTo>
                  <a:lnTo>
                    <a:pt x="178616" y="195057"/>
                  </a:lnTo>
                  <a:lnTo>
                    <a:pt x="178616" y="17189"/>
                  </a:lnTo>
                  <a:lnTo>
                    <a:pt x="32210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598846" lon="21296540" rev="21573483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spc="-1100" dirty="0"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82F710A-C430-4301-998A-631DB6B2434A}"/>
                </a:ext>
              </a:extLst>
            </p:cNvPr>
            <p:cNvSpPr txBox="1"/>
            <p:nvPr/>
          </p:nvSpPr>
          <p:spPr>
            <a:xfrm>
              <a:off x="5234753" y="2952830"/>
              <a:ext cx="586644" cy="624249"/>
            </a:xfrm>
            <a:custGeom>
              <a:avLst/>
              <a:gdLst/>
              <a:ahLst/>
              <a:cxnLst/>
              <a:rect l="l" t="t" r="r" b="b"/>
              <a:pathLst>
                <a:path w="757809" h="806386">
                  <a:moveTo>
                    <a:pt x="289971" y="0"/>
                  </a:moveTo>
                  <a:cubicBezTo>
                    <a:pt x="362215" y="0"/>
                    <a:pt x="408799" y="34128"/>
                    <a:pt x="429725" y="102386"/>
                  </a:cubicBezTo>
                  <a:cubicBezTo>
                    <a:pt x="453640" y="69503"/>
                    <a:pt x="479174" y="44218"/>
                    <a:pt x="506327" y="26530"/>
                  </a:cubicBezTo>
                  <a:cubicBezTo>
                    <a:pt x="533481" y="8843"/>
                    <a:pt x="565742" y="0"/>
                    <a:pt x="603109" y="0"/>
                  </a:cubicBezTo>
                  <a:cubicBezTo>
                    <a:pt x="649943" y="0"/>
                    <a:pt x="687434" y="16192"/>
                    <a:pt x="715584" y="48577"/>
                  </a:cubicBezTo>
                  <a:cubicBezTo>
                    <a:pt x="743735" y="80962"/>
                    <a:pt x="757809" y="138259"/>
                    <a:pt x="757809" y="220467"/>
                  </a:cubicBezTo>
                  <a:lnTo>
                    <a:pt x="757809" y="806386"/>
                  </a:lnTo>
                  <a:lnTo>
                    <a:pt x="627024" y="806386"/>
                  </a:lnTo>
                  <a:lnTo>
                    <a:pt x="627024" y="241393"/>
                  </a:lnTo>
                  <a:cubicBezTo>
                    <a:pt x="627024" y="207015"/>
                    <a:pt x="625903" y="181231"/>
                    <a:pt x="623661" y="164042"/>
                  </a:cubicBezTo>
                  <a:cubicBezTo>
                    <a:pt x="621419" y="146853"/>
                    <a:pt x="616187" y="133899"/>
                    <a:pt x="607966" y="125180"/>
                  </a:cubicBezTo>
                  <a:cubicBezTo>
                    <a:pt x="599746" y="116461"/>
                    <a:pt x="587166" y="112102"/>
                    <a:pt x="570225" y="112102"/>
                  </a:cubicBezTo>
                  <a:cubicBezTo>
                    <a:pt x="522894" y="112102"/>
                    <a:pt x="480046" y="141248"/>
                    <a:pt x="441682" y="199541"/>
                  </a:cubicBezTo>
                  <a:lnTo>
                    <a:pt x="441682" y="806386"/>
                  </a:lnTo>
                  <a:lnTo>
                    <a:pt x="316128" y="806386"/>
                  </a:lnTo>
                  <a:lnTo>
                    <a:pt x="316128" y="241393"/>
                  </a:lnTo>
                  <a:cubicBezTo>
                    <a:pt x="316128" y="207015"/>
                    <a:pt x="315007" y="181231"/>
                    <a:pt x="312765" y="164042"/>
                  </a:cubicBezTo>
                  <a:cubicBezTo>
                    <a:pt x="310523" y="146853"/>
                    <a:pt x="305291" y="133899"/>
                    <a:pt x="297071" y="125180"/>
                  </a:cubicBezTo>
                  <a:cubicBezTo>
                    <a:pt x="288850" y="116461"/>
                    <a:pt x="276270" y="112102"/>
                    <a:pt x="259330" y="112102"/>
                  </a:cubicBezTo>
                  <a:cubicBezTo>
                    <a:pt x="211998" y="112102"/>
                    <a:pt x="169150" y="141248"/>
                    <a:pt x="130786" y="199541"/>
                  </a:cubicBezTo>
                  <a:lnTo>
                    <a:pt x="130786" y="806386"/>
                  </a:lnTo>
                  <a:lnTo>
                    <a:pt x="0" y="806386"/>
                  </a:lnTo>
                  <a:lnTo>
                    <a:pt x="0" y="18683"/>
                  </a:lnTo>
                  <a:lnTo>
                    <a:pt x="110608" y="18683"/>
                  </a:lnTo>
                  <a:lnTo>
                    <a:pt x="119576" y="106870"/>
                  </a:lnTo>
                  <a:cubicBezTo>
                    <a:pt x="144487" y="72492"/>
                    <a:pt x="170146" y="46086"/>
                    <a:pt x="196552" y="27651"/>
                  </a:cubicBezTo>
                  <a:cubicBezTo>
                    <a:pt x="222959" y="9217"/>
                    <a:pt x="254098" y="0"/>
                    <a:pt x="28997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598846" lon="21296540" rev="21573483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spc="-1100" dirty="0"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50FCD2-FAE2-40AC-B4B8-073B41F340FF}"/>
                </a:ext>
              </a:extLst>
            </p:cNvPr>
            <p:cNvSpPr txBox="1"/>
            <p:nvPr/>
          </p:nvSpPr>
          <p:spPr>
            <a:xfrm>
              <a:off x="5887081" y="3008087"/>
              <a:ext cx="598746" cy="727190"/>
            </a:xfrm>
            <a:custGeom>
              <a:avLst/>
              <a:gdLst/>
              <a:ahLst/>
              <a:cxnLst/>
              <a:rect l="l" t="t" r="r" b="b"/>
              <a:pathLst>
                <a:path w="679337" h="825070">
                  <a:moveTo>
                    <a:pt x="351252" y="0"/>
                  </a:moveTo>
                  <a:cubicBezTo>
                    <a:pt x="418514" y="0"/>
                    <a:pt x="476806" y="15694"/>
                    <a:pt x="526131" y="47082"/>
                  </a:cubicBezTo>
                  <a:cubicBezTo>
                    <a:pt x="575456" y="78471"/>
                    <a:pt x="613322" y="123436"/>
                    <a:pt x="639728" y="181978"/>
                  </a:cubicBezTo>
                  <a:cubicBezTo>
                    <a:pt x="666134" y="240521"/>
                    <a:pt x="679337" y="309650"/>
                    <a:pt x="679337" y="389367"/>
                  </a:cubicBezTo>
                  <a:cubicBezTo>
                    <a:pt x="679337" y="412286"/>
                    <a:pt x="678341" y="436201"/>
                    <a:pt x="676348" y="461112"/>
                  </a:cubicBezTo>
                  <a:lnTo>
                    <a:pt x="149469" y="461112"/>
                  </a:lnTo>
                  <a:cubicBezTo>
                    <a:pt x="151960" y="516914"/>
                    <a:pt x="163295" y="563374"/>
                    <a:pt x="183473" y="600492"/>
                  </a:cubicBezTo>
                  <a:cubicBezTo>
                    <a:pt x="203652" y="637611"/>
                    <a:pt x="230182" y="665013"/>
                    <a:pt x="263065" y="682700"/>
                  </a:cubicBezTo>
                  <a:cubicBezTo>
                    <a:pt x="295948" y="700388"/>
                    <a:pt x="332818" y="709231"/>
                    <a:pt x="373673" y="709231"/>
                  </a:cubicBezTo>
                  <a:cubicBezTo>
                    <a:pt x="412037" y="709231"/>
                    <a:pt x="447536" y="703502"/>
                    <a:pt x="480170" y="692042"/>
                  </a:cubicBezTo>
                  <a:cubicBezTo>
                    <a:pt x="512804" y="680583"/>
                    <a:pt x="546808" y="662896"/>
                    <a:pt x="582182" y="638981"/>
                  </a:cubicBezTo>
                  <a:lnTo>
                    <a:pt x="647201" y="729410"/>
                  </a:lnTo>
                  <a:cubicBezTo>
                    <a:pt x="609834" y="759303"/>
                    <a:pt x="566986" y="782720"/>
                    <a:pt x="518657" y="799660"/>
                  </a:cubicBezTo>
                  <a:cubicBezTo>
                    <a:pt x="470330" y="816600"/>
                    <a:pt x="420506" y="825070"/>
                    <a:pt x="369189" y="825070"/>
                  </a:cubicBezTo>
                  <a:cubicBezTo>
                    <a:pt x="291464" y="825070"/>
                    <a:pt x="224951" y="808005"/>
                    <a:pt x="169647" y="773877"/>
                  </a:cubicBezTo>
                  <a:cubicBezTo>
                    <a:pt x="114344" y="739748"/>
                    <a:pt x="72244" y="691669"/>
                    <a:pt x="43346" y="629639"/>
                  </a:cubicBezTo>
                  <a:cubicBezTo>
                    <a:pt x="14449" y="567609"/>
                    <a:pt x="0" y="495490"/>
                    <a:pt x="0" y="413282"/>
                  </a:cubicBezTo>
                  <a:cubicBezTo>
                    <a:pt x="0" y="334063"/>
                    <a:pt x="14324" y="263190"/>
                    <a:pt x="42972" y="200662"/>
                  </a:cubicBezTo>
                  <a:cubicBezTo>
                    <a:pt x="71620" y="138134"/>
                    <a:pt x="112476" y="89058"/>
                    <a:pt x="165537" y="53435"/>
                  </a:cubicBezTo>
                  <a:cubicBezTo>
                    <a:pt x="218598" y="17811"/>
                    <a:pt x="280503" y="0"/>
                    <a:pt x="351252" y="0"/>
                  </a:cubicBezTo>
                  <a:close/>
                  <a:moveTo>
                    <a:pt x="352747" y="112102"/>
                  </a:moveTo>
                  <a:cubicBezTo>
                    <a:pt x="294454" y="112102"/>
                    <a:pt x="247247" y="132654"/>
                    <a:pt x="211125" y="173758"/>
                  </a:cubicBezTo>
                  <a:cubicBezTo>
                    <a:pt x="175003" y="214862"/>
                    <a:pt x="154452" y="275770"/>
                    <a:pt x="149469" y="356484"/>
                  </a:cubicBezTo>
                  <a:lnTo>
                    <a:pt x="541078" y="356484"/>
                  </a:lnTo>
                  <a:cubicBezTo>
                    <a:pt x="539583" y="277265"/>
                    <a:pt x="522394" y="216730"/>
                    <a:pt x="489511" y="174879"/>
                  </a:cubicBezTo>
                  <a:cubicBezTo>
                    <a:pt x="456628" y="133027"/>
                    <a:pt x="411040" y="112102"/>
                    <a:pt x="352747" y="11210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598846" lon="21296540" rev="21573483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spc="-1100" dirty="0"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20EAA31-19BD-4294-81B8-18020194B7BA}"/>
                </a:ext>
              </a:extLst>
            </p:cNvPr>
            <p:cNvSpPr txBox="1"/>
            <p:nvPr/>
          </p:nvSpPr>
          <p:spPr>
            <a:xfrm>
              <a:off x="6551512" y="3047054"/>
              <a:ext cx="474407" cy="624249"/>
            </a:xfrm>
            <a:custGeom>
              <a:avLst/>
              <a:gdLst/>
              <a:ahLst/>
              <a:cxnLst/>
              <a:rect l="l" t="t" r="r" b="b"/>
              <a:pathLst>
                <a:path w="612824" h="806386">
                  <a:moveTo>
                    <a:pt x="391609" y="0"/>
                  </a:moveTo>
                  <a:cubicBezTo>
                    <a:pt x="465846" y="0"/>
                    <a:pt x="521274" y="20178"/>
                    <a:pt x="557894" y="60535"/>
                  </a:cubicBezTo>
                  <a:cubicBezTo>
                    <a:pt x="594514" y="100891"/>
                    <a:pt x="612824" y="158437"/>
                    <a:pt x="612824" y="233172"/>
                  </a:cubicBezTo>
                  <a:lnTo>
                    <a:pt x="612824" y="806386"/>
                  </a:lnTo>
                  <a:lnTo>
                    <a:pt x="469334" y="806386"/>
                  </a:lnTo>
                  <a:lnTo>
                    <a:pt x="469334" y="321359"/>
                  </a:lnTo>
                  <a:cubicBezTo>
                    <a:pt x="469334" y="267051"/>
                    <a:pt x="466344" y="225449"/>
                    <a:pt x="460366" y="196552"/>
                  </a:cubicBezTo>
                  <a:cubicBezTo>
                    <a:pt x="454386" y="167654"/>
                    <a:pt x="442429" y="146230"/>
                    <a:pt x="424493" y="132280"/>
                  </a:cubicBezTo>
                  <a:cubicBezTo>
                    <a:pt x="406557" y="118329"/>
                    <a:pt x="379652" y="111354"/>
                    <a:pt x="343779" y="111354"/>
                  </a:cubicBezTo>
                  <a:cubicBezTo>
                    <a:pt x="304419" y="111354"/>
                    <a:pt x="267176" y="123436"/>
                    <a:pt x="232051" y="147601"/>
                  </a:cubicBezTo>
                  <a:cubicBezTo>
                    <a:pt x="196926" y="171765"/>
                    <a:pt x="167406" y="201285"/>
                    <a:pt x="143491" y="236161"/>
                  </a:cubicBezTo>
                  <a:lnTo>
                    <a:pt x="143491" y="806386"/>
                  </a:lnTo>
                  <a:lnTo>
                    <a:pt x="0" y="806386"/>
                  </a:lnTo>
                  <a:lnTo>
                    <a:pt x="0" y="18683"/>
                  </a:lnTo>
                  <a:lnTo>
                    <a:pt x="123312" y="18683"/>
                  </a:lnTo>
                  <a:lnTo>
                    <a:pt x="133775" y="124806"/>
                  </a:lnTo>
                  <a:cubicBezTo>
                    <a:pt x="165661" y="85446"/>
                    <a:pt x="204773" y="54805"/>
                    <a:pt x="251109" y="32883"/>
                  </a:cubicBezTo>
                  <a:cubicBezTo>
                    <a:pt x="297444" y="10961"/>
                    <a:pt x="344278" y="0"/>
                    <a:pt x="3916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598846" lon="21296540" rev="21573483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spc="-1100" dirty="0"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97B97D1-87F7-451C-B888-8D35D715FE6C}"/>
                </a:ext>
              </a:extLst>
            </p:cNvPr>
            <p:cNvSpPr txBox="1"/>
            <p:nvPr/>
          </p:nvSpPr>
          <p:spPr>
            <a:xfrm>
              <a:off x="7646367" y="2982843"/>
              <a:ext cx="535153" cy="638712"/>
            </a:xfrm>
            <a:custGeom>
              <a:avLst/>
              <a:gdLst/>
              <a:ahLst/>
              <a:cxnLst/>
              <a:rect l="l" t="t" r="r" b="b"/>
              <a:pathLst>
                <a:path w="691295" h="825070">
                  <a:moveTo>
                    <a:pt x="325843" y="0"/>
                  </a:moveTo>
                  <a:cubicBezTo>
                    <a:pt x="425488" y="0"/>
                    <a:pt x="500970" y="22669"/>
                    <a:pt x="552289" y="68008"/>
                  </a:cubicBezTo>
                  <a:cubicBezTo>
                    <a:pt x="603607" y="113347"/>
                    <a:pt x="629265" y="176872"/>
                    <a:pt x="629265" y="258581"/>
                  </a:cubicBezTo>
                  <a:lnTo>
                    <a:pt x="629265" y="625528"/>
                  </a:lnTo>
                  <a:cubicBezTo>
                    <a:pt x="629265" y="655920"/>
                    <a:pt x="634123" y="678465"/>
                    <a:pt x="643838" y="693163"/>
                  </a:cubicBezTo>
                  <a:cubicBezTo>
                    <a:pt x="653554" y="707861"/>
                    <a:pt x="669373" y="718698"/>
                    <a:pt x="691295" y="725673"/>
                  </a:cubicBezTo>
                  <a:lnTo>
                    <a:pt x="657664" y="824322"/>
                  </a:lnTo>
                  <a:cubicBezTo>
                    <a:pt x="579441" y="814358"/>
                    <a:pt x="528622" y="777738"/>
                    <a:pt x="505205" y="714463"/>
                  </a:cubicBezTo>
                  <a:cubicBezTo>
                    <a:pt x="477305" y="750335"/>
                    <a:pt x="441805" y="777738"/>
                    <a:pt x="398709" y="796671"/>
                  </a:cubicBezTo>
                  <a:cubicBezTo>
                    <a:pt x="355611" y="815603"/>
                    <a:pt x="308155" y="825070"/>
                    <a:pt x="256339" y="825070"/>
                  </a:cubicBezTo>
                  <a:cubicBezTo>
                    <a:pt x="204025" y="825070"/>
                    <a:pt x="158561" y="814981"/>
                    <a:pt x="119949" y="794802"/>
                  </a:cubicBezTo>
                  <a:cubicBezTo>
                    <a:pt x="81336" y="774624"/>
                    <a:pt x="51691" y="746100"/>
                    <a:pt x="31015" y="709231"/>
                  </a:cubicBezTo>
                  <a:cubicBezTo>
                    <a:pt x="10338" y="672362"/>
                    <a:pt x="0" y="629514"/>
                    <a:pt x="0" y="580688"/>
                  </a:cubicBezTo>
                  <a:cubicBezTo>
                    <a:pt x="0" y="498978"/>
                    <a:pt x="32011" y="436076"/>
                    <a:pt x="96033" y="391983"/>
                  </a:cubicBezTo>
                  <a:cubicBezTo>
                    <a:pt x="160056" y="347889"/>
                    <a:pt x="252104" y="325843"/>
                    <a:pt x="372178" y="325843"/>
                  </a:cubicBezTo>
                  <a:lnTo>
                    <a:pt x="486521" y="325843"/>
                  </a:lnTo>
                  <a:lnTo>
                    <a:pt x="486521" y="266055"/>
                  </a:lnTo>
                  <a:cubicBezTo>
                    <a:pt x="486521" y="213741"/>
                    <a:pt x="470952" y="175626"/>
                    <a:pt x="439813" y="151711"/>
                  </a:cubicBezTo>
                  <a:cubicBezTo>
                    <a:pt x="408673" y="127796"/>
                    <a:pt x="363459" y="115838"/>
                    <a:pt x="304169" y="115838"/>
                  </a:cubicBezTo>
                  <a:cubicBezTo>
                    <a:pt x="276269" y="115838"/>
                    <a:pt x="244381" y="119201"/>
                    <a:pt x="208509" y="125928"/>
                  </a:cubicBezTo>
                  <a:cubicBezTo>
                    <a:pt x="172637" y="132654"/>
                    <a:pt x="135518" y="142743"/>
                    <a:pt x="97155" y="156195"/>
                  </a:cubicBezTo>
                  <a:lnTo>
                    <a:pt x="60534" y="51567"/>
                  </a:lnTo>
                  <a:cubicBezTo>
                    <a:pt x="151711" y="17189"/>
                    <a:pt x="240147" y="0"/>
                    <a:pt x="325843" y="0"/>
                  </a:cubicBezTo>
                  <a:close/>
                  <a:moveTo>
                    <a:pt x="381893" y="419261"/>
                  </a:moveTo>
                  <a:cubicBezTo>
                    <a:pt x="301678" y="419261"/>
                    <a:pt x="243385" y="432838"/>
                    <a:pt x="207014" y="459991"/>
                  </a:cubicBezTo>
                  <a:cubicBezTo>
                    <a:pt x="170643" y="487145"/>
                    <a:pt x="152458" y="526131"/>
                    <a:pt x="152458" y="576951"/>
                  </a:cubicBezTo>
                  <a:cubicBezTo>
                    <a:pt x="152458" y="623286"/>
                    <a:pt x="164541" y="658287"/>
                    <a:pt x="188705" y="681953"/>
                  </a:cubicBezTo>
                  <a:cubicBezTo>
                    <a:pt x="212869" y="705619"/>
                    <a:pt x="248865" y="717452"/>
                    <a:pt x="296696" y="717452"/>
                  </a:cubicBezTo>
                  <a:cubicBezTo>
                    <a:pt x="333565" y="717452"/>
                    <a:pt x="368940" y="707986"/>
                    <a:pt x="402819" y="689053"/>
                  </a:cubicBezTo>
                  <a:cubicBezTo>
                    <a:pt x="436699" y="670120"/>
                    <a:pt x="464599" y="643714"/>
                    <a:pt x="486521" y="609834"/>
                  </a:cubicBezTo>
                  <a:lnTo>
                    <a:pt x="486521" y="419261"/>
                  </a:lnTo>
                  <a:lnTo>
                    <a:pt x="381893" y="41926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598846" lon="21296540" rev="21573483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spc="-1100" dirty="0"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EA998B5-B648-4CD7-BAB8-8E04CCE8C90B}"/>
                </a:ext>
              </a:extLst>
            </p:cNvPr>
            <p:cNvGrpSpPr/>
            <p:nvPr/>
          </p:nvGrpSpPr>
          <p:grpSpPr>
            <a:xfrm>
              <a:off x="4709735" y="2747943"/>
              <a:ext cx="456617" cy="882641"/>
              <a:chOff x="4754904" y="2762396"/>
              <a:chExt cx="530902" cy="1026235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EC0818A-6059-41A6-8E9F-3871AB79D440}"/>
                  </a:ext>
                </a:extLst>
              </p:cNvPr>
              <p:cNvSpPr txBox="1"/>
              <p:nvPr/>
            </p:nvSpPr>
            <p:spPr>
              <a:xfrm>
                <a:off x="4911671" y="2762396"/>
                <a:ext cx="174551" cy="169283"/>
              </a:xfrm>
              <a:custGeom>
                <a:avLst/>
                <a:gdLst/>
                <a:ahLst/>
                <a:cxnLst/>
                <a:rect l="l" t="t" r="r" b="b"/>
                <a:pathLst>
                  <a:path w="198046" h="192068">
                    <a:moveTo>
                      <a:pt x="98649" y="0"/>
                    </a:moveTo>
                    <a:cubicBezTo>
                      <a:pt x="128045" y="0"/>
                      <a:pt x="151959" y="9092"/>
                      <a:pt x="170395" y="27278"/>
                    </a:cubicBezTo>
                    <a:cubicBezTo>
                      <a:pt x="188829" y="45463"/>
                      <a:pt x="198046" y="68008"/>
                      <a:pt x="198046" y="94913"/>
                    </a:cubicBezTo>
                    <a:cubicBezTo>
                      <a:pt x="198046" y="122814"/>
                      <a:pt x="188829" y="145981"/>
                      <a:pt x="170395" y="164416"/>
                    </a:cubicBezTo>
                    <a:cubicBezTo>
                      <a:pt x="151959" y="182850"/>
                      <a:pt x="128045" y="192068"/>
                      <a:pt x="98649" y="192068"/>
                    </a:cubicBezTo>
                    <a:cubicBezTo>
                      <a:pt x="69751" y="192068"/>
                      <a:pt x="46086" y="182850"/>
                      <a:pt x="27652" y="164416"/>
                    </a:cubicBezTo>
                    <a:cubicBezTo>
                      <a:pt x="9217" y="145981"/>
                      <a:pt x="0" y="122814"/>
                      <a:pt x="0" y="94913"/>
                    </a:cubicBezTo>
                    <a:cubicBezTo>
                      <a:pt x="0" y="68008"/>
                      <a:pt x="9217" y="45463"/>
                      <a:pt x="27652" y="27278"/>
                    </a:cubicBezTo>
                    <a:cubicBezTo>
                      <a:pt x="46086" y="9092"/>
                      <a:pt x="69751" y="0"/>
                      <a:pt x="9864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598846" lon="21296540" rev="21573483"/>
                </a:camera>
                <a:lightRig rig="threePt" dir="t"/>
              </a:scene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1500" spc="-1100" dirty="0">
                  <a:latin typeface="Fira Code Retina" panose="020B0809050000020004" pitchFamily="49" charset="0"/>
                  <a:ea typeface="Fira Code Retina" panose="020B0809050000020004" pitchFamily="49" charset="0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19B2EEF-C88C-4B55-BE86-10ACE9AC7B00}"/>
                  </a:ext>
                </a:extLst>
              </p:cNvPr>
              <p:cNvSpPr txBox="1"/>
              <p:nvPr/>
            </p:nvSpPr>
            <p:spPr>
              <a:xfrm>
                <a:off x="4754904" y="3094375"/>
                <a:ext cx="530902" cy="694256"/>
              </a:xfrm>
              <a:custGeom>
                <a:avLst/>
                <a:gdLst/>
                <a:ahLst/>
                <a:cxnLst/>
                <a:rect l="l" t="t" r="r" b="b"/>
                <a:pathLst>
                  <a:path w="602361" h="787703">
                    <a:moveTo>
                      <a:pt x="7473" y="0"/>
                    </a:moveTo>
                    <a:lnTo>
                      <a:pt x="383388" y="0"/>
                    </a:lnTo>
                    <a:lnTo>
                      <a:pt x="383388" y="678591"/>
                    </a:lnTo>
                    <a:lnTo>
                      <a:pt x="602361" y="678591"/>
                    </a:lnTo>
                    <a:lnTo>
                      <a:pt x="602361" y="787703"/>
                    </a:lnTo>
                    <a:lnTo>
                      <a:pt x="0" y="787703"/>
                    </a:lnTo>
                    <a:lnTo>
                      <a:pt x="0" y="678591"/>
                    </a:lnTo>
                    <a:lnTo>
                      <a:pt x="239898" y="678591"/>
                    </a:lnTo>
                    <a:lnTo>
                      <a:pt x="239898" y="109113"/>
                    </a:lnTo>
                    <a:lnTo>
                      <a:pt x="7473" y="109113"/>
                    </a:lnTo>
                    <a:lnTo>
                      <a:pt x="747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598846" lon="21296540" rev="21573483"/>
                </a:camera>
                <a:lightRig rig="threePt" dir="t"/>
              </a:scene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1500" spc="-1100" dirty="0">
                  <a:latin typeface="Fira Code Retina" panose="020B0809050000020004" pitchFamily="49" charset="0"/>
                  <a:ea typeface="Fira Code Retina" panose="020B0809050000020004" pitchFamily="49" charset="0"/>
                </a:endParaRP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29ED5E6-6525-4706-A92C-BFFB6FDF2B19}"/>
                </a:ext>
              </a:extLst>
            </p:cNvPr>
            <p:cNvSpPr txBox="1"/>
            <p:nvPr/>
          </p:nvSpPr>
          <p:spPr>
            <a:xfrm>
              <a:off x="8886125" y="3151747"/>
              <a:ext cx="573716" cy="870568"/>
            </a:xfrm>
            <a:custGeom>
              <a:avLst/>
              <a:gdLst/>
              <a:ahLst/>
              <a:cxnLst/>
              <a:rect l="l" t="t" r="r" b="b"/>
              <a:pathLst>
                <a:path w="729409" h="1106820">
                  <a:moveTo>
                    <a:pt x="0" y="0"/>
                  </a:moveTo>
                  <a:lnTo>
                    <a:pt x="153206" y="0"/>
                  </a:lnTo>
                  <a:lnTo>
                    <a:pt x="367694" y="683075"/>
                  </a:lnTo>
                  <a:lnTo>
                    <a:pt x="581435" y="0"/>
                  </a:lnTo>
                  <a:lnTo>
                    <a:pt x="729409" y="0"/>
                  </a:lnTo>
                  <a:lnTo>
                    <a:pt x="454386" y="792187"/>
                  </a:lnTo>
                  <a:cubicBezTo>
                    <a:pt x="422499" y="884858"/>
                    <a:pt x="378531" y="958098"/>
                    <a:pt x="322480" y="1011907"/>
                  </a:cubicBezTo>
                  <a:cubicBezTo>
                    <a:pt x="266428" y="1065716"/>
                    <a:pt x="188331" y="1097354"/>
                    <a:pt x="88186" y="1106820"/>
                  </a:cubicBezTo>
                  <a:lnTo>
                    <a:pt x="68008" y="995465"/>
                  </a:lnTo>
                  <a:cubicBezTo>
                    <a:pt x="120323" y="986996"/>
                    <a:pt x="162298" y="974166"/>
                    <a:pt x="193936" y="956977"/>
                  </a:cubicBezTo>
                  <a:cubicBezTo>
                    <a:pt x="225573" y="939788"/>
                    <a:pt x="250610" y="917990"/>
                    <a:pt x="269044" y="891584"/>
                  </a:cubicBezTo>
                  <a:cubicBezTo>
                    <a:pt x="287478" y="865178"/>
                    <a:pt x="304418" y="830551"/>
                    <a:pt x="319864" y="787703"/>
                  </a:cubicBezTo>
                  <a:lnTo>
                    <a:pt x="271286" y="787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598846" lon="21296540" rev="21573483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spc="-1100" dirty="0"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51F5610-D180-4990-A69B-F22CCAAA0FC6}"/>
                </a:ext>
              </a:extLst>
            </p:cNvPr>
            <p:cNvSpPr txBox="1"/>
            <p:nvPr/>
          </p:nvSpPr>
          <p:spPr>
            <a:xfrm>
              <a:off x="8272010" y="3073583"/>
              <a:ext cx="573716" cy="710723"/>
            </a:xfrm>
            <a:custGeom>
              <a:avLst/>
              <a:gdLst>
                <a:gd name="connsiteX0" fmla="*/ 535847 w 650938"/>
                <a:gd name="connsiteY0" fmla="*/ 0 h 806386"/>
                <a:gd name="connsiteX1" fmla="*/ 594140 w 650938"/>
                <a:gd name="connsiteY1" fmla="*/ 4484 h 806386"/>
                <a:gd name="connsiteX2" fmla="*/ 650938 w 650938"/>
                <a:gd name="connsiteY2" fmla="*/ 18683 h 806386"/>
                <a:gd name="connsiteX3" fmla="*/ 628518 w 650938"/>
                <a:gd name="connsiteY3" fmla="*/ 295201 h 806386"/>
                <a:gd name="connsiteX4" fmla="*/ 517911 w 650938"/>
                <a:gd name="connsiteY4" fmla="*/ 295201 h 806386"/>
                <a:gd name="connsiteX5" fmla="*/ 517911 w 650938"/>
                <a:gd name="connsiteY5" fmla="*/ 130785 h 806386"/>
                <a:gd name="connsiteX6" fmla="*/ 517164 w 650938"/>
                <a:gd name="connsiteY6" fmla="*/ 130785 h 806386"/>
                <a:gd name="connsiteX7" fmla="*/ 263066 w 650938"/>
                <a:gd name="connsiteY7" fmla="*/ 384136 h 806386"/>
                <a:gd name="connsiteX8" fmla="*/ 263066 w 650938"/>
                <a:gd name="connsiteY8" fmla="*/ 470164 h 806386"/>
                <a:gd name="connsiteX9" fmla="*/ 262796 w 650938"/>
                <a:gd name="connsiteY9" fmla="*/ 470164 h 806386"/>
                <a:gd name="connsiteX10" fmla="*/ 262796 w 650938"/>
                <a:gd name="connsiteY10" fmla="*/ 806386 h 806386"/>
                <a:gd name="connsiteX11" fmla="*/ 119011 w 650938"/>
                <a:gd name="connsiteY11" fmla="*/ 806386 h 806386"/>
                <a:gd name="connsiteX12" fmla="*/ 119011 w 650938"/>
                <a:gd name="connsiteY12" fmla="*/ 700263 h 806386"/>
                <a:gd name="connsiteX13" fmla="*/ 119576 w 650938"/>
                <a:gd name="connsiteY13" fmla="*/ 700263 h 806386"/>
                <a:gd name="connsiteX14" fmla="*/ 119576 w 650938"/>
                <a:gd name="connsiteY14" fmla="*/ 124806 h 806386"/>
                <a:gd name="connsiteX15" fmla="*/ 0 w 650938"/>
                <a:gd name="connsiteY15" fmla="*/ 124806 h 806386"/>
                <a:gd name="connsiteX16" fmla="*/ 0 w 650938"/>
                <a:gd name="connsiteY16" fmla="*/ 18683 h 806386"/>
                <a:gd name="connsiteX17" fmla="*/ 229436 w 650938"/>
                <a:gd name="connsiteY17" fmla="*/ 18683 h 806386"/>
                <a:gd name="connsiteX18" fmla="*/ 255592 w 650938"/>
                <a:gd name="connsiteY18" fmla="*/ 203278 h 806386"/>
                <a:gd name="connsiteX19" fmla="*/ 368442 w 650938"/>
                <a:gd name="connsiteY19" fmla="*/ 50446 h 806386"/>
                <a:gd name="connsiteX20" fmla="*/ 535847 w 650938"/>
                <a:gd name="connsiteY20" fmla="*/ 0 h 806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0938" h="806386">
                  <a:moveTo>
                    <a:pt x="535847" y="0"/>
                  </a:moveTo>
                  <a:cubicBezTo>
                    <a:pt x="557272" y="0"/>
                    <a:pt x="576702" y="1494"/>
                    <a:pt x="594140" y="4484"/>
                  </a:cubicBezTo>
                  <a:cubicBezTo>
                    <a:pt x="611579" y="7473"/>
                    <a:pt x="630511" y="12206"/>
                    <a:pt x="650938" y="18683"/>
                  </a:cubicBezTo>
                  <a:lnTo>
                    <a:pt x="628518" y="295201"/>
                  </a:lnTo>
                  <a:lnTo>
                    <a:pt x="517911" y="295201"/>
                  </a:lnTo>
                  <a:lnTo>
                    <a:pt x="517911" y="130785"/>
                  </a:lnTo>
                  <a:lnTo>
                    <a:pt x="517164" y="130785"/>
                  </a:lnTo>
                  <a:cubicBezTo>
                    <a:pt x="399083" y="130785"/>
                    <a:pt x="314384" y="215235"/>
                    <a:pt x="263066" y="384136"/>
                  </a:cubicBezTo>
                  <a:lnTo>
                    <a:pt x="263066" y="470164"/>
                  </a:lnTo>
                  <a:lnTo>
                    <a:pt x="262796" y="470164"/>
                  </a:lnTo>
                  <a:lnTo>
                    <a:pt x="262796" y="806386"/>
                  </a:lnTo>
                  <a:lnTo>
                    <a:pt x="119011" y="806386"/>
                  </a:lnTo>
                  <a:lnTo>
                    <a:pt x="119011" y="700263"/>
                  </a:lnTo>
                  <a:lnTo>
                    <a:pt x="119576" y="700263"/>
                  </a:lnTo>
                  <a:lnTo>
                    <a:pt x="119576" y="124806"/>
                  </a:lnTo>
                  <a:lnTo>
                    <a:pt x="0" y="124806"/>
                  </a:lnTo>
                  <a:lnTo>
                    <a:pt x="0" y="18683"/>
                  </a:lnTo>
                  <a:lnTo>
                    <a:pt x="229436" y="18683"/>
                  </a:lnTo>
                  <a:lnTo>
                    <a:pt x="255592" y="203278"/>
                  </a:lnTo>
                  <a:cubicBezTo>
                    <a:pt x="286981" y="135020"/>
                    <a:pt x="324598" y="84076"/>
                    <a:pt x="368442" y="50446"/>
                  </a:cubicBezTo>
                  <a:cubicBezTo>
                    <a:pt x="412286" y="16815"/>
                    <a:pt x="468088" y="0"/>
                    <a:pt x="53584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598846" lon="21296540" rev="21573483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500" spc="-1100" dirty="0"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  <p:pic>
          <p:nvPicPr>
            <p:cNvPr id="15" name="Graphic 14" descr="Plant With Roots">
              <a:extLst>
                <a:ext uri="{FF2B5EF4-FFF2-40B4-BE49-F238E27FC236}">
                  <a16:creationId xmlns:a16="http://schemas.microsoft.com/office/drawing/2014/main" id="{D4DC4997-7E05-483B-A514-B695B2923F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9724" t="64883" r="21009" b="750"/>
            <a:stretch/>
          </p:blipFill>
          <p:spPr>
            <a:xfrm>
              <a:off x="7025919" y="3587349"/>
              <a:ext cx="1682401" cy="975516"/>
            </a:xfrm>
            <a:prstGeom prst="rect">
              <a:avLst/>
            </a:prstGeom>
            <a:scene3d>
              <a:camera prst="orthographicFront">
                <a:rot lat="598846" lon="21296540" rev="21573483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251274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Fira Code Retina</vt:lpstr>
      <vt:lpstr>Arial</vt:lpstr>
      <vt:lpstr>Calibri Light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Yechan</dc:creator>
  <cp:lastModifiedBy>Yechan</cp:lastModifiedBy>
  <cp:revision>2</cp:revision>
  <dcterms:created xsi:type="dcterms:W3CDTF">2020-10-01T22:34:27Z</dcterms:created>
  <dcterms:modified xsi:type="dcterms:W3CDTF">2020-10-01T23:37:13Z</dcterms:modified>
</cp:coreProperties>
</file>