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9/5/2025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9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8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9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9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0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1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9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2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9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5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5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3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2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2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80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9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0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.jpe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Relationship Id="rId5" Type="http://schemas.openxmlformats.org/officeDocument/2006/relationships/image" Target="../media/image5.jp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>
            <a:off x="1747837" y="2003375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400" dirty="0">
                <a:latin typeface="Calibri" charset="0"/>
                <a:cs typeface="Calibri" charset="0"/>
              </a:rPr>
              <a:t>Ramya S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2422K0255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&amp;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asbru 2422K0255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(</a:t>
            </a:r>
            <a:r>
              <a:rPr lang="en-IN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Sri vasavi college self finance wings </a:t>
            </a:r>
            <a:r>
              <a:rPr lang="en-IN" altLang="zh-CN" sz="2400" dirty="0">
                <a:latin typeface="Calibri" charset="0"/>
                <a:cs typeface="Calibri" charset="0"/>
              </a:rPr>
              <a:t>Barathiar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university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2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601B9-C2B1-FB8B-B4EB-E6F1D0D3E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73" y="1319147"/>
            <a:ext cx="3460769" cy="48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>
            <a:off x="2851849" y="1483155"/>
            <a:ext cx="6335904" cy="4819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3" name="矩形"/>
          <p:cNvSpPr>
            <a:spLocks/>
          </p:cNvSpPr>
          <p:nvPr/>
        </p:nvSpPr>
        <p:spPr>
          <a:xfrm>
            <a:off x="5677494" y="3007132"/>
            <a:ext cx="857235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4" name="矩形"/>
          <p:cNvSpPr>
            <a:spLocks/>
          </p:cNvSpPr>
          <p:nvPr/>
        </p:nvSpPr>
        <p:spPr>
          <a:xfrm>
            <a:off x="1392518" y="1695450"/>
            <a:ext cx="9598583" cy="4524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36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      </a:t>
            </a: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In conclusion, the bio data website provides a simple and effective platform to present personal, educational, and professional details in a well-organized manner. It eliminates the limitations of traditional paper resumes and makes information easily accessible anywhere, anytime.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3" name="矩形"/>
          <p:cNvSpPr>
            <a:spLocks/>
          </p:cNvSpPr>
          <p:nvPr/>
        </p:nvSpPr>
        <p:spPr>
          <a:xfrm>
            <a:off x="5667288" y="3017647"/>
            <a:ext cx="857235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4" name="矩形"/>
          <p:cNvSpPr>
            <a:spLocks/>
          </p:cNvSpPr>
          <p:nvPr/>
        </p:nvSpPr>
        <p:spPr>
          <a:xfrm>
            <a:off x="3216568" y="1912763"/>
            <a:ext cx="7703882" cy="16059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My Bio Data</a:t>
            </a:r>
            <a:endParaRPr lang="zh-CN" altLang="en-US" sz="100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1518024" y="1695450"/>
            <a:ext cx="10625583" cy="50783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36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           </a:t>
            </a:r>
            <a:r>
              <a:rPr lang="en-US" altLang="zh-CN" sz="36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"Nowadays, students and professionals often face difficulties in presenting their bio data in a clear and attractive way. Traditional paper bio data or resumes are limited, easily misplaced, and do not highlight skills interactively. A bio data website solves this problem by providing a digital platform to showcase personal information, education, skills, and achievements in an organized and accessible manner. </a:t>
            </a:r>
            <a:endParaRPr lang="zh-CN" altLang="en-US" sz="36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3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矩形"/>
          <p:cNvSpPr>
            <a:spLocks/>
          </p:cNvSpPr>
          <p:nvPr/>
        </p:nvSpPr>
        <p:spPr>
          <a:xfrm>
            <a:off x="5667288" y="3008988"/>
            <a:ext cx="857235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7" name="矩形"/>
          <p:cNvSpPr>
            <a:spLocks/>
          </p:cNvSpPr>
          <p:nvPr/>
        </p:nvSpPr>
        <p:spPr>
          <a:xfrm>
            <a:off x="1852564" y="2208034"/>
            <a:ext cx="6839896" cy="1720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Creating Web page in digital portfolio  to bio data.Using the language HTML CSS JavaScript 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3219944" y="1699392"/>
            <a:ext cx="5899185" cy="634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7" name="矩形"/>
          <p:cNvSpPr>
            <a:spLocks/>
          </p:cNvSpPr>
          <p:nvPr/>
        </p:nvSpPr>
        <p:spPr>
          <a:xfrm>
            <a:off x="3504039" y="2273718"/>
            <a:ext cx="4607930" cy="10629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All the user and humans are the end user.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3715311" y="2061337"/>
            <a:ext cx="4391933" cy="27774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Digital portfolio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visual basic stdio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Code pee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HTML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CSS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Javascript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39554">
            <a:off x="3932280" y="1914256"/>
            <a:ext cx="4317123" cy="438404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56" name="椭圆"/>
          <p:cNvSpPr>
            <a:spLocks/>
          </p:cNvSpPr>
          <p:nvPr/>
        </p:nvSpPr>
        <p:spPr>
          <a:xfrm>
            <a:off x="5376011" y="2421015"/>
            <a:ext cx="863987" cy="93598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>
            <a:off x="4438075" y="5089174"/>
            <a:ext cx="3316449" cy="28799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>
            <a:off x="4443400" y="5660966"/>
            <a:ext cx="3455947" cy="21374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612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>
            <a:off x="2491330" y="1702227"/>
            <a:ext cx="8135876" cy="3291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Features of Biodata Website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User-friendly Interface – Simple and clean design for easy navigation.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Personal Information Section – Displays name, photo, contact details, etc.Features of Biodata Website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 Facilities of Biodata Website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Provides a digital platform for presenting biodata.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Accessible anytime, anywhere via the internet.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9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421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 S</cp:lastModifiedBy>
  <cp:revision>24</cp:revision>
  <dcterms:created xsi:type="dcterms:W3CDTF">2024-03-29T15:07:22Z</dcterms:created>
  <dcterms:modified xsi:type="dcterms:W3CDTF">2025-09-04T22:53:01Z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