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95" r:id="rId4"/>
    <p:sldId id="296" r:id="rId5"/>
    <p:sldId id="300" r:id="rId6"/>
    <p:sldId id="302" r:id="rId7"/>
    <p:sldId id="298" r:id="rId8"/>
    <p:sldId id="309" r:id="rId9"/>
    <p:sldId id="304" r:id="rId10"/>
    <p:sldId id="310" r:id="rId11"/>
    <p:sldId id="305" r:id="rId12"/>
    <p:sldId id="311" r:id="rId13"/>
    <p:sldId id="308" r:id="rId14"/>
    <p:sldId id="312" r:id="rId15"/>
    <p:sldId id="313" r:id="rId16"/>
    <p:sldId id="314" r:id="rId17"/>
    <p:sldId id="301" r:id="rId18"/>
    <p:sldId id="307" r:id="rId19"/>
  </p:sldIdLst>
  <p:sldSz cx="9144000" cy="5143500" type="screen16x9"/>
  <p:notesSz cx="6858000" cy="9144000"/>
  <p:embeddedFontLst>
    <p:embeddedFont>
      <p:font typeface="Nixie One" panose="020B0604020202020204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19:3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726 400 24575,'0'1'0,"1"0"0,-1-1 0,1 1 0,-1 0 0,1 0 0,-1-1 0,1 1 0,0 0 0,-1-1 0,1 1 0,0 0 0,0-1 0,-1 1 0,1-1 0,0 0 0,0 1 0,0-1 0,0 1 0,-1-1 0,1 0 0,0 0 0,0 0 0,0 1 0,0-1 0,0 0 0,0 0 0,1-1 0,8 3 0,160 48 0,-53-14 0,-80-25 0,0 2 0,47 23 0,-82-35 0,0 0 0,0 0 0,0 0 0,0 0 0,0-1 0,0 1 0,0-1 0,0 1 0,0-1 0,0 0 0,0 0 0,0 0 0,0 0 0,0 0 0,3-1 0,-5 1 0,0 0 0,1 0 0,-1 0 0,0 0 0,0-1 0,1 1 0,-1 0 0,0 0 0,0 0 0,1-1 0,-1 1 0,0 0 0,0 0 0,0 0 0,0-1 0,0 1 0,1 0 0,-1 0 0,0-1 0,0 1 0,0 0 0,0-1 0,0 1 0,0 0 0,0 0 0,0-1 0,0 1 0,0 0 0,0-1 0,0 1 0,0 0 0,0 0 0,0-1 0,0 1 0,-13-17 0,-9 0 0,-1 0 0,0 2 0,-32-15 0,12 7 0,-5 4 0,40 17 0,0-1 0,0 1 0,0-2 0,-12-6 0,20 10 0,0 0 0,0 0 0,0 0 0,1 0 0,-1 0 0,0 0 0,0 0 0,0 0 0,1 0 0,-1 0 0,0 0 0,0 0 0,1 0 0,-1 0 0,0 0 0,0 0 0,0 0 0,1-1 0,-1 1 0,0 0 0,0 0 0,0 0 0,1 0 0,-1 0 0,0 0 0,0-1 0,0 1 0,0 0 0,0 0 0,1 0 0,-1-1 0,0 1 0,0 0 0,0 0 0,0 0 0,0-1 0,0 1 0,0 0 0,0 0 0,0 0 0,0-1 0,0 1 0,0 0 0,0 0 0,0-1 0,0 1 0,0 0 0,0 0 0,0 0 0,0-1 0,0 1 0,0 0 0,0 0 0,0 0 0,0-1 0,0 1 0,-1 0 0,1 0 0,0 0 0,0 0 0,0-1 0,0 1 0,0 0 0,-1 0 0,1 0 0,0 0 0,0 0 0,0-1 0,-1 1 0,23-3 0,30 4 0,0 2 0,-1 2 0,1 3 0,-1 2 0,67 22 0,-102-28 0,-7-1 0,1-1 0,-1 1 0,0 0 0,-1 1 0,1 0 0,0 0 0,-1 1 0,0 0 0,11 9 0,-19-14 0,0 0 0,0 0 0,0 0 0,0 0 0,-1-1 0,1 1 0,0 0 0,0 0 0,0 0 0,-1 0 0,1 0 0,0 0 0,0 0 0,0 0 0,-1 0 0,1 0 0,0 0 0,0 0 0,0 0 0,-1 0 0,1 0 0,0 0 0,0 0 0,0 1 0,0-1 0,-1 0 0,1 0 0,0 0 0,0 0 0,0 0 0,0 0 0,-1 0 0,1 1 0,0-1 0,0 0 0,0 0 0,0 0 0,0 0 0,0 1 0,-1-1 0,1 0 0,0 0 0,0 0 0,0 0 0,0 1 0,0-1 0,0 0 0,0 0 0,0 0 0,0 1 0,0-1 0,0 0 0,0 0 0,0 0 0,0 1 0,0-1 0,0 0 0,0 0 0,0 0 0,0 1 0,1-1 0,-1 0 0,0 0 0,0 0 0,0 0 0,0 1 0,0-1 0,1 0 0,-20-1 0,1-1 0,-1-1 0,1 0 0,-22-8 0,-6-1 0,-597-186-356,10-53 0,599 234 563,31 12-14,20 9 0,459 118-787,-3-32-601,-204-40 902,379 81 293,-612-125-998,-26-5-3994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19:52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2028 159 24575,'7'5'0,"0"0"0,-1 0 0,1 0 0,-1 1 0,0 0 0,-1 0 0,1 1 0,-1 0 0,-1 0 0,1 0 0,-1 0 0,0 1 0,-1-1 0,0 1 0,5 16 0,-5 13 0,-2 0 0,-4 45 0,1-1 0,2-75 0,0 0 0,0 1 0,-1-1 0,0 0 0,0 0 0,0 0 0,-1 0 0,-2 6 0,3-11 0,0 1 0,0-1 0,0 1 0,0-1 0,0 0 0,0 1 0,0-1 0,-1 0 0,1 0 0,0 0 0,-1 0 0,1 0 0,-1 0 0,1-1 0,-1 1 0,1 0 0,-1-1 0,0 1 0,1-1 0,-1 0 0,0 1 0,0-1 0,1 0 0,-1 0 0,0 0 0,1 0 0,-1 0 0,0-1 0,1 1 0,-1 0 0,0-1 0,1 1 0,-1-1 0,-2-1 0,-39-14 0,-79-44 0,63 29 0,-112-57 0,-190-89 0,358 175 0,-25-8 0,24 12 0,13 10 0,22 15 0,44 31 0,-49-40 0,-1 2 0,-1 0 0,34 37 0,-67-66 0,-1 1 0,1 0 0,-2 0 0,-11-7 0,-4-2 0,13 6 0,-1 1 0,0 1 0,-1 1 0,1 0 0,-32-12 0,79 49 0,88 77 0,-19-17 0,-89-80 0,-14-15 0,-20-20 0,-26-20 0,-3 2 0,-2 3 0,-68-42 0,119 82 0,-1 0 0,1 0 0,-1 0 0,1 0 0,-1 0 0,0 0 0,0 1 0,1-1 0,-1 1 0,0-1 0,0 1 0,0-1 0,1 1 0,-1 0 0,0 0 0,0 0 0,0 0 0,0 0 0,0 1 0,-3 0 0,4 0 0,0 1 0,-1-1 0,1 0 0,0 1 0,0-1 0,0 1 0,0-1 0,0 1 0,1 0 0,-1-1 0,0 1 0,1 0 0,-1 0 0,1 0 0,0-1 0,-1 1 0,1 0 0,0 0 0,0 0 0,0 0 0,1 1 0,0 6 0,0-1 0,0 1 0,1-1 0,0 0 0,1 0 0,0 0 0,0 0 0,1-1 0,0 1 0,0-1 0,0 0 0,1 0 0,0 0 0,1-1 0,0 1 0,0-1 0,0-1 0,0 1 0,1-1 0,10 6 0,-11-7 0,1 1 0,0-1 0,0 0 0,0-1 0,1 0 0,-1 0 0,1-1 0,0 1 0,0-2 0,0 1 0,0-1 0,0 0 0,0-1 0,0 0 0,0 0 0,0-1 0,0 0 0,0 0 0,0-1 0,0 0 0,11-4 0,-15 3 0,0 0 0,0 0 0,-1 0 0,1 0 0,-1-1 0,1 1 0,-1-1 0,0 0 0,0 0 0,-1 0 0,1-1 0,-1 1 0,0 0 0,0-1 0,0 1 0,-1-1 0,0 0 0,0 0 0,0 1 0,0-1 0,-1 0 0,1 0 0,-2-7 0,1 3 0,0 1 0,-1-1 0,0 1 0,-1-1 0,1 1 0,-2 0 0,1-1 0,-1 1 0,0 0 0,-1 1 0,0-1 0,-8-11 0,3 9 0,0 0 0,-1 1 0,0 0 0,-1 0 0,0 1 0,-1 0 0,1 1 0,-1 1 0,-1 0 0,-12-5 0,17 8 0,-1 0 0,1 1 0,0-1 0,-1 2 0,1-1 0,-1 1 0,0 1 0,1-1 0,-1 2 0,0-1 0,1 1 0,-1 0 0,0 1 0,1 0 0,0 0 0,-16 7 0,21-7 0,0 0 0,1 0 0,-1 0 0,1 1 0,0-1 0,-1 1 0,1-1 0,0 1 0,1 0 0,-1 0 0,0 0 0,1 0 0,-1 0 0,1 0 0,0 0 0,0 0 0,1 1 0,-1-1 0,0 0 0,1 1 0,0 3 0,-1 10 0,1 0 0,5 30 0,-5-46 0,1 7 0,1 0 0,0 0 0,0 0 0,1-1 0,0 1 0,0-1 0,0 0 0,1 1 0,0-1 0,1-1 0,0 1 0,9 9 0,-5-7 0,0-1 0,1 1 0,0-2 0,1 0 0,0 0 0,0-1 0,18 8 0,-11-7 0,0-1 0,1 0 0,0-2 0,-1 0 0,1-1 0,1-1 0,-1 0 0,0-2 0,0 0 0,31-5 0,-35 2 0,0-1 0,0 0 0,0-1 0,-1 0 0,0-2 0,15-8 0,-25 13 0,0-1 0,-1 1 0,0-1 0,1 0 0,-1 0 0,0 0 0,0 0 0,-1 0 0,1-1 0,-1 1 0,4-7 0,-5 7 0,0 0 0,-1 0 0,1 0 0,-1 1 0,1-1 0,-1 0 0,0 0 0,0 0 0,0 0 0,0 0 0,-1 0 0,1 0 0,-1 0 0,0 0 0,1 1 0,-1-1 0,-1 0 0,-1-4 0,0 2 0,0 1 0,0 0 0,0 0 0,-1 0 0,1 0 0,-1 0 0,0 1 0,0 0 0,0 0 0,-1 0 0,1 0 0,-1 1 0,1-1 0,-1 1 0,0 0 0,0 1 0,0-1 0,0 1 0,0 0 0,-7 0 0,-5-1 0,1 1 0,-1 1 0,1 1 0,0 0 0,-22 5 0,-19 7 0,1 3 0,1 2 0,0 3 0,2 2 0,-98 58 0,138-73 0,0 0 0,1 1 0,-19 18 0,29-25 0,0-1 0,0 1 0,0 0 0,0 0 0,1 0 0,-1 1 0,0-1 0,1 0 0,0 1 0,0-1 0,-1 0 0,1 1 0,1 0 0,-1-1 0,0 1 0,1-1 0,-1 1 0,1 0 0,0 0 0,0-1 0,0 1 0,0 0 0,0-1 0,1 1 0,-1 0 0,1-1 0,0 1 0,1 3 0,-1-4 0,1 0 0,-1-1 0,1 1 0,-1 0 0,1 0 0,0-1 0,0 1 0,-1-1 0,1 0 0,0 0 0,1 1 0,-1-1 0,0 0 0,0-1 0,0 1 0,1 0 0,-1-1 0,3 1 0,49 4 0,-54-5 0,39-1 0,-1-2 0,73-14 0,78-29 0,-129 30 0,-8 3 0,140-41 0,-158 42 0,-1-1 0,-1-1 0,48-30 0,-77 43 0,-1 0 0,0-1 0,0 1 0,0-1 0,0 1 0,0-1 0,-1 0 0,1 0 0,0 1 0,-1-1 0,1-1 0,-1 1 0,0 0 0,0 0 0,0 0 0,0-1 0,0 1 0,0 0 0,0-1 0,0-2 0,-2 3 0,1 0 0,0 0 0,-1 0 0,1 0 0,-1 0 0,0 0 0,1 0 0,-1 0 0,0 0 0,0 1 0,0-1 0,-1 0 0,1 0 0,0 1 0,-1-1 0,1 1 0,-1 0 0,1-1 0,-1 1 0,0 0 0,1 0 0,-1 0 0,0 0 0,-3-1 0,-5-2 0,-1 0 0,1 0 0,-1 1 0,-1 0 0,1 1 0,0 1 0,0 0 0,-1 0 0,1 1 0,0 0 0,-12 2 0,-20 5 0,-62 16 0,103-23 0,-79 23 0,1 2 0,-92 44 0,117-42 0,1 1 0,2 4 0,-89 68 0,136-96 0,-1 0 0,0 0 0,1 0 0,0 1 0,-1 0 0,2 0 0,-1 0 0,1 1 0,0-1 0,0 1 0,0 0 0,1 0 0,-4 9 0,7-15 0,0 1 0,0 0 0,0-1 0,0 1 0,0 0 0,0-1 0,0 1 0,0 0 0,0-1 0,0 1 0,0 0 0,0-1 0,1 1 0,-1 0 0,0-1 0,0 1 0,1 0 0,-1-1 0,0 1 0,1-1 0,-1 1 0,1-1 0,-1 1 0,0-1 0,1 1 0,0-1 0,-1 1 0,1-1 0,-1 1 0,1-1 0,-1 0 0,1 0 0,0 1 0,-1-1 0,1 0 0,0 0 0,-1 1 0,1-1 0,0 0 0,-1 0 0,1 0 0,0 0 0,-1 0 0,1 0 0,0 0 0,-1 0 0,1-1 0,0 1 0,0 0 0,46-9 0,-46 9 0,584-192-608,-366 115-802,37-10 928,306-109 426,-526 182 56,-36 12 54,-4 2 93,-14 1 354,-25 4 801,-177 34-852,-248 49-499,451-85 49,-569 109 151,576-110-151,3-2 0,0 1 0,0 1 0,0-1 0,0 1 0,-9 4 0,16-6 0,0 0 0,0 0 0,-1 0 0,1 0 0,0 0 0,-1 0 0,1 0 0,0 0 0,0 1 0,-1-1 0,1 0 0,0 0 0,0 0 0,-1 1 0,1-1 0,0 0 0,0 0 0,0 0 0,-1 1 0,1-1 0,0 0 0,0 0 0,0 1 0,0-1 0,0 0 0,-1 1 0,1-1 0,0 0 0,0 0 0,0 1 0,0-1 0,0 0 0,0 1 0,0-1 0,0 0 0,0 1 0,0-1 0,0 0 0,0 0 0,0 1 0,1-1 0,-1 0 0,0 1 0,0-1 0,0 0 0,0 0 0,0 1 0,1-1 0,-1 0 0,0 0 0,0 1 0,0-1 0,1 0 0,16 9 0,-8-7 0,1 0 0,0 0 0,-1-1 0,1 0 0,0-1 0,12-1 0,0 0 0,397-21 0,132-1 0,-516 25 0,-25 1 0,-16 1 0,-25 3 0,25-6 0,-463 79 0,228-41 0,227-37 0,9-2 0,0 1 0,0-1 0,0 1 0,1 0 0,-1 1 0,0-1 0,-8 5 0,27-3 0,267-41 0,-5 0 0,-107 28 0,-243 14 0,1 3 0,-92 23 0,-143 49 0,80-18 0,203-56 0,25-5 0,0 0 0,0 0 0,0 0 0,0-1 0,0 1 0,0 0 0,1 0 0,-1 0 0,0 0 0,0 0 0,0 0 0,0 0 0,0 0 0,0 0 0,0 0 0,0 0 0,0 0 0,0 0 0,0-1 0,0 1 0,1 0 0,-1 0 0,0 0 0,0 0 0,0 0 0,0 0 0,0 0 0,0-1 0,0 1 0,0 0 0,0 0 0,0 0 0,0 0 0,0 0 0,0 0 0,0 0 0,0-1 0,0 1 0,0 0 0,0 0 0,-1 0 0,1 0 0,0 0 0,0 0 0,0 0 0,0 0 0,0 0 0,0-1 0,0 1 0,0 0 0,0 0 0,0 0 0,0 0 0,0 0 0,-1 0 0,1 0 0,0 0 0,0 0 0,0 0 0,0 0 0,52-26 0,994-333-1382,-885 310 1382,-138 40-23,-23 8 23,0 1-1,0 0 1,0 0-1,0 0 1,0 0-1,0-1 0,0 1 1,0 0-1,0 0 1,0 0-1,0 0 1,0-1-1,0 1 0,0 0 1,0 0-1,0 0 1,0 0-1,-1 0 1,1 0-1,0-1 1,0 1-1,0 0 0,0 0 1,0 0-1,0 0 1,-1 0-1,1 0 1,0 0-1,0 0 0,0 0 1,0-1-1,0 1 1,-1 0-1,1 0 1,0 0-1,0 0 0,0 0 1,0 0-1,-1 0 1,1 0-1,0 0 1,0 0-1,0 0 0,0 0 1,-1 0-1,1 1 1,0-1-1,0 0 1,0 0-1,0 0 1,0 0-1,-1 0 0,1 0 1,0 0-1,0 0 1,-50 3 131,37-2 23,-144 15 263,-1 6 1,-155 44-1,-298 119-518,589-178 101,-26 9 0,45-14 0,0-1 0,0 0 0,0 1 0,0 0 0,0 0 0,1 0 0,-1 0 0,0 0 0,1 0 0,-4 5 0,6-7 0,-1 1 0,1-1 0,0 0 0,0 0 0,0 0 0,0 1 0,0-1 0,0 0 0,0 0 0,0 0 0,0 0 0,0 1 0,0-1 0,0 0 0,0 0 0,0 0 0,0 1 0,0-1 0,0 0 0,0 0 0,0 0 0,0 1 0,0-1 0,0 0 0,0 0 0,0 0 0,0 0 0,0 1 0,0-1 0,1 0 0,-1 0 0,0 0 0,0 0 0,0 1 0,0-1 0,0 0 0,1 0 0,-1 0 0,0 0 0,0 0 0,0 0 0,0 0 0,1 0 0,-1 1 0,0-1 0,0 0 0,0 0 0,1 0 0,-1 0 0,0 0 0,1 0 0,5 1 0,0 0 0,0-1 0,0 1 0,0-1 0,1 0 0,-1-1 0,0 1 0,0-1 0,0 0 0,6-3 0,23-3 0,752-160-838,-440 86 596,-307 72 242,-64 10 0,-31 3 0,-281 8 0,-477 32-2,107 42 2,693-84 0,-1-1 0,-1 2 0,-23 6 0,38-8-1,0-1 0,0 0 0,0 0 0,0 0 0,1 0 0,-1 0 0,0 0 0,0 0 0,0 1 0,0-1 0,0 0 0,0 0 0,0 0 0,0 0 0,0 1 0,1-1 0,-1 0 0,0 0 0,0 0 0,0 0 0,0 1 0,0-1 0,0 0 0,0 0 0,0 0 0,0 0 0,0 1 0,0-1 0,0 0 0,0 0 0,-1 0 0,1 0 0,0 1 0,0-1 0,0 0 0,0 0 0,0 0 0,0 0 0,0 0 0,0 1 0,0-1 0,-1 0 0,1 0 0,0 0 0,24 2 227,120-14 648,-93 6-847,356-45-273,598-55-1116,-959 104 1362,-217 6 1286,-647 42-964,809-45-322,0 0 0,1 1 0,-17 5 0,24-6 0,1-1 0,-1 0 0,0 0 0,1 0 0,-1 1 0,1-1 0,-1 0 0,1 1 0,-1-1 0,1 1 0,-1-1 0,1 0 0,-1 1 0,1-1 0,-1 1 0,1-1 0,0 1 0,-1 0 0,1-1 0,0 1 0,-1-1 0,1 1 0,0-1 0,0 1 0,-1 1 0,2-1 0,0 0 0,-1 1 0,1-1 0,0 0 0,-1 0 0,1 0 0,0 0 0,0 0 0,0 0 0,0 0 0,0 0 0,0 0 0,1-1 0,-1 1 0,0 0 0,0-1 0,0 1 0,2 0 0,15 8 0,1-2 0,0 0 0,34 9 0,-17-7 0,152 38 0,461 82-1556,14-24 0,-608-96 1556,-39-5-54,-20 0 0,-24 0 591,-449 3 2075,292-9-2541,63-1-71,-138-19 0,182 10 0,1-4 0,-138-46 0,194 54 0,0 0 0,0-2 0,-32-18 0,48 25 0,1-1 0,-1 1 0,1-1 0,-1 0 0,1 0 0,0 0 0,0 0 0,1-1 0,0 1 0,-1-1 0,1 0 0,1 0 0,-1 0 0,1-1 0,0 1 0,0-1 0,1 1 0,-1-1 0,0-9 0,2 11 0,0 0 0,1 0 0,-1 1 0,1-1 0,0 1 0,0-1 0,0 0 0,1 1 0,-1 0 0,1-1 0,0 1 0,0 0 0,0 0 0,4-5 0,42-40 0,-39 41 0,48-39 0,1 3 0,3 2 0,1 3 0,3 2 0,0 4 0,2 2 0,134-39 0,-198 68 0,8-3 0,0 1 0,1 1 0,-1 0 0,1 0 0,18 0 0,-30 2 0,0 0 0,1 0 0,-1 0 0,0 0 0,1 0 0,-1 0 0,0 0 0,0 0 0,1 0 0,-1 0 0,0 0 0,1 0 0,-1 0 0,0 0 0,0 0 0,1 0 0,-1 0 0,0 0 0,1 0 0,-1 0 0,0 0 0,0 0 0,1 1 0,-1-1 0,0 0 0,0 0 0,1 0 0,-1 0 0,0 1 0,0-1 0,0 0 0,1 0 0,-1 1 0,0-1 0,0 0 0,0 0 0,0 1 0,0-1 0,0 0 0,1 0 0,-1 1 0,0-1 0,0 0 0,0 1 0,0-1 0,0 0 0,0 0 0,0 1 0,0-1 0,0 1 0,-14 11 0,-5-1 0,0-1 0,0-1 0,-1-1 0,0-1 0,-22 4 0,-133 31 0,-490 69-492,-23-28-301,288-36 602,332-40 191,395-14 1022,-119 6-717,2-7-678,295-48-1,-489 54 532,0 1-1,0 1 0,0 0 1,-1 1-1,29 6 0,-17-3-205,-21-5 48,-18-3 0,-24-7 0,-73-11-455,0 4 0,-135-3 0,186 18-6371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19:52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0 307 24575,'78'-2'0,"97"-16"0,-171 17 0,1456-227-2806,-1415 220 2806,-249 8 2806,-153-25-2677,34 2-1623,291 22-5332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19:57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1432 41 24575,'-4'1'0,"1"-1"0,0 0 0,-1 1 0,1 0 0,0 0 0,0 0 0,-1 0 0,1 0 0,0 1 0,0-1 0,0 1 0,1 0 0,-1 0 0,0 0 0,1 0 0,-5 4 0,6-5 0,0 1 0,0-1 0,0 1 0,0-1 0,0 1 0,0 0 0,0-1 0,1 1 0,-1 0 0,1-1 0,-1 1 0,1 0 0,-1 0 0,1 0 0,0-1 0,0 1 0,0 0 0,0 0 0,0 0 0,1 0 0,-1-1 0,0 1 0,1 0 0,-1 0 0,1-1 0,0 1 0,0 0 0,-1-1 0,1 1 0,0 0 0,0-1 0,3 3 0,13 13 0,1-1 0,0-1 0,2 0 0,-1-2 0,2 0 0,31 15 0,-19-10 0,118 60 0,-137-66 0,-14-12 0,0 0 0,0 1 0,0-1 0,0 0 0,-1 1 0,1-1 0,0 0 0,0 0 0,0 1 0,0-1 0,0 0 0,0 1 0,-1-1 0,1 0 0,0 0 0,0 1 0,-1-1 0,1 0 0,0 0 0,0 0 0,-1 1 0,1-1 0,0 0 0,0 0 0,-1 0 0,1 0 0,0 0 0,-1 1 0,1-1 0,0 0 0,-1 0 0,-36 4 0,-13-8 0,0-2 0,1-2 0,-64-20 0,5 2 0,83 21 0,12 3 0,1-1 0,-1 0 0,-18-7 0,45 6 0,14 5 0,18 10 0,-44-10 0,1 0 0,0 0 0,-1 0 0,0 1 0,1-1 0,-1 0 0,0 1 0,1 0 0,-1-1 0,0 1 0,0 0 0,0 0 0,-1 0 0,4 4 0,-5-5 0,0-1 0,0 1 0,1-1 0,-1 1 0,0-1 0,0 1 0,0-1 0,0 1 0,0-1 0,0 1 0,0-1 0,0 1 0,0-1 0,0 1 0,0-1 0,0 1 0,0-1 0,0 1 0,-1-1 0,1 0 0,0 1 0,0-1 0,-1 1 0,1-1 0,0 1 0,0-1 0,-1 0 0,1 1 0,0-1 0,-1 1 0,1-1 0,-1 0 0,-20 9 0,-24-3 0,-69-7 0,158 2 0,-1 2 0,1 2 0,-1 1 0,0 3 0,0 2 0,-1 1 0,45 20 0,-85-30 0,-6 0 0,-17-1 0,-27 0 0,33-1 0,-13-1 0,23 1 0,14 0 0,42-1 0,-27 0 0,1 0 0,0 2 0,-1 0 0,1 2 0,-1 1 0,26 7 0,-74-10 0,-25-3 0,-700-90 0,713 86 0,26 2 0,17 3 0,26 0 0,-28 1 0,806 4 0,-791-5 0,-22-2 0,-36-4 0,20 3 0,-141-26 0,-175-12 0,282 39 0,0 2 0,1 2 0,-1 2 0,0 3 0,1 2 0,0 2 0,-81 28 0,110-27 0,18-3 0,16 0 0,11-2 0,0-1 0,1-1 0,35 2 0,12 1 0,1409 120-1237,-1450-127 1243,-27-1-14,-7-1 3,-42-5 175,41 6-126,-1186-201 986,1075 183-1030,0 4 0,-1 5 0,-132 7 0,238 3 0,8-1 0,0 1 0,0-1 0,0 1 0,0 0 0,0 1 0,1-1 0,-1 0 0,0 1 0,0-1 0,0 1 0,0 0 0,0 0 0,1 0 0,-6 3 0,8-3 0,0 0 0,0-1 0,0 1 0,0 0 0,0-1 0,0 1 0,0 0 0,0-1 0,0 1 0,0 0 0,1-1 0,-1 1 0,0 0 0,0-1 0,1 1 0,-1-1 0,1 1 0,-1 0 0,0-1 0,1 1 0,-1-1 0,1 1 0,-1-1 0,1 1 0,-1-1 0,1 0 0,-1 1 0,1-1 0,0 0 0,-1 1 0,2-1 0,25 14 0,-23-12 0,59 32 0,-37-19 0,-1-2 0,37 14 0,-40-25 0,-22-3 0,1 1 0,-1 0 0,1 0 0,-1 0 0,1-1 0,-1 1 0,1 0 0,-1-1 0,0 1 0,1 0 0,-1-1 0,1 1 0,-1 0 0,0-1 0,1 1 0,-1-1 0,0 1 0,0-1 0,1 1 0,-1-1 0,0 1 0,0-1 0,0 0 0,1-1 0,-2 0 0,1 0 0,0 0 0,0 0 0,-1 0 0,1 1 0,-1-1 0,1 0 0,-1 0 0,0 0 0,0 1 0,0-1 0,0 0 0,0 1 0,0-1 0,0 1 0,0-1 0,-3-1 0,-10-11 0,-2 0 0,0 1 0,0 0 0,-1 2 0,-1 0 0,1 1 0,-2 0 0,0 2 0,0 0 0,0 1 0,-1 1 0,-33-5 0,52 10 0,0 1 0,-1 0 0,1 0 0,0-1 0,-1 1 0,1 0 0,0 0 0,-1 1 0,1-1 0,-1 0 0,1 0 0,0 1 0,-1-1 0,1 1 0,0-1 0,0 1 0,-1-1 0,-1 2 0,3-1 0,-1 0 0,1 0 0,-1-1 0,1 1 0,0 0 0,-1 0 0,1 0 0,0 0 0,-1-1 0,1 1 0,0 0 0,0 0 0,0 0 0,0 0 0,0 0 0,0 0 0,0 0 0,0-1 0,0 1 0,1 0 0,-1 1 0,2 4 0,1 1 0,0-1 0,0 0 0,0 0 0,1 0 0,4 5 0,98 115 0,-73-89 0,-109-116 0,-93-110 0,192 209 0,-8-8 0,-1 0 0,14 17 0,-25-25 0,-5-4 0,-11-9 0,-18-17 0,2-2 0,13 13 0,0 0 0,1-2 0,-23-33 0,23 32 0,12 16 0,1 0 0,0 0 0,0 0 0,0-1 0,0 1 0,0-1 0,0 0 0,1 1 0,-1-1 0,1 0 0,-1 0 0,1 0 0,-1-4 0,2 6 0,0 1 0,0 0 0,0 0 0,0 0 0,0 0 0,0-1 0,1 1 0,-1 0 0,0 0 0,0 0 0,0 0 0,0-1 0,0 1 0,0 0 0,0 0 0,0 0 0,1 0 0,-1 0 0,0 0 0,0-1 0,0 1 0,0 0 0,0 0 0,1 0 0,-1 0 0,0 0 0,0 0 0,0 0 0,0 0 0,1 0 0,-1 0 0,0 0 0,0 0 0,0 0 0,0 0 0,1 0 0,-1 0 0,0 0 0,0 0 0,0 0 0,0 0 0,1 0 0,-1 0 0,0 0 0,0 0 0,12 7 0,4 12 0,-15-19 0,-1 1 0,0-1 0,0 1 0,1-1 0,-1 1 0,0-1 0,0 1 0,0-1 0,0 1 0,0-1 0,0 1 0,0-1 0,0 1 0,0-1 0,0 1 0,0-1 0,0 1 0,0-1 0,0 1 0,0-1 0,0 1 0,0-1 0,-1 0 0,1 1 0,0-1 0,0 1 0,-1-1 0,1 1 0,0-1 0,-1 0 0,1 1 0,0-1 0,-1 0 0,1 1 0,-1-1 0,1 0 0,0 1 0,-1-1 0,1 0 0,-1 0 0,1 0 0,-1 1 0,-4 0 0,15-1 0,12 2 0,-1 2 0,1 0 0,-1 2 0,0 0 0,0 2 0,33 16 0,0-1 0,-28-13 0,-1 2 0,43 25 0,-64-32 0,-12-6 0,-13-5 0,-5-7 0,-39-27 0,48 28 0,-1 0 0,0 2 0,-1 0 0,-34-12 0,47 21 0,6 3 0,13 11 0,32 18 0,-39-27 0,21 14 0,-14-10 0,-1 0 0,0 0 0,0 1 0,-1 1 0,0-1 0,-1 2 0,16 18 0,-26-28 0,0-1 0,1 1 0,-1-1 0,1 1 0,-1-1 0,0 1 0,1-1 0,-1 1 0,0-1 0,0 1 0,0 0 0,1-1 0,-1 1 0,0-1 0,0 1 0,0-1 0,0 1 0,0 0 0,0-1 0,0 1 0,0 0 0,0-1 0,0 1 0,0-1 0,-1 1 0,1-1 0,0 1 0,0 0 0,-1-1 0,1 1 0,0-1 0,0 1 0,-1-1 0,1 1 0,-1-1 0,1 0 0,0 1 0,-1-1 0,1 1 0,-1-1 0,1 0 0,-1 1 0,1-1 0,-1 0 0,0 0 0,1 1 0,-1-1 0,1 0 0,-1 0 0,1 0 0,-1 0 0,0 0 0,1 1 0,-1-1 0,1 0 0,-1-1 0,-1 1 0,-38-3 0,-42-20 0,-86-37 0,-5-1 0,110 41 0,700 129 0,4-65 0,-590-42 0,155-3 0,-223 1 0,0-1 0,-26-6 0,5 1 0,-232-41 0,-8-1 0,210 39 0,0 4 0,-76 3 0,113 5-1365,9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19:58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30 24575,'0'0'0,"0"0"0,-1 0 0,1 1 0,0-1 0,-1 0 0,1 0 0,-1 0 0,1 0 0,0 1 0,-1-1 0,1 0 0,0 0 0,-1 0 0,1 1 0,0-1 0,0 0 0,-1 1 0,1-1 0,0 0 0,0 1 0,0-1 0,-1 0 0,1 1 0,0-1 0,0 0 0,0 1 0,0-1 0,0 0 0,-1 1 0,1-1 0,0 1 0,0-1 0,0 0 0,0 1 0,0-1 0,1 1 0,-1 0 0,0 0 0,0 0 0,-1-1 0,1 1 0,0 0 0,0-1 0,0 1 0,0 0 0,-1 0 0,1-1 0,0 1 0,-1 0 0,1-1 0,0 1 0,-1-1 0,1 1 0,-1 0 0,1-1 0,-2 2 0,-1-1 0,-1 1 0,1-1 0,-1 0 0,0 0 0,1 0 0,-1-1 0,0 1 0,0-1 0,1 0 0,-1 0 0,0 0 0,-7-1 0,-50-14 0,31 6 0,16 7 0,-24-5 0,37 7 0,0 0 0,0-1 0,0 1 0,0 0 0,0 0 0,0-1 0,0 1 0,0-1 0,0 1 0,0-1 0,1 0 0,-1 1 0,0-1 0,0 0 0,0 1 0,1-1 0,-1 0 0,0 0 0,1 0 0,-1 0 0,0 0 0,1 1 0,-1-1 0,1 0 0,-1-2 0,2 2 0,-1 1 0,1-1 0,-1 0 0,1 0 0,0 1 0,-1-1 0,1 0 0,0 1 0,-1-1 0,1 1 0,0-1 0,0 1 0,0-1 0,-1 1 0,1-1 0,0 1 0,0 0 0,0 0 0,0-1 0,0 1 0,0 0 0,0 0 0,0 0 0,0 0 0,0 0 0,0 0 0,-1 0 0,3 1 0,-3-1 0,22-2 0,-1 2 0,1 1 0,-1 1 0,31 6 0,4 0 0,200 35 0,1559 378-3715,-1269-215 4058,-541-204 111,24 12 991,-28-14-1385,0 0 0,0 1-1,0-1 1,0 1-1,0-1 1,-1 1 0,1 0-1,0-1 1,0 1 0,0 0-1,-1-1 1,1 1-1,0 0 1,-1 0 0,1 0-1,-1-1 1,1 1-1,-1 0 1,1 0 0,-1 0-1,1 2 1,-3-2-52,1 0 1,-1-1 0,0 1-1,1 0 1,-1 0-1,0-1 1,0 1-1,0-1 1,0 1-1,1-1 1,-1 0-1,0 0 1,0 0-1,0 0 1,0 0-1,0 0 1,-3-1-1,3 1 0,-57-7-8,-1-2 0,-87-25 0,68 14 0,-632-113-482,-13 41-119,589 76 579,85 11 32,-245-37 347,244 32-219,2-2 1,-1-2-1,-79-36 1,102 36-40,-42-31 1,42 27-108,-32-17 1,58 34 7,-1 1 0,1-1 0,-1 0 0,1 0 0,-1 1 0,1-1 0,0 0 0,-1 0 0,1-1 0,0 1 0,0 0 0,0 0 0,0-1 0,-2-2 0,3 4 0,0-1 0,0 1 0,0-1 0,0 1 0,0 0 0,0-1 0,1 1 0,-1-1 0,0 1 0,0-1 0,0 1 0,0-1 0,1 1 0,-1-1 0,0 1 0,0 0 0,1-1 0,-1 1 0,0 0 0,1-1 0,-1 1 0,0 0 0,1-1 0,-1 1 0,1 0 0,-1-1 0,0 1 0,1 0 0,-1 0 0,1 0 0,0-1 0,4-1 0,1 0 0,0 1 0,0 0 0,0-1 0,0 2 0,10-1 0,43 2 0,0 2 0,63 12 0,115 32 0,-209-41 0,-9-2-170,0 0-1,-1 1 0,1 1 1,-1 1-1,0 1 0,-1 0 1,28 17-1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19:59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787 62 24575,'-1'0'0,"1"1"0,0 0 0,-1 0 0,1 0 0,-1-1 0,1 1 0,-1 0 0,0-1 0,1 1 0,-1 0 0,0-1 0,0 1 0,1-1 0,-1 1 0,0-1 0,0 0 0,0 1 0,1-1 0,-1 0 0,0 1 0,0-1 0,0 0 0,0 0 0,0 0 0,0 0 0,-1 0 0,-32 3 0,28-3 0,-111 0 0,-200-27 0,257 20 0,25 3 0,-13-1 0,-84-19 0,116 17 0,24 5 0,30 4 0,-32-1 0,46 9 0,0-3 0,64 0 0,42 3 0,-81-4 0,-38-1 0,56 13 0,-24-3 0,-11-2 0,-40-8 0,1 0 0,-1-2 0,35 2 0,-48-7 0,-17-2 0,-26-6 0,29 9 0,-158-41 0,163 41 0,1 1 0,0 0 0,-1-1 0,1 1 0,0-1 0,-1 1 0,1-1 0,0 1 0,0-1 0,0 0 0,-1 0 0,1 0 0,0 0 0,-1-1 0,7-3 0,15 1 0,38 1 0,81 4 0,-138-1 0,441 23-492,492 2-403,-904-26 901,-1 2-1,0 0 1,44 9-1,-61-7-6831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20:11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20:12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20:1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2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4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7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0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91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5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7341444" y="947339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CA107D7-5BD0-4E76-9D1D-CA25FD41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05" y="869429"/>
            <a:ext cx="7856279" cy="3402768"/>
          </a:xfrm>
        </p:spPr>
        <p:txBody>
          <a:bodyPr>
            <a:normAutofit fontScale="90000"/>
          </a:bodyPr>
          <a:lstStyle/>
          <a:p>
            <a:r>
              <a:rPr lang="en-IN" sz="3500" dirty="0"/>
              <a:t>STRESS DETECTION IN WOMEN USING SPEECH ANALYSIS</a:t>
            </a:r>
            <a:br>
              <a:rPr lang="en-IN" sz="3500" dirty="0"/>
            </a:br>
            <a:r>
              <a:rPr lang="en-IN" sz="2000" dirty="0"/>
              <a:t>                                                 </a:t>
            </a:r>
            <a:br>
              <a:rPr lang="en-IN" sz="2000"/>
            </a:br>
            <a:r>
              <a:rPr lang="en-IN" sz="2000"/>
              <a:t>                                                       BATCH C1</a:t>
            </a:r>
            <a:br>
              <a:rPr lang="en-IN" sz="1600" dirty="0"/>
            </a:br>
            <a:r>
              <a:rPr lang="en-IN" sz="1600" dirty="0"/>
              <a:t> </a:t>
            </a:r>
            <a:br>
              <a:rPr lang="en-IN" sz="3500" dirty="0"/>
            </a:br>
            <a:r>
              <a:rPr lang="en-IN" sz="1200" dirty="0"/>
              <a:t>19251A05C3-A.Monika</a:t>
            </a:r>
            <a:br>
              <a:rPr lang="en-IN" sz="1200" dirty="0"/>
            </a:br>
            <a:r>
              <a:rPr lang="en-IN" sz="1200" dirty="0"/>
              <a:t>19251A05E6-G.Sarvagna</a:t>
            </a:r>
            <a:br>
              <a:rPr lang="en-IN" sz="1200" dirty="0"/>
            </a:br>
            <a:r>
              <a:rPr lang="en-IN" sz="1200" dirty="0"/>
              <a:t>19251A05F1-K.Meghana</a:t>
            </a:r>
            <a:br>
              <a:rPr lang="en-IN" sz="1200" dirty="0"/>
            </a:br>
            <a:r>
              <a:rPr lang="en-IN" sz="1200" dirty="0"/>
              <a:t>19251A05F3-Shirley Angelina                                                                                                                    Internal Guide </a:t>
            </a:r>
            <a:br>
              <a:rPr lang="en-IN" sz="1200" dirty="0"/>
            </a:br>
            <a:r>
              <a:rPr lang="en-IN" sz="1200" dirty="0"/>
              <a:t>                                                                                                                                                                             Mrs R Mamatha</a:t>
            </a:r>
            <a:br>
              <a:rPr lang="en-IN" sz="1200" dirty="0"/>
            </a:br>
            <a:r>
              <a:rPr lang="en-IN" sz="1200" dirty="0"/>
              <a:t>                                                                                                                                                                             Assistant Professor </a:t>
            </a:r>
            <a:br>
              <a:rPr lang="en-IN" sz="1200" dirty="0"/>
            </a:br>
            <a:r>
              <a:rPr lang="en-IN" sz="1200" dirty="0"/>
              <a:t>                                                                                                                                                                             Department of CSE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/>
              <a:t> </a:t>
            </a:r>
            <a:br>
              <a:rPr lang="en-IN" sz="2800" dirty="0"/>
            </a:br>
            <a:endParaRPr lang="en-IN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75" y="244666"/>
            <a:ext cx="5125497" cy="414717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clip to Spectrogram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659130" y="1009686"/>
            <a:ext cx="5759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F140-FF02-6419-E523-D66201C8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8" y="723798"/>
            <a:ext cx="6643224" cy="35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7" y="414339"/>
            <a:ext cx="3613689" cy="378618"/>
          </a:xfrm>
        </p:spPr>
        <p:txBody>
          <a:bodyPr/>
          <a:lstStyle/>
          <a:p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Module-2:</a:t>
            </a:r>
            <a:r>
              <a:rPr lang="en-I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Feature Extraction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921258" y="792957"/>
            <a:ext cx="57596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-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Coefficients(39 Coefficients).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like MFCC are obtained from the speech signal after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pre-processing stage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MFCCs of a signal are a small set of features which concisely describe the overall shape of a spectral envelope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is achieved by importing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75" y="244666"/>
            <a:ext cx="5125497" cy="414717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659130" y="1009686"/>
            <a:ext cx="5759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teps to extract MFCCs from an audio signal. Source: Mahanta et al. 2021, fig. 5.">
            <a:extLst>
              <a:ext uri="{FF2B5EF4-FFF2-40B4-BE49-F238E27FC236}">
                <a16:creationId xmlns:a16="http://schemas.microsoft.com/office/drawing/2014/main" id="{93BF0119-B993-6089-D709-1082BEA8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92" y="1009686"/>
            <a:ext cx="5434492" cy="12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ECD9A-3324-6122-8CB7-983C9034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5" y="2493264"/>
            <a:ext cx="6958143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7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31" y="475488"/>
            <a:ext cx="6850856" cy="4565904"/>
          </a:xfrm>
        </p:spPr>
        <p:txBody>
          <a:bodyPr/>
          <a:lstStyle/>
          <a:p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Module-3:</a:t>
            </a:r>
            <a:r>
              <a:rPr lang="en-I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 model</a:t>
            </a: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specific type of artificial neural network that uses </a:t>
            </a:r>
            <a:r>
              <a:rPr lang="en-US" sz="1600" b="0" i="0" dirty="0" err="1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a machine learning unit algorithm, for supervised learning, to analyze data.</a:t>
            </a:r>
            <a:br>
              <a:rPr lang="en-US" sz="16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/>
              <a:t>The CNN structure determines the user’s stress state by a hard decision process. At this time, we decided to make a label-based decision criterion to predict the stress status</a:t>
            </a:r>
            <a:br>
              <a:rPr lang="en-IN" sz="1600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623031" y="1444753"/>
            <a:ext cx="67409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2.The CNN structure and dense fully connected layer networks determines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stress output using a binary decision criterion (i.e., stressed or unstressed)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module is composed of eight CNN layers and fully connected layers. The neural network layers capture the temporal information of the extracted features and calculate the frame-level output at every time sequence.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4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7" y="414339"/>
            <a:ext cx="1858041" cy="378618"/>
          </a:xfrm>
        </p:spPr>
        <p:txBody>
          <a:bodyPr/>
          <a:lstStyle/>
          <a:p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921258" y="792957"/>
            <a:ext cx="57596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8A088-D749-D02A-EEF0-DD35A013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92" y="792958"/>
            <a:ext cx="5198166" cy="34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DECDD-F1AC-1CBA-CF04-C75BB62C4CCF}"/>
              </a:ext>
            </a:extLst>
          </p:cNvPr>
          <p:cNvSpPr txBox="1"/>
          <p:nvPr/>
        </p:nvSpPr>
        <p:spPr>
          <a:xfrm>
            <a:off x="1592778" y="4350542"/>
            <a:ext cx="5198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file (Audio_Speech_Actors_01-24, 215 MB) contains 1440 files: 60 trials per actor x 24 actors = 1440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04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7" y="414339"/>
            <a:ext cx="1858041" cy="378618"/>
          </a:xfrm>
        </p:spPr>
        <p:txBody>
          <a:bodyPr/>
          <a:lstStyle/>
          <a:p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921258" y="792957"/>
            <a:ext cx="575964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Step-1: Reading the dataset 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audio file's waveform and its spectrogram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Step-3:Plotting MFCC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Step-4:Defining label to dataset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Step-5: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Step-6: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Features of audio files 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Step-7: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Making/Processing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Step-8:Creating the CNN Model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iling the model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loaded model on test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Step-9:Predicting stress on the test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Step-10:Actual Values vs Predicted Values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7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7" y="414339"/>
            <a:ext cx="1858041" cy="378618"/>
          </a:xfrm>
        </p:spPr>
        <p:txBody>
          <a:bodyPr/>
          <a:lstStyle/>
          <a:p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921258" y="792957"/>
            <a:ext cx="57596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05E7-A183-E519-27C1-307FD849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37" y="927933"/>
            <a:ext cx="1942309" cy="3234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E950D-B456-2C19-2657-14E88F74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47" y="230273"/>
            <a:ext cx="2635395" cy="4741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1AB69-0D44-5824-9FB2-07214238F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50" y="1523800"/>
            <a:ext cx="2314722" cy="5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385763" y="1678781"/>
            <a:ext cx="7872412" cy="112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Stress can be positive and motivate women to achieve notable goals. But stress can also be negative and destructive.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4353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Therefore, Detection of Stress in women is very important.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potential of Machine learning </a:t>
            </a:r>
            <a:r>
              <a:rPr lang="en-US" sz="1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robust, continuous, and noninvasive methods for stress detection ,with the end goal of improving the quality of life.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E38786-A600-821D-4C89-A68F78C9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474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362444" y="1721644"/>
            <a:ext cx="9261471" cy="123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100" dirty="0" err="1"/>
              <a:t>Dr.</a:t>
            </a:r>
            <a:r>
              <a:rPr lang="en-IN" sz="1100" dirty="0"/>
              <a:t> S. </a:t>
            </a:r>
            <a:r>
              <a:rPr lang="en-IN" sz="1100" dirty="0" err="1"/>
              <a:t>Vaikole</a:t>
            </a:r>
            <a:r>
              <a:rPr lang="en-IN" sz="1100" dirty="0"/>
              <a:t>, S. </a:t>
            </a:r>
            <a:r>
              <a:rPr lang="en-IN" sz="1100" dirty="0" err="1"/>
              <a:t>Mulajkar</a:t>
            </a:r>
            <a:r>
              <a:rPr lang="en-IN" sz="1100" dirty="0"/>
              <a:t>, A. More, P. </a:t>
            </a:r>
            <a:r>
              <a:rPr lang="en-IN" sz="1100" dirty="0" err="1"/>
              <a:t>Jayaswal</a:t>
            </a:r>
            <a:r>
              <a:rPr lang="en-IN" sz="1100" dirty="0"/>
              <a:t>, S. </a:t>
            </a:r>
            <a:r>
              <a:rPr lang="en-IN" sz="1100" dirty="0" err="1"/>
              <a:t>Dhas</a:t>
            </a:r>
            <a:r>
              <a:rPr lang="en-IN" sz="1100" dirty="0"/>
              <a:t>.</a:t>
            </a:r>
            <a:r>
              <a:rPr lang="en-US" sz="1100" dirty="0"/>
              <a:t> Stress Detection through Speech Analysis using Machine Learning,2020.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100" dirty="0"/>
              <a:t>Kevin Tomba1 , Joel Dumoulin1 , Elena Mugellini1 , Omar Abou Khaled1.</a:t>
            </a:r>
            <a:r>
              <a:rPr lang="en-US" sz="1400" dirty="0"/>
              <a:t> </a:t>
            </a:r>
            <a:r>
              <a:rPr lang="en-US" sz="1100" dirty="0"/>
              <a:t>Stress Detection Through Speech Analysis,2018.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050" dirty="0" err="1"/>
              <a:t>Hindra</a:t>
            </a:r>
            <a:r>
              <a:rPr lang="en-IN" sz="1050" dirty="0"/>
              <a:t> Kurniawan1, </a:t>
            </a:r>
            <a:r>
              <a:rPr lang="en-IN" sz="1050" dirty="0" err="1"/>
              <a:t>Alexandr</a:t>
            </a:r>
            <a:r>
              <a:rPr lang="en-IN" sz="1050" dirty="0"/>
              <a:t> V. Maslov1,2, </a:t>
            </a:r>
            <a:r>
              <a:rPr lang="en-IN" sz="1050" dirty="0" err="1"/>
              <a:t>Mykola</a:t>
            </a:r>
            <a:r>
              <a:rPr lang="en-IN" sz="1050" dirty="0"/>
              <a:t> Pechenizkiy1.</a:t>
            </a:r>
            <a:r>
              <a:rPr lang="en-US" sz="1200" dirty="0"/>
              <a:t> </a:t>
            </a:r>
            <a:r>
              <a:rPr lang="en-US" sz="1050" dirty="0"/>
              <a:t>Stress Detection from Speech and Galvanic Skin Response Signals.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050" dirty="0"/>
              <a:t>Katarzyna </a:t>
            </a:r>
            <a:r>
              <a:rPr lang="en-IN" sz="1050" dirty="0" err="1"/>
              <a:t>Pisanskia,b</a:t>
            </a:r>
            <a:r>
              <a:rPr lang="en-IN" sz="1050" dirty="0"/>
              <a:t>,⁎ , Aleksander </a:t>
            </a:r>
            <a:r>
              <a:rPr lang="en-IN" sz="1050" dirty="0" err="1"/>
              <a:t>Kobylarekc</a:t>
            </a:r>
            <a:r>
              <a:rPr lang="en-IN" sz="1050" dirty="0"/>
              <a:t> , Luba </a:t>
            </a:r>
            <a:r>
              <a:rPr lang="en-IN" sz="1050" dirty="0" err="1"/>
              <a:t>Jakubowskad</a:t>
            </a:r>
            <a:r>
              <a:rPr lang="en-IN" sz="1050" dirty="0"/>
              <a:t>.</a:t>
            </a:r>
            <a:r>
              <a:rPr lang="en-US" sz="1200" dirty="0"/>
              <a:t> </a:t>
            </a:r>
            <a:r>
              <a:rPr lang="en-US" sz="1050" dirty="0"/>
              <a:t>Multimodal stress detection: Testing for covariation in vocal, hormonal , physiological responses to Trier Social Stress Test.2018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George M. </a:t>
            </a:r>
            <a:r>
              <a:rPr lang="en-US" sz="1050" dirty="0" err="1"/>
              <a:t>Slavicha</a:t>
            </a:r>
            <a:r>
              <a:rPr lang="en-US" sz="1050" dirty="0"/>
              <a:t> , Sara </a:t>
            </a:r>
            <a:r>
              <a:rPr lang="en-US" sz="1050" dirty="0" err="1"/>
              <a:t>Taylorb</a:t>
            </a:r>
            <a:r>
              <a:rPr lang="en-US" sz="1050" dirty="0"/>
              <a:t> and Rosalind W. </a:t>
            </a:r>
            <a:r>
              <a:rPr lang="en-US" sz="1050" dirty="0" err="1"/>
              <a:t>Picardb</a:t>
            </a:r>
            <a:r>
              <a:rPr lang="en-US" sz="1050" dirty="0"/>
              <a:t>.</a:t>
            </a:r>
            <a:r>
              <a:rPr lang="en-US" sz="1200" dirty="0"/>
              <a:t> </a:t>
            </a:r>
            <a:r>
              <a:rPr lang="en-US" sz="1050" dirty="0"/>
              <a:t>Stress measurement using speech: Recent advancements, validation issues, and privacy considerations.2019</a:t>
            </a:r>
            <a:endParaRPr lang="en-IN" sz="105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E38786-A600-821D-4C89-A68F78C9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7858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271875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Agenda</a:t>
            </a:r>
            <a:endParaRPr sz="20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369371" y="1949950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1.INTRODUCTION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2.EXSISTING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3.PROPOSED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4.LITERATURE SURVEY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5.OBJECTIVES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6.DESIGN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7.IMPLEMENTATION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8.CONCLUSION</a:t>
            </a:r>
            <a:endParaRPr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271875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INTRODUCTION</a:t>
            </a:r>
            <a:endParaRPr sz="20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224852" y="1949950"/>
            <a:ext cx="8064709" cy="28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Stress is one of the most common emotional state of </a:t>
            </a:r>
            <a:r>
              <a:rPr lang="en-IN" sz="20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Stress can be your friend or foe.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Stress in women include pressures in their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Raleway" pitchFamily="2" charset="0"/>
              </a:rPr>
              <a:t>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life, such as divorce, marriage, children, wor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money pressures.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Oftentimes women are so busy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they don’t take time to slow down long enough to think about how stress is negatively affecting them.</a:t>
            </a:r>
            <a:endParaRPr lang="en-US" sz="2800" b="0" i="0" dirty="0">
              <a:solidFill>
                <a:srgbClr val="1F1F1F"/>
              </a:solidFill>
              <a:effectLst/>
              <a:latin typeface="Raleway" pitchFamily="2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1F1F1F"/>
              </a:solidFill>
              <a:effectLst/>
              <a:latin typeface="Raleway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018821" y="2155056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2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271875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EXSISTING SYSTEMS</a:t>
            </a:r>
            <a:endParaRPr sz="20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224852" y="1577312"/>
            <a:ext cx="8064709" cy="324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Now-a-days, smart watches can be used for monitoring heart rate, blood pressure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skin temperature </a:t>
            </a:r>
            <a:endParaRPr lang="en-IN" sz="2000" b="1" i="0" u="sng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Assessing stress using cortiso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 levels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still relatively invasive, requiring (for example) a blood or sample from the individual.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said limitations of physiological measurements make assessing stress using speech very attractive.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497279" y="-672694"/>
            <a:ext cx="6421869" cy="3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30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271875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PROPOSED SYSTEMS</a:t>
            </a:r>
            <a:endParaRPr sz="20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224852" y="1577312"/>
            <a:ext cx="8671810" cy="324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 Stress Analysis (VSA) is the study of analysing the mental states of women from their speech when they are under stress.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 in assessing stress using speech include: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1.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Recording individual speech and capturing an audio 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ignal.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2.V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arious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features of audio signal(pitch, jitter, number of pauses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,) are extracted.                         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3.Using those features as inputs which in turn yields a results.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4.That results depicts whether woman is under stress or not.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018821" y="2132571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IN"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4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3252FB1-278A-3ECB-F7BC-549D909C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25729"/>
            <a:ext cx="4040500" cy="386335"/>
          </a:xfrm>
          <a:solidFill>
            <a:schemeClr val="bg1"/>
          </a:solidFill>
        </p:spPr>
        <p:txBody>
          <a:bodyPr/>
          <a:lstStyle/>
          <a:p>
            <a:r>
              <a:rPr kumimoji="0" lang="en-US" sz="18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Literature Survey</a:t>
            </a:r>
            <a:endParaRPr lang="en-IN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FBB8B-159E-01EB-7B17-9CF9DA70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646176"/>
            <a:ext cx="8308847" cy="39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271875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OBJECTIVES</a:t>
            </a:r>
            <a:endParaRPr sz="20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298150" y="1615702"/>
            <a:ext cx="8064709" cy="324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proposed system is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IN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To build a voice stress analysing system using CNN algorithm.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IN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To depict the stress of a woman without their intervention.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96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49E18-B58F-8104-72A2-1E1EB2AE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407194"/>
            <a:ext cx="4471987" cy="542925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A</a:t>
            </a:r>
            <a:r>
              <a:rPr lang="en-I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IN" dirty="0"/>
            </a:br>
            <a:r>
              <a:rPr lang="en-IN" dirty="0"/>
              <a:t>wefn34ietfw4ekof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BD868-0F29-9622-BFCE-FC6BD892C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56FC27-7570-1EA6-8252-73E805C21201}"/>
              </a:ext>
            </a:extLst>
          </p:cNvPr>
          <p:cNvSpPr/>
          <p:nvPr/>
        </p:nvSpPr>
        <p:spPr>
          <a:xfrm>
            <a:off x="2957513" y="1185864"/>
            <a:ext cx="1507331" cy="6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Conversion of audio clip to spectrogram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551C0D-B5F4-B91B-E5E7-8A59C54E37C8}"/>
              </a:ext>
            </a:extLst>
          </p:cNvPr>
          <p:cNvCxnSpPr>
            <a:stCxn id="14" idx="3"/>
          </p:cNvCxnSpPr>
          <p:nvPr/>
        </p:nvCxnSpPr>
        <p:spPr>
          <a:xfrm>
            <a:off x="4464844" y="1510904"/>
            <a:ext cx="607219" cy="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7052E-B894-4A94-F7CF-C096D09DB815}"/>
              </a:ext>
            </a:extLst>
          </p:cNvPr>
          <p:cNvSpPr/>
          <p:nvPr/>
        </p:nvSpPr>
        <p:spPr>
          <a:xfrm>
            <a:off x="5079206" y="1185864"/>
            <a:ext cx="1450181" cy="6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Pre-Processing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0AFFEB4-402A-D2AE-E1CC-55A95DBA7DD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529387" y="1510904"/>
            <a:ext cx="671513" cy="725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E51B507-B46A-D61A-1753-9878B0188EB5}"/>
              </a:ext>
            </a:extLst>
          </p:cNvPr>
          <p:cNvSpPr/>
          <p:nvPr/>
        </p:nvSpPr>
        <p:spPr>
          <a:xfrm>
            <a:off x="6529387" y="2260998"/>
            <a:ext cx="1407319" cy="692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Extraction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(MFCC)</a:t>
            </a:r>
            <a:endParaRPr lang="en-IN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2044793-085D-BA81-CE94-C5D0C42F63E0}"/>
              </a:ext>
            </a:extLst>
          </p:cNvPr>
          <p:cNvCxnSpPr>
            <a:stCxn id="23" idx="2"/>
          </p:cNvCxnSpPr>
          <p:nvPr/>
        </p:nvCxnSpPr>
        <p:spPr>
          <a:xfrm rot="5400000">
            <a:off x="6465095" y="2868216"/>
            <a:ext cx="682227" cy="853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F986EF3-CFFE-F25F-095E-C88FC921B6BE}"/>
              </a:ext>
            </a:extLst>
          </p:cNvPr>
          <p:cNvSpPr/>
          <p:nvPr/>
        </p:nvSpPr>
        <p:spPr>
          <a:xfrm>
            <a:off x="4950620" y="3295055"/>
            <a:ext cx="1450181" cy="639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55014D-0A87-E2C7-DE2D-E090556D10CD}"/>
              </a:ext>
            </a:extLst>
          </p:cNvPr>
          <p:cNvCxnSpPr/>
          <p:nvPr/>
        </p:nvCxnSpPr>
        <p:spPr>
          <a:xfrm>
            <a:off x="5500688" y="372189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35C5A7-C86D-EE71-FC18-9C3D13B6B67D}"/>
              </a:ext>
            </a:extLst>
          </p:cNvPr>
          <p:cNvCxnSpPr>
            <a:cxnSpLocks/>
          </p:cNvCxnSpPr>
          <p:nvPr/>
        </p:nvCxnSpPr>
        <p:spPr>
          <a:xfrm flipH="1" flipV="1">
            <a:off x="4314825" y="3646884"/>
            <a:ext cx="635795" cy="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D6E1519-EA58-6804-AFCB-F4E4D99368F7}"/>
              </a:ext>
            </a:extLst>
          </p:cNvPr>
          <p:cNvSpPr/>
          <p:nvPr/>
        </p:nvSpPr>
        <p:spPr>
          <a:xfrm>
            <a:off x="2807494" y="3318272"/>
            <a:ext cx="1507331" cy="6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Stress vs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predicted stress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verified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13BABE-F218-64CF-5C99-FB75E92A60C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116767" y="3643312"/>
            <a:ext cx="169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9CE9E9-7342-A583-AD49-EB0B40C84FFF}"/>
              </a:ext>
            </a:extLst>
          </p:cNvPr>
          <p:cNvCxnSpPr>
            <a:cxnSpLocks/>
          </p:cNvCxnSpPr>
          <p:nvPr/>
        </p:nvCxnSpPr>
        <p:spPr>
          <a:xfrm>
            <a:off x="921895" y="1494830"/>
            <a:ext cx="202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C0DD3B-B905-DC21-7519-0539F4B360AB}"/>
              </a:ext>
            </a:extLst>
          </p:cNvPr>
          <p:cNvSpPr txBox="1"/>
          <p:nvPr/>
        </p:nvSpPr>
        <p:spPr>
          <a:xfrm>
            <a:off x="1083894" y="1213842"/>
            <a:ext cx="178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Audio clip(.wav file)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B39BC-2089-A11C-99DA-B6ABF6D83B52}"/>
              </a:ext>
            </a:extLst>
          </p:cNvPr>
          <p:cNvSpPr txBox="1"/>
          <p:nvPr/>
        </p:nvSpPr>
        <p:spPr>
          <a:xfrm>
            <a:off x="1206074" y="3335535"/>
            <a:ext cx="157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Stress 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F29872-7F6B-5EE9-35EB-AD0A5BD01525}"/>
                  </a:ext>
                </a:extLst>
              </p14:cNvPr>
              <p14:cNvContentPartPr/>
              <p14:nvPr/>
            </p14:nvContentPartPr>
            <p14:xfrm>
              <a:off x="5139648" y="3538080"/>
              <a:ext cx="694800" cy="20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F29872-7F6B-5EE9-35EB-AD0A5BD01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0648" y="3529080"/>
                <a:ext cx="7124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10B9EAD-8356-63C1-9FF7-93B90778A9BA}"/>
              </a:ext>
            </a:extLst>
          </p:cNvPr>
          <p:cNvGrpSpPr/>
          <p:nvPr/>
        </p:nvGrpSpPr>
        <p:grpSpPr>
          <a:xfrm>
            <a:off x="4950620" y="3489423"/>
            <a:ext cx="1197720" cy="311760"/>
            <a:chOff x="4981968" y="3496320"/>
            <a:chExt cx="11977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5DA9A-D97E-7042-6FF5-A8E2F00D9F33}"/>
                    </a:ext>
                  </a:extLst>
                </p14:cNvPr>
                <p14:cNvContentPartPr/>
                <p14:nvPr/>
              </p14:nvContentPartPr>
              <p14:xfrm>
                <a:off x="4981968" y="3539520"/>
                <a:ext cx="1065960" cy="26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5DA9A-D97E-7042-6FF5-A8E2F00D9F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3328" y="3530880"/>
                  <a:ext cx="1083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6521C4-F691-6293-C0CB-513552019155}"/>
                    </a:ext>
                  </a:extLst>
                </p14:cNvPr>
                <p14:cNvContentPartPr/>
                <p14:nvPr/>
              </p14:nvContentPartPr>
              <p14:xfrm>
                <a:off x="5260968" y="3510360"/>
                <a:ext cx="634680" cy="11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6521C4-F691-6293-C0CB-5135520191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1968" y="3501720"/>
                  <a:ext cx="652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31CE16-5BB6-30FC-9DE4-B04DFFA26EE7}"/>
                    </a:ext>
                  </a:extLst>
                </p14:cNvPr>
                <p14:cNvContentPartPr/>
                <p14:nvPr/>
              </p14:nvContentPartPr>
              <p14:xfrm>
                <a:off x="5044248" y="3496320"/>
                <a:ext cx="850320" cy="17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31CE16-5BB6-30FC-9DE4-B04DFFA26E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5608" y="3487680"/>
                  <a:ext cx="867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DE3A6E-A8C0-EA72-C48D-7017686F1688}"/>
                    </a:ext>
                  </a:extLst>
                </p14:cNvPr>
                <p14:cNvContentPartPr/>
                <p14:nvPr/>
              </p14:nvContentPartPr>
              <p14:xfrm>
                <a:off x="5140368" y="3530880"/>
                <a:ext cx="1039320" cy="26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DE3A6E-A8C0-EA72-C48D-7017686F16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1368" y="3521880"/>
                  <a:ext cx="1056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AC6CAF-DCB0-F9C2-8EF8-D005D7F5A1D4}"/>
                    </a:ext>
                  </a:extLst>
                </p14:cNvPr>
                <p14:cNvContentPartPr/>
                <p14:nvPr/>
              </p14:nvContentPartPr>
              <p14:xfrm>
                <a:off x="5166648" y="3611160"/>
                <a:ext cx="875160" cy="4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AC6CAF-DCB0-F9C2-8EF8-D005D7F5A1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8008" y="3602520"/>
                  <a:ext cx="89280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9C2784-BD4C-C55E-3150-A0083365571F}"/>
                  </a:ext>
                </a:extLst>
              </p14:cNvPr>
              <p14:cNvContentPartPr/>
              <p14:nvPr/>
            </p14:nvContentPartPr>
            <p14:xfrm>
              <a:off x="5102208" y="33771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9C2784-BD4C-C55E-3150-A008336557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3208" y="3368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F9712B9-FE02-5F50-9198-F84CE8037EDA}"/>
              </a:ext>
            </a:extLst>
          </p:cNvPr>
          <p:cNvGrpSpPr/>
          <p:nvPr/>
        </p:nvGrpSpPr>
        <p:grpSpPr>
          <a:xfrm>
            <a:off x="5102208" y="3261240"/>
            <a:ext cx="360" cy="6480"/>
            <a:chOff x="5102208" y="3261240"/>
            <a:chExt cx="36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856DAC-EC60-9617-4C2D-A38D99B23D6A}"/>
                    </a:ext>
                  </a:extLst>
                </p14:cNvPr>
                <p14:cNvContentPartPr/>
                <p14:nvPr/>
              </p14:nvContentPartPr>
              <p14:xfrm>
                <a:off x="5102208" y="326124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856DAC-EC60-9617-4C2D-A38D99B23D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3208" y="3252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014E5C-C66F-6821-A965-6E8050B261BC}"/>
                    </a:ext>
                  </a:extLst>
                </p14:cNvPr>
                <p14:cNvContentPartPr/>
                <p14:nvPr/>
              </p14:nvContentPartPr>
              <p14:xfrm>
                <a:off x="5102208" y="326736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014E5C-C66F-6821-A965-6E8050B261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3208" y="3258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7E16333-A198-4B54-4255-D22862AD9212}"/>
              </a:ext>
            </a:extLst>
          </p:cNvPr>
          <p:cNvSpPr txBox="1"/>
          <p:nvPr/>
        </p:nvSpPr>
        <p:spPr>
          <a:xfrm flipH="1">
            <a:off x="5013027" y="3362993"/>
            <a:ext cx="135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is Trained</a:t>
            </a:r>
          </a:p>
        </p:txBody>
      </p:sp>
    </p:spTree>
    <p:extLst>
      <p:ext uri="{BB962C8B-B14F-4D97-AF65-F5344CB8AC3E}">
        <p14:creationId xmlns:p14="http://schemas.microsoft.com/office/powerpoint/2010/main" val="395199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3CC-32B3-E171-6503-2A9F849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43" y="455725"/>
            <a:ext cx="5375433" cy="414717"/>
          </a:xfrm>
        </p:spPr>
        <p:txBody>
          <a:bodyPr/>
          <a:lstStyle/>
          <a:p>
            <a:r>
              <a:rPr lang="en-IN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Module-1:</a:t>
            </a:r>
            <a:r>
              <a:rPr lang="en-I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Conversion of audio clip to Spectrogram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5E73-AECB-76C8-3EE0-883C716C3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7892E-BEB1-3DEA-1D92-13AF1A4DD235}"/>
              </a:ext>
            </a:extLst>
          </p:cNvPr>
          <p:cNvSpPr txBox="1"/>
          <p:nvPr/>
        </p:nvSpPr>
        <p:spPr>
          <a:xfrm>
            <a:off x="659130" y="1009686"/>
            <a:ext cx="57596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gathering the data, audio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clip is pre-processed before giving it to the feature extraction module so as to improve the efficiency and accuracy of the feature extraction process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audio clip to spectrogram can be achieved through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also includes data filtering to remove noises in a audio clip.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9705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1004</Words>
  <Application>Microsoft Office PowerPoint</Application>
  <PresentationFormat>On-screen Show (16:9)</PresentationFormat>
  <Paragraphs>134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Raleway</vt:lpstr>
      <vt:lpstr>Nixie One</vt:lpstr>
      <vt:lpstr>Roboto Slab</vt:lpstr>
      <vt:lpstr>Warwick template</vt:lpstr>
      <vt:lpstr>STRESS DETECTION IN WOMEN USING SPEECH ANALYSIS                                                                                                          BATCH C1   19251A05C3-A.Monika 19251A05E6-G.Sarvagna 19251A05F1-K.Meghana 19251A05F3-Shirley Angelina                                                                                                                    Internal Guide                                                                                                                                                                               Mrs R Mamatha                                                                                                                                                                              Assistant Professor                                                                                                                                                                               Department of CSE    </vt:lpstr>
      <vt:lpstr>              Agenda</vt:lpstr>
      <vt:lpstr>            INTRODUCTION</vt:lpstr>
      <vt:lpstr>      EXSISTING SYSTEMS</vt:lpstr>
      <vt:lpstr>      PROPOSED SYSTEMS</vt:lpstr>
      <vt:lpstr>Literature Survey</vt:lpstr>
      <vt:lpstr>        OBJECTIVES</vt:lpstr>
      <vt:lpstr>A System Architecture wefn34ietfw4ekof</vt:lpstr>
      <vt:lpstr>Module-1: Conversion of audio clip to Spectrogram</vt:lpstr>
      <vt:lpstr>Audio clip to Spectrogram</vt:lpstr>
      <vt:lpstr>Module-2:  Feature Extraction</vt:lpstr>
      <vt:lpstr>MFCC</vt:lpstr>
      <vt:lpstr>Module-3: CNN model 1. A convolutional neural network (CNN) is a specific type of artificial neural network that uses perceptrons , a machine learning unit algorithm, for supervised learning, to analyze data.   The CNN structure determines the user’s stress state by a hard decision process. At this time, we decided to make a label-based decision criterion to predict the stress status        </vt:lpstr>
      <vt:lpstr>Dataset:</vt:lpstr>
      <vt:lpstr>Algorithm:</vt:lpstr>
      <vt:lpstr>Result: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DETECTION IN WOMEN USING SPEECH ANALYSIS</dc:title>
  <dc:creator>Moni Alla</dc:creator>
  <cp:lastModifiedBy>Moni Alla</cp:lastModifiedBy>
  <cp:revision>34</cp:revision>
  <dcterms:modified xsi:type="dcterms:W3CDTF">2022-10-18T04:29:39Z</dcterms:modified>
</cp:coreProperties>
</file>