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56" r:id="rId5"/>
    <p:sldId id="257" r:id="rId6"/>
    <p:sldId id="270" r:id="rId7"/>
    <p:sldId id="283" r:id="rId8"/>
    <p:sldId id="284" r:id="rId9"/>
    <p:sldId id="275" r:id="rId10"/>
    <p:sldId id="282" r:id="rId11"/>
    <p:sldId id="278" r:id="rId12"/>
    <p:sldId id="279" r:id="rId13"/>
    <p:sldId id="277" r:id="rId14"/>
    <p:sldId id="281"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80" d="100"/>
          <a:sy n="80" d="100"/>
        </p:scale>
        <p:origin x="312" y="7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7/29/2015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7/29/2015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51131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811000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7077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2601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1602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822006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01060980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70"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05 | Debugging and Deploying on Azure</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33771718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05 </a:t>
            </a:r>
            <a:r>
              <a:rPr lang="en-US" dirty="0" smtClean="0"/>
              <a:t>| Advanced Debugging</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38683994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Debugging</a:t>
            </a:r>
            <a:endParaRPr lang="en-US" dirty="0"/>
          </a:p>
        </p:txBody>
      </p:sp>
    </p:spTree>
    <p:extLst>
      <p:ext uri="{BB962C8B-B14F-4D97-AF65-F5344CB8AC3E}">
        <p14:creationId xmlns:p14="http://schemas.microsoft.com/office/powerpoint/2010/main" val="3214774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9604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Azure Websites Overview</a:t>
            </a:r>
          </a:p>
          <a:p>
            <a:r>
              <a:rPr lang="en-GB" dirty="0" smtClean="0"/>
              <a:t>Introduction to the Azure Dashboard</a:t>
            </a:r>
          </a:p>
          <a:p>
            <a:r>
              <a:rPr lang="en-GB" dirty="0" smtClean="0"/>
              <a:t>Deploying to Azure with the Command Line</a:t>
            </a:r>
          </a:p>
          <a:p>
            <a:r>
              <a:rPr lang="en-GB" dirty="0" smtClean="0"/>
              <a:t>Deploying to Azure with GitHub</a:t>
            </a:r>
          </a:p>
          <a:p>
            <a:r>
              <a:rPr lang="en-GB" dirty="0" smtClean="0"/>
              <a:t>Advanced Debugging</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39541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05 </a:t>
            </a:r>
            <a:r>
              <a:rPr lang="en-US" dirty="0" smtClean="0"/>
              <a:t>| Azure Web Apps Overview</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2658689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Web Apps</a:t>
            </a:r>
            <a:endParaRPr lang="en-US" dirty="0"/>
          </a:p>
        </p:txBody>
      </p:sp>
      <p:sp>
        <p:nvSpPr>
          <p:cNvPr id="3" name="Content Placeholder 2"/>
          <p:cNvSpPr>
            <a:spLocks noGrp="1"/>
          </p:cNvSpPr>
          <p:nvPr>
            <p:ph sz="quarter" idx="10"/>
          </p:nvPr>
        </p:nvSpPr>
        <p:spPr/>
        <p:txBody>
          <a:bodyPr/>
          <a:lstStyle/>
          <a:p>
            <a:r>
              <a:rPr lang="en-US" dirty="0" smtClean="0"/>
              <a:t>Easy to deploy a variety of different web sites: node, python, </a:t>
            </a:r>
            <a:r>
              <a:rPr lang="en-US" dirty="0" err="1" smtClean="0"/>
              <a:t>php</a:t>
            </a:r>
            <a:r>
              <a:rPr lang="en-US" dirty="0" smtClean="0"/>
              <a:t>, asp.net etc..</a:t>
            </a:r>
          </a:p>
          <a:p>
            <a:r>
              <a:rPr lang="en-US" dirty="0" smtClean="0"/>
              <a:t>Can install some software from the gallery like WordPress or preconfigured stacks (MEAN stack).</a:t>
            </a:r>
          </a:p>
          <a:p>
            <a:r>
              <a:rPr lang="en-US" dirty="0" smtClean="0"/>
              <a:t>Has a few limitations such as cannot configure ports, compile native modules for Node .</a:t>
            </a:r>
          </a:p>
          <a:p>
            <a:endParaRPr lang="en-US" dirty="0"/>
          </a:p>
        </p:txBody>
      </p:sp>
    </p:spTree>
    <p:extLst>
      <p:ext uri="{BB962C8B-B14F-4D97-AF65-F5344CB8AC3E}">
        <p14:creationId xmlns:p14="http://schemas.microsoft.com/office/powerpoint/2010/main" val="2150999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Web Apps</a:t>
            </a:r>
            <a:endParaRPr lang="en-US" dirty="0"/>
          </a:p>
        </p:txBody>
      </p:sp>
      <p:sp>
        <p:nvSpPr>
          <p:cNvPr id="3" name="Content Placeholder 2"/>
          <p:cNvSpPr>
            <a:spLocks noGrp="1"/>
          </p:cNvSpPr>
          <p:nvPr>
            <p:ph sz="quarter" idx="10"/>
          </p:nvPr>
        </p:nvSpPr>
        <p:spPr/>
        <p:txBody>
          <a:bodyPr/>
          <a:lstStyle/>
          <a:p>
            <a:r>
              <a:rPr lang="en-US" dirty="0" smtClean="0"/>
              <a:t>Can configure custom domains</a:t>
            </a:r>
          </a:p>
          <a:p>
            <a:r>
              <a:rPr lang="en-US" dirty="0" smtClean="0"/>
              <a:t>Can add FTP users</a:t>
            </a:r>
          </a:p>
          <a:p>
            <a:r>
              <a:rPr lang="en-US" dirty="0" smtClean="0"/>
              <a:t>Can run multiple web sites</a:t>
            </a:r>
          </a:p>
          <a:p>
            <a:r>
              <a:rPr lang="en-US" dirty="0" smtClean="0"/>
              <a:t>Ideal for a production / staging environment </a:t>
            </a:r>
          </a:p>
          <a:p>
            <a:endParaRPr lang="en-US" dirty="0"/>
          </a:p>
        </p:txBody>
      </p:sp>
    </p:spTree>
    <p:extLst>
      <p:ext uri="{BB962C8B-B14F-4D97-AF65-F5344CB8AC3E}">
        <p14:creationId xmlns:p14="http://schemas.microsoft.com/office/powerpoint/2010/main" val="1179049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05 </a:t>
            </a:r>
            <a:r>
              <a:rPr lang="en-US" dirty="0" smtClean="0"/>
              <a:t>| Introduction to the Azure Dashboard</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42168205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the Azure Dashboard</a:t>
            </a:r>
            <a:endParaRPr lang="en-US" dirty="0"/>
          </a:p>
        </p:txBody>
      </p:sp>
    </p:spTree>
    <p:extLst>
      <p:ext uri="{BB962C8B-B14F-4D97-AF65-F5344CB8AC3E}">
        <p14:creationId xmlns:p14="http://schemas.microsoft.com/office/powerpoint/2010/main" val="1857666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05 </a:t>
            </a:r>
            <a:r>
              <a:rPr lang="en-US" dirty="0" smtClean="0"/>
              <a:t>| Deploying to Azure with GitHub</a:t>
            </a:r>
            <a:endParaRPr lang="en-US" dirty="0"/>
          </a:p>
        </p:txBody>
      </p:sp>
      <p:sp>
        <p:nvSpPr>
          <p:cNvPr id="8" name="Subtitle 3"/>
          <p:cNvSpPr>
            <a:spLocks noGrp="1"/>
          </p:cNvSpPr>
          <p:nvPr>
            <p:ph type="subTitle" idx="1"/>
          </p:nvPr>
        </p:nvSpPr>
        <p:spPr>
          <a:xfrm>
            <a:off x="193271" y="5132437"/>
            <a:ext cx="8579886" cy="1460779"/>
          </a:xfrm>
        </p:spPr>
        <p:txBody>
          <a:bodyPr/>
          <a:lstStyle/>
          <a:p>
            <a:r>
              <a:rPr lang="en-US" dirty="0" smtClean="0"/>
              <a:t>Stacey Mulcahy </a:t>
            </a:r>
            <a:r>
              <a:rPr lang="en-US" dirty="0"/>
              <a:t>| </a:t>
            </a:r>
            <a:r>
              <a:rPr lang="en-US" dirty="0" smtClean="0"/>
              <a:t>Technical Evangelist</a:t>
            </a:r>
          </a:p>
          <a:p>
            <a:r>
              <a:rPr lang="en-US" dirty="0" smtClean="0"/>
              <a:t>Rami Sayar | Technical Evangelist </a:t>
            </a:r>
            <a:endParaRPr lang="en-US" dirty="0"/>
          </a:p>
        </p:txBody>
      </p:sp>
    </p:spTree>
    <p:extLst>
      <p:ext uri="{BB962C8B-B14F-4D97-AF65-F5344CB8AC3E}">
        <p14:creationId xmlns:p14="http://schemas.microsoft.com/office/powerpoint/2010/main" val="1329660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to Azure with GitHub</a:t>
            </a:r>
            <a:endParaRPr lang="en-US" dirty="0"/>
          </a:p>
        </p:txBody>
      </p:sp>
    </p:spTree>
    <p:extLst>
      <p:ext uri="{BB962C8B-B14F-4D97-AF65-F5344CB8AC3E}">
        <p14:creationId xmlns:p14="http://schemas.microsoft.com/office/powerpoint/2010/main" val="321618137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3269</TotalTime>
  <Words>200</Words>
  <Application>Microsoft Office PowerPoint</Application>
  <PresentationFormat>Widescreen</PresentationFormat>
  <Paragraphs>39</Paragraphs>
  <Slides>12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Segoe</vt:lpstr>
      <vt:lpstr>Segoe UI</vt:lpstr>
      <vt:lpstr>Segoe UI Light</vt:lpstr>
      <vt:lpstr>1_Office Theme</vt:lpstr>
      <vt:lpstr>PowerPoint Presentation</vt:lpstr>
      <vt:lpstr>Module Overview</vt:lpstr>
      <vt:lpstr>PowerPoint Presentation</vt:lpstr>
      <vt:lpstr>Azure Web Apps</vt:lpstr>
      <vt:lpstr>Azure Web Apps</vt:lpstr>
      <vt:lpstr>PowerPoint Presentation</vt:lpstr>
      <vt:lpstr>Introduction to the Azure Dashboard</vt:lpstr>
      <vt:lpstr>PowerPoint Presentation</vt:lpstr>
      <vt:lpstr>Deploying to Azure with GitHub</vt:lpstr>
      <vt:lpstr>PowerPoint Presentation</vt:lpstr>
      <vt:lpstr>Advanced Debugging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MS LeX Studio L</cp:lastModifiedBy>
  <cp:revision>82</cp:revision>
  <dcterms:created xsi:type="dcterms:W3CDTF">2013-02-15T23:12:42Z</dcterms:created>
  <dcterms:modified xsi:type="dcterms:W3CDTF">2015-07-29T20:52:10Z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