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3" d="100"/>
          <a:sy n="43" d="100"/>
        </p:scale>
        <p:origin x="9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2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7406-26A5-4A5F-9D81-C4F5C107B7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37D3-7B2D-4E5B-A30A-4833DED3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2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regexp_g" TargetMode="External"/><Relationship Id="rId2" Type="http://schemas.openxmlformats.org/officeDocument/2006/relationships/hyperlink" Target="https://www.w3schools.com/js/tryit.asp?filename=tryjs_regexp_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2022.asp" TargetMode="External"/><Relationship Id="rId4" Type="http://schemas.openxmlformats.org/officeDocument/2006/relationships/hyperlink" Target="https://www.w3schools.com/js/tryit.asp?filename=tryjs_regexp_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regexp_0-9" TargetMode="External"/><Relationship Id="rId2" Type="http://schemas.openxmlformats.org/officeDocument/2006/relationships/hyperlink" Target="https://www.w3schools.com/js/tryit.asp?filename=tryjs_regexp_ab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regexp_s" TargetMode="External"/><Relationship Id="rId2" Type="http://schemas.openxmlformats.org/officeDocument/2006/relationships/hyperlink" Target="https://www.w3schools.com/js/tryit.asp?filename=tryjs_regexp_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tryit.asp?filename=tryjs_regexp_b2" TargetMode="External"/><Relationship Id="rId4" Type="http://schemas.openxmlformats.org/officeDocument/2006/relationships/hyperlink" Target="https://www.w3schools.com/js/tryit.asp?filename=tryjs_regexp_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regexp_n2" TargetMode="External"/><Relationship Id="rId2" Type="http://schemas.openxmlformats.org/officeDocument/2006/relationships/hyperlink" Target="https://www.w3schools.com/js/tryit.asp?filename=tryjs_regexp_n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Modifiers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48681" y="2385854"/>
          <a:ext cx="8294637" cy="3230880"/>
        </p:xfrm>
        <a:graphic>
          <a:graphicData uri="http://schemas.openxmlformats.org/drawingml/2006/table">
            <a:tbl>
              <a:tblPr/>
              <a:tblGrid>
                <a:gridCol w="3790131">
                  <a:extLst>
                    <a:ext uri="{9D8B030D-6E8A-4147-A177-3AD203B41FA5}">
                      <a16:colId xmlns:a16="http://schemas.microsoft.com/office/drawing/2014/main" val="654723006"/>
                    </a:ext>
                  </a:extLst>
                </a:gridCol>
                <a:gridCol w="3790131">
                  <a:extLst>
                    <a:ext uri="{9D8B030D-6E8A-4147-A177-3AD203B41FA5}">
                      <a16:colId xmlns:a16="http://schemas.microsoft.com/office/drawing/2014/main" val="33865601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4174873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Try 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4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Perform case-insensitive matching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Try it »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424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Perform a global match (find all)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3"/>
                        </a:rPr>
                        <a:t>Try it »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34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Perform multiline matching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4"/>
                        </a:rPr>
                        <a:t>Try it »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45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Perform start and end matching (New in </a:t>
                      </a:r>
                      <a:r>
                        <a:rPr lang="en-US">
                          <a:effectLst/>
                          <a:hlinkClick r:id="rId5"/>
                        </a:rPr>
                        <a:t>ES2022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467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9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Patterns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48682" y="2873534"/>
          <a:ext cx="8294636" cy="2255520"/>
        </p:xfrm>
        <a:graphic>
          <a:graphicData uri="http://schemas.openxmlformats.org/drawingml/2006/table">
            <a:tbl>
              <a:tblPr/>
              <a:tblGrid>
                <a:gridCol w="1822694">
                  <a:extLst>
                    <a:ext uri="{9D8B030D-6E8A-4147-A177-3AD203B41FA5}">
                      <a16:colId xmlns:a16="http://schemas.microsoft.com/office/drawing/2014/main" val="2804450437"/>
                    </a:ext>
                  </a:extLst>
                </a:gridCol>
                <a:gridCol w="5725725">
                  <a:extLst>
                    <a:ext uri="{9D8B030D-6E8A-4147-A177-3AD203B41FA5}">
                      <a16:colId xmlns:a16="http://schemas.microsoft.com/office/drawing/2014/main" val="2975053112"/>
                    </a:ext>
                  </a:extLst>
                </a:gridCol>
                <a:gridCol w="746217">
                  <a:extLst>
                    <a:ext uri="{9D8B030D-6E8A-4147-A177-3AD203B41FA5}">
                      <a16:colId xmlns:a16="http://schemas.microsoft.com/office/drawing/2014/main" val="345962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Expression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Try 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92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[abc]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any of the characters between the brackets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Try it »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98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[0-9]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any of the digits between the brackets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3"/>
                        </a:rPr>
                        <a:t>Try it »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53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(x|y)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any of the alternatives separated with 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667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4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Metacharacters</a:t>
            </a:r>
            <a:r>
              <a:rPr lang="en-US" dirty="0"/>
              <a:t> are characters with a special meaning: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48682" y="2248694"/>
          <a:ext cx="8294636" cy="3505200"/>
        </p:xfrm>
        <a:graphic>
          <a:graphicData uri="http://schemas.openxmlformats.org/drawingml/2006/table">
            <a:tbl>
              <a:tblPr/>
              <a:tblGrid>
                <a:gridCol w="1822694">
                  <a:extLst>
                    <a:ext uri="{9D8B030D-6E8A-4147-A177-3AD203B41FA5}">
                      <a16:colId xmlns:a16="http://schemas.microsoft.com/office/drawing/2014/main" val="1435802159"/>
                    </a:ext>
                  </a:extLst>
                </a:gridCol>
                <a:gridCol w="3235971">
                  <a:extLst>
                    <a:ext uri="{9D8B030D-6E8A-4147-A177-3AD203B41FA5}">
                      <a16:colId xmlns:a16="http://schemas.microsoft.com/office/drawing/2014/main" val="3178913486"/>
                    </a:ext>
                  </a:extLst>
                </a:gridCol>
                <a:gridCol w="3235971">
                  <a:extLst>
                    <a:ext uri="{9D8B030D-6E8A-4147-A177-3AD203B41FA5}">
                      <a16:colId xmlns:a16="http://schemas.microsoft.com/office/drawing/2014/main" val="1376428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Metacharacter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Try 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67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 digit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Try it »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1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 whitespace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3"/>
                        </a:rPr>
                        <a:t>Try it »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62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 match at the beginning of a word like this: \bWORD, or at the end of a word like this: WORD\b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4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5"/>
                        </a:rPr>
                        <a:t>Try it »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5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\uxxxx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the Unicode character specified by the hexadecimal number xxxx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119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3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Quantifiers</a:t>
            </a:r>
            <a:r>
              <a:rPr lang="en-US" dirty="0"/>
              <a:t> define quantities: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48682" y="2736374"/>
          <a:ext cx="8294636" cy="2529840"/>
        </p:xfrm>
        <a:graphic>
          <a:graphicData uri="http://schemas.openxmlformats.org/drawingml/2006/table">
            <a:tbl>
              <a:tblPr/>
              <a:tblGrid>
                <a:gridCol w="1822694">
                  <a:extLst>
                    <a:ext uri="{9D8B030D-6E8A-4147-A177-3AD203B41FA5}">
                      <a16:colId xmlns:a16="http://schemas.microsoft.com/office/drawing/2014/main" val="4038719182"/>
                    </a:ext>
                  </a:extLst>
                </a:gridCol>
                <a:gridCol w="5725725">
                  <a:extLst>
                    <a:ext uri="{9D8B030D-6E8A-4147-A177-3AD203B41FA5}">
                      <a16:colId xmlns:a16="http://schemas.microsoft.com/office/drawing/2014/main" val="2097675550"/>
                    </a:ext>
                  </a:extLst>
                </a:gridCol>
                <a:gridCol w="746217">
                  <a:extLst>
                    <a:ext uri="{9D8B030D-6E8A-4147-A177-3AD203B41FA5}">
                      <a16:colId xmlns:a16="http://schemas.microsoft.com/office/drawing/2014/main" val="459554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Quantifier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Try 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string that contains at least one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Try it »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214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string that contains zero or more occurrences of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3"/>
                        </a:rPr>
                        <a:t>Try it »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8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n?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string that contains zero or one occurrences of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6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test()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 pattern = /e/;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pattern.test</a:t>
            </a:r>
            <a:r>
              <a:rPr lang="en-US" dirty="0"/>
              <a:t>("The best things in life are free!");</a:t>
            </a:r>
          </a:p>
        </p:txBody>
      </p:sp>
    </p:spTree>
    <p:extLst>
      <p:ext uri="{BB962C8B-B14F-4D97-AF65-F5344CB8AC3E}">
        <p14:creationId xmlns:p14="http://schemas.microsoft.com/office/powerpoint/2010/main" val="267653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Office Theme</vt:lpstr>
      <vt:lpstr>PowerPoint Presentation</vt:lpstr>
      <vt:lpstr>Regular Expression Modifiers </vt:lpstr>
      <vt:lpstr>Regular Expression Patterns </vt:lpstr>
      <vt:lpstr>Metacharacters are characters with a special meaning:</vt:lpstr>
      <vt:lpstr>Quantifiers define quantities:</vt:lpstr>
      <vt:lpstr>Using test()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2024-01-16T02:15:52Z</dcterms:created>
  <dcterms:modified xsi:type="dcterms:W3CDTF">2024-01-16T02:19:22Z</dcterms:modified>
</cp:coreProperties>
</file>