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8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</p:sldIdLst>
  <p:sldSz cx="9144000" cy="5143500" type="screen16x9"/>
  <p:notesSz cx="6858000" cy="9144000"/>
  <p:custDataLst>
    <p:tags r:id="rId13"/>
  </p:custDataLst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92" d="100"/>
          <a:sy n="92" d="100"/>
        </p:scale>
        <p:origin x="5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3B7D2-1FB8-44C7-8156-72A206BE5FF7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58B88-EC03-455B-BBE0-95EA69A74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180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744C1-E5F4-494F-83B1-3BF169EAC4D6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063DB-BF9B-4665-A070-203D190DC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285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063DB-BF9B-4665-A070-203D190DCE6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1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ard 7"/>
          <p:cNvSpPr/>
          <p:nvPr userDrawn="1"/>
        </p:nvSpPr>
        <p:spPr>
          <a:xfrm>
            <a:off x="216000" y="216000"/>
            <a:ext cx="8712000" cy="4716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5004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5004 h 10000"/>
              <a:gd name="connsiteX0" fmla="*/ 0 w 10000"/>
              <a:gd name="connsiteY0" fmla="*/ 8225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8225 h 10000"/>
              <a:gd name="connsiteX0" fmla="*/ 0 w 10003"/>
              <a:gd name="connsiteY0" fmla="*/ 10010 h 10010"/>
              <a:gd name="connsiteX1" fmla="*/ 1650 w 10003"/>
              <a:gd name="connsiteY1" fmla="*/ 0 h 10010"/>
              <a:gd name="connsiteX2" fmla="*/ 10003 w 10003"/>
              <a:gd name="connsiteY2" fmla="*/ 0 h 10010"/>
              <a:gd name="connsiteX3" fmla="*/ 10003 w 10003"/>
              <a:gd name="connsiteY3" fmla="*/ 10000 h 10010"/>
              <a:gd name="connsiteX4" fmla="*/ 3 w 10003"/>
              <a:gd name="connsiteY4" fmla="*/ 10000 h 10010"/>
              <a:gd name="connsiteX5" fmla="*/ 0 w 10003"/>
              <a:gd name="connsiteY5" fmla="*/ 10010 h 10010"/>
              <a:gd name="connsiteX0" fmla="*/ 0 w 10003"/>
              <a:gd name="connsiteY0" fmla="*/ 10010 h 10010"/>
              <a:gd name="connsiteX1" fmla="*/ 1412 w 10003"/>
              <a:gd name="connsiteY1" fmla="*/ 5 h 10010"/>
              <a:gd name="connsiteX2" fmla="*/ 10003 w 10003"/>
              <a:gd name="connsiteY2" fmla="*/ 0 h 10010"/>
              <a:gd name="connsiteX3" fmla="*/ 10003 w 10003"/>
              <a:gd name="connsiteY3" fmla="*/ 10000 h 10010"/>
              <a:gd name="connsiteX4" fmla="*/ 3 w 10003"/>
              <a:gd name="connsiteY4" fmla="*/ 10000 h 10010"/>
              <a:gd name="connsiteX5" fmla="*/ 0 w 10003"/>
              <a:gd name="connsiteY5" fmla="*/ 10010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3" h="10010">
                <a:moveTo>
                  <a:pt x="0" y="10010"/>
                </a:moveTo>
                <a:lnTo>
                  <a:pt x="1412" y="5"/>
                </a:lnTo>
                <a:lnTo>
                  <a:pt x="10003" y="0"/>
                </a:lnTo>
                <a:lnTo>
                  <a:pt x="10003" y="10000"/>
                </a:lnTo>
                <a:lnTo>
                  <a:pt x="3" y="10000"/>
                </a:lnTo>
                <a:cubicBezTo>
                  <a:pt x="2" y="10003"/>
                  <a:pt x="1" y="10007"/>
                  <a:pt x="0" y="1001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216000" y="216000"/>
            <a:ext cx="8712000" cy="4716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418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4180 h 10000"/>
              <a:gd name="connsiteX0" fmla="*/ 0 w 10000"/>
              <a:gd name="connsiteY0" fmla="*/ 6764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6764 h 10000"/>
              <a:gd name="connsiteX0" fmla="*/ 0 w 10000"/>
              <a:gd name="connsiteY0" fmla="*/ 8878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8878 h 10000"/>
              <a:gd name="connsiteX0" fmla="*/ 0 w 10000"/>
              <a:gd name="connsiteY0" fmla="*/ 10006 h 10006"/>
              <a:gd name="connsiteX1" fmla="*/ 1647 w 10000"/>
              <a:gd name="connsiteY1" fmla="*/ 0 h 10006"/>
              <a:gd name="connsiteX2" fmla="*/ 10000 w 10000"/>
              <a:gd name="connsiteY2" fmla="*/ 0 h 10006"/>
              <a:gd name="connsiteX3" fmla="*/ 10000 w 10000"/>
              <a:gd name="connsiteY3" fmla="*/ 10000 h 10006"/>
              <a:gd name="connsiteX4" fmla="*/ 0 w 10000"/>
              <a:gd name="connsiteY4" fmla="*/ 10000 h 10006"/>
              <a:gd name="connsiteX5" fmla="*/ 0 w 10000"/>
              <a:gd name="connsiteY5" fmla="*/ 10006 h 10006"/>
              <a:gd name="connsiteX0" fmla="*/ 0 w 10000"/>
              <a:gd name="connsiteY0" fmla="*/ 10006 h 10006"/>
              <a:gd name="connsiteX1" fmla="*/ 1412 w 10000"/>
              <a:gd name="connsiteY1" fmla="*/ 0 h 10006"/>
              <a:gd name="connsiteX2" fmla="*/ 10000 w 10000"/>
              <a:gd name="connsiteY2" fmla="*/ 0 h 10006"/>
              <a:gd name="connsiteX3" fmla="*/ 10000 w 10000"/>
              <a:gd name="connsiteY3" fmla="*/ 10000 h 10006"/>
              <a:gd name="connsiteX4" fmla="*/ 0 w 10000"/>
              <a:gd name="connsiteY4" fmla="*/ 10000 h 10006"/>
              <a:gd name="connsiteX5" fmla="*/ 0 w 10000"/>
              <a:gd name="connsiteY5" fmla="*/ 10006 h 10006"/>
              <a:gd name="connsiteX0" fmla="*/ 16 w 10000"/>
              <a:gd name="connsiteY0" fmla="*/ 10021 h 10021"/>
              <a:gd name="connsiteX1" fmla="*/ 1412 w 10000"/>
              <a:gd name="connsiteY1" fmla="*/ 0 h 10021"/>
              <a:gd name="connsiteX2" fmla="*/ 10000 w 10000"/>
              <a:gd name="connsiteY2" fmla="*/ 0 h 10021"/>
              <a:gd name="connsiteX3" fmla="*/ 10000 w 10000"/>
              <a:gd name="connsiteY3" fmla="*/ 10000 h 10021"/>
              <a:gd name="connsiteX4" fmla="*/ 0 w 10000"/>
              <a:gd name="connsiteY4" fmla="*/ 10000 h 10021"/>
              <a:gd name="connsiteX5" fmla="*/ 16 w 10000"/>
              <a:gd name="connsiteY5" fmla="*/ 10021 h 1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21">
                <a:moveTo>
                  <a:pt x="16" y="10021"/>
                </a:moveTo>
                <a:lnTo>
                  <a:pt x="1412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5" y="10007"/>
                  <a:pt x="11" y="10014"/>
                  <a:pt x="16" y="10021"/>
                </a:cubicBezTo>
                <a:close/>
              </a:path>
            </a:pathLst>
          </a:custGeom>
          <a:noFill/>
          <a:ln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9" y="216000"/>
            <a:ext cx="902131" cy="9000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73955" y="3496826"/>
            <a:ext cx="8785225" cy="1435537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863" y="3593990"/>
            <a:ext cx="7239601" cy="65114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9863" y="4257182"/>
            <a:ext cx="7239601" cy="324000"/>
          </a:xfrm>
        </p:spPr>
        <p:txBody>
          <a:bodyPr wrap="none" anchor="b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439863" y="4590957"/>
            <a:ext cx="5405437" cy="254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sv-SE" dirty="0" smtClean="0"/>
              <a:t>20XX-XX-XX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9675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57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863" y="410746"/>
            <a:ext cx="4608000" cy="540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6"/>
          </p:nvPr>
        </p:nvSpPr>
        <p:spPr>
          <a:xfrm>
            <a:off x="1440000" y="1152000"/>
            <a:ext cx="4608000" cy="288000"/>
          </a:xfrm>
        </p:spPr>
        <p:txBody>
          <a:bodyPr anchor="t">
            <a:no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863" y="1440000"/>
            <a:ext cx="4608001" cy="3276000"/>
          </a:xfrm>
        </p:spPr>
        <p:txBody>
          <a:bodyPr/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6868273" y="216000"/>
            <a:ext cx="2052000" cy="230400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338 w 10000"/>
              <a:gd name="connsiteY0" fmla="*/ 0 h 10018"/>
              <a:gd name="connsiteX1" fmla="*/ 10000 w 10000"/>
              <a:gd name="connsiteY1" fmla="*/ 18 h 10018"/>
              <a:gd name="connsiteX2" fmla="*/ 10000 w 10000"/>
              <a:gd name="connsiteY2" fmla="*/ 10018 h 10018"/>
              <a:gd name="connsiteX3" fmla="*/ 0 w 10000"/>
              <a:gd name="connsiteY3" fmla="*/ 10018 h 10018"/>
              <a:gd name="connsiteX4" fmla="*/ 2338 w 10000"/>
              <a:gd name="connsiteY4" fmla="*/ 0 h 10018"/>
              <a:gd name="connsiteX0" fmla="*/ 2423 w 10000"/>
              <a:gd name="connsiteY0" fmla="*/ 0 h 10018"/>
              <a:gd name="connsiteX1" fmla="*/ 10000 w 10000"/>
              <a:gd name="connsiteY1" fmla="*/ 18 h 10018"/>
              <a:gd name="connsiteX2" fmla="*/ 10000 w 10000"/>
              <a:gd name="connsiteY2" fmla="*/ 10018 h 10018"/>
              <a:gd name="connsiteX3" fmla="*/ 0 w 10000"/>
              <a:gd name="connsiteY3" fmla="*/ 10018 h 10018"/>
              <a:gd name="connsiteX4" fmla="*/ 2423 w 10000"/>
              <a:gd name="connsiteY4" fmla="*/ 0 h 10018"/>
              <a:gd name="connsiteX0" fmla="*/ 2934 w 10000"/>
              <a:gd name="connsiteY0" fmla="*/ 0 h 10018"/>
              <a:gd name="connsiteX1" fmla="*/ 10000 w 10000"/>
              <a:gd name="connsiteY1" fmla="*/ 18 h 10018"/>
              <a:gd name="connsiteX2" fmla="*/ 10000 w 10000"/>
              <a:gd name="connsiteY2" fmla="*/ 10018 h 10018"/>
              <a:gd name="connsiteX3" fmla="*/ 0 w 10000"/>
              <a:gd name="connsiteY3" fmla="*/ 10018 h 10018"/>
              <a:gd name="connsiteX4" fmla="*/ 2934 w 10000"/>
              <a:gd name="connsiteY4" fmla="*/ 0 h 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18">
                <a:moveTo>
                  <a:pt x="2934" y="0"/>
                </a:moveTo>
                <a:lnTo>
                  <a:pt x="10000" y="18"/>
                </a:lnTo>
                <a:lnTo>
                  <a:pt x="10000" y="10018"/>
                </a:lnTo>
                <a:lnTo>
                  <a:pt x="0" y="10018"/>
                </a:lnTo>
                <a:lnTo>
                  <a:pt x="2934" y="0"/>
                </a:lnTo>
                <a:close/>
              </a:path>
            </a:pathLst>
          </a:custGeo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54640" y="2615271"/>
            <a:ext cx="2664000" cy="230400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900 w 10000"/>
              <a:gd name="connsiteY0" fmla="*/ 0 h 10119"/>
              <a:gd name="connsiteX1" fmla="*/ 10000 w 10000"/>
              <a:gd name="connsiteY1" fmla="*/ 119 h 10119"/>
              <a:gd name="connsiteX2" fmla="*/ 10000 w 10000"/>
              <a:gd name="connsiteY2" fmla="*/ 10119 h 10119"/>
              <a:gd name="connsiteX3" fmla="*/ 0 w 10000"/>
              <a:gd name="connsiteY3" fmla="*/ 10119 h 10119"/>
              <a:gd name="connsiteX4" fmla="*/ 1900 w 10000"/>
              <a:gd name="connsiteY4" fmla="*/ 0 h 10119"/>
              <a:gd name="connsiteX0" fmla="*/ 1933 w 10000"/>
              <a:gd name="connsiteY0" fmla="*/ 0 h 10003"/>
              <a:gd name="connsiteX1" fmla="*/ 10000 w 10000"/>
              <a:gd name="connsiteY1" fmla="*/ 3 h 10003"/>
              <a:gd name="connsiteX2" fmla="*/ 10000 w 10000"/>
              <a:gd name="connsiteY2" fmla="*/ 10003 h 10003"/>
              <a:gd name="connsiteX3" fmla="*/ 0 w 10000"/>
              <a:gd name="connsiteY3" fmla="*/ 10003 h 10003"/>
              <a:gd name="connsiteX4" fmla="*/ 1933 w 10000"/>
              <a:gd name="connsiteY4" fmla="*/ 0 h 10003"/>
              <a:gd name="connsiteX0" fmla="*/ 2255 w 10000"/>
              <a:gd name="connsiteY0" fmla="*/ 0 h 10024"/>
              <a:gd name="connsiteX1" fmla="*/ 10000 w 10000"/>
              <a:gd name="connsiteY1" fmla="*/ 24 h 10024"/>
              <a:gd name="connsiteX2" fmla="*/ 10000 w 10000"/>
              <a:gd name="connsiteY2" fmla="*/ 10024 h 10024"/>
              <a:gd name="connsiteX3" fmla="*/ 0 w 10000"/>
              <a:gd name="connsiteY3" fmla="*/ 10024 h 10024"/>
              <a:gd name="connsiteX4" fmla="*/ 2255 w 10000"/>
              <a:gd name="connsiteY4" fmla="*/ 0 h 1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24">
                <a:moveTo>
                  <a:pt x="2255" y="0"/>
                </a:moveTo>
                <a:lnTo>
                  <a:pt x="10000" y="24"/>
                </a:lnTo>
                <a:lnTo>
                  <a:pt x="10000" y="10024"/>
                </a:lnTo>
                <a:lnTo>
                  <a:pt x="0" y="10024"/>
                </a:lnTo>
                <a:lnTo>
                  <a:pt x="2255" y="0"/>
                </a:lnTo>
                <a:close/>
              </a:path>
            </a:pathLst>
          </a:custGeom>
        </p:spPr>
        <p:txBody>
          <a:bodyPr vert="horz" lIns="0" tIns="0" rIns="0" bIns="0" rtlCol="0" anchor="t">
            <a:normAutofit/>
          </a:bodyPr>
          <a:lstStyle>
            <a:lvl1pPr marL="180000" indent="-180000">
              <a:buNone/>
              <a:defRPr lang="en-GB" sz="1200"/>
            </a:lvl1pPr>
          </a:lstStyle>
          <a:p>
            <a:pPr marL="0" lvl="0" indent="0" algn="ctr"/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645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041005" y="216000"/>
            <a:ext cx="1872000" cy="1584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2188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1691 w 10000"/>
              <a:gd name="connsiteY0" fmla="*/ 2488 h 10000"/>
              <a:gd name="connsiteX1" fmla="*/ 2188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1691 w 10000"/>
              <a:gd name="connsiteY5" fmla="*/ 248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1691" y="2488"/>
                </a:moveTo>
                <a:cubicBezTo>
                  <a:pt x="1857" y="1659"/>
                  <a:pt x="2022" y="829"/>
                  <a:pt x="2188" y="0"/>
                </a:cubicBez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1691" y="2488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048775" y="216000"/>
            <a:ext cx="1872000" cy="158400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201932" y="1937099"/>
            <a:ext cx="4716000" cy="2988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685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345 w 10000"/>
              <a:gd name="connsiteY0" fmla="*/ 8127 h 10000"/>
              <a:gd name="connsiteX1" fmla="*/ 1685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345 w 10000"/>
              <a:gd name="connsiteY5" fmla="*/ 812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345" y="8127"/>
                </a:moveTo>
                <a:lnTo>
                  <a:pt x="1685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345" y="8127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042477" y="216000"/>
            <a:ext cx="1872000" cy="302400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5045857" y="3349449"/>
            <a:ext cx="1872000" cy="158400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7052068" y="216000"/>
            <a:ext cx="1872000" cy="158400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7052068" y="1906361"/>
            <a:ext cx="1872000" cy="302400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5162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3"/>
          </p:nvPr>
        </p:nvSpPr>
        <p:spPr>
          <a:xfrm>
            <a:off x="1439863" y="908877"/>
            <a:ext cx="7236000" cy="381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3469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har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3"/>
          </p:nvPr>
        </p:nvSpPr>
        <p:spPr>
          <a:xfrm>
            <a:off x="1439863" y="908877"/>
            <a:ext cx="7236000" cy="381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9" y="216000"/>
            <a:ext cx="902131" cy="900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9194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3"/>
          </p:nvPr>
        </p:nvSpPr>
        <p:spPr>
          <a:xfrm>
            <a:off x="1439863" y="910800"/>
            <a:ext cx="3564000" cy="183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6" name="Chart Placeholder 8"/>
          <p:cNvSpPr>
            <a:spLocks noGrp="1"/>
          </p:cNvSpPr>
          <p:nvPr>
            <p:ph type="chart" sz="quarter" idx="16"/>
          </p:nvPr>
        </p:nvSpPr>
        <p:spPr>
          <a:xfrm>
            <a:off x="5115388" y="910800"/>
            <a:ext cx="3564000" cy="183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7" name="Chart Placeholder 8"/>
          <p:cNvSpPr>
            <a:spLocks noGrp="1"/>
          </p:cNvSpPr>
          <p:nvPr>
            <p:ph type="chart" sz="quarter" idx="17"/>
          </p:nvPr>
        </p:nvSpPr>
        <p:spPr>
          <a:xfrm>
            <a:off x="1440000" y="2869340"/>
            <a:ext cx="3564000" cy="183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8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5115600" y="2869340"/>
            <a:ext cx="3564000" cy="183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240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harts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3"/>
          </p:nvPr>
        </p:nvSpPr>
        <p:spPr>
          <a:xfrm>
            <a:off x="1439863" y="910800"/>
            <a:ext cx="3564000" cy="183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6" name="Chart Placeholder 8"/>
          <p:cNvSpPr>
            <a:spLocks noGrp="1"/>
          </p:cNvSpPr>
          <p:nvPr>
            <p:ph type="chart" sz="quarter" idx="16"/>
          </p:nvPr>
        </p:nvSpPr>
        <p:spPr>
          <a:xfrm>
            <a:off x="5115388" y="910800"/>
            <a:ext cx="3564000" cy="183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7" name="Chart Placeholder 8"/>
          <p:cNvSpPr>
            <a:spLocks noGrp="1"/>
          </p:cNvSpPr>
          <p:nvPr>
            <p:ph type="chart" sz="quarter" idx="17"/>
          </p:nvPr>
        </p:nvSpPr>
        <p:spPr>
          <a:xfrm>
            <a:off x="1440000" y="2869340"/>
            <a:ext cx="3564000" cy="183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8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5115600" y="2869340"/>
            <a:ext cx="3564000" cy="183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9" y="216000"/>
            <a:ext cx="902131" cy="900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292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9522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1868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1440000" y="1152000"/>
            <a:ext cx="7239600" cy="216000"/>
          </a:xfrm>
        </p:spPr>
        <p:txBody>
          <a:bodyPr anchor="t">
            <a:no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8000"/>
              </a:lnSpc>
              <a:defRPr/>
            </a:lvl1pPr>
            <a:lvl2pPr marL="396000" indent="-180000">
              <a:buSzPct val="100000"/>
              <a:buFont typeface="Arial" panose="020B0604020202020204" pitchFamily="34" charset="0"/>
              <a:buChar char="•"/>
              <a:defRPr/>
            </a:lvl2pPr>
            <a:lvl3pPr>
              <a:buSzPct val="100000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68775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1440000" y="1152000"/>
            <a:ext cx="7239600" cy="216000"/>
          </a:xfrm>
        </p:spPr>
        <p:txBody>
          <a:bodyPr anchor="t">
            <a:no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8000"/>
              </a:lnSpc>
              <a:defRPr/>
            </a:lvl1pPr>
            <a:lvl2pPr marL="396000" indent="-180000">
              <a:buSzPct val="100000"/>
              <a:buFont typeface="Arial" panose="020B0604020202020204" pitchFamily="34" charset="0"/>
              <a:buChar char="•"/>
              <a:defRPr/>
            </a:lvl2pPr>
            <a:lvl3pPr>
              <a:buSzPct val="100000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9" y="216000"/>
            <a:ext cx="902131" cy="900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948010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1440000" y="1152000"/>
            <a:ext cx="3528000" cy="216000"/>
          </a:xfrm>
        </p:spPr>
        <p:txBody>
          <a:bodyPr anchor="t">
            <a:no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9863" y="1440000"/>
            <a:ext cx="3528000" cy="3276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buSzPct val="100000"/>
              <a:defRPr lang="en-US" dirty="0" smtClean="0"/>
            </a:lvl2pPr>
            <a:lvl3pPr>
              <a:buSzPct val="100000"/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8000" y="1152000"/>
            <a:ext cx="3528000" cy="216000"/>
          </a:xfrm>
        </p:spPr>
        <p:txBody>
          <a:bodyPr anchor="t">
            <a:no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00" y="1440000"/>
            <a:ext cx="3528000" cy="3276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6253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000" y="1152000"/>
            <a:ext cx="3528000" cy="216000"/>
          </a:xfrm>
        </p:spPr>
        <p:txBody>
          <a:bodyPr anchor="t">
            <a:no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9863" y="1440000"/>
            <a:ext cx="3528000" cy="327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8000" y="1152000"/>
            <a:ext cx="3528000" cy="216000"/>
          </a:xfrm>
        </p:spPr>
        <p:txBody>
          <a:bodyPr anchor="t">
            <a:no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8000" y="1440000"/>
            <a:ext cx="3528000" cy="327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28144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863" y="1507388"/>
            <a:ext cx="7243761" cy="2139553"/>
          </a:xfrm>
        </p:spPr>
        <p:txBody>
          <a:bodyPr anchor="ctr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2162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ference slide big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Card 7"/>
          <p:cNvSpPr/>
          <p:nvPr userDrawn="1"/>
        </p:nvSpPr>
        <p:spPr>
          <a:xfrm>
            <a:off x="216000" y="216000"/>
            <a:ext cx="8712000" cy="4716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5004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5004 h 10000"/>
              <a:gd name="connsiteX0" fmla="*/ 0 w 10000"/>
              <a:gd name="connsiteY0" fmla="*/ 8225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8225 h 10000"/>
              <a:gd name="connsiteX0" fmla="*/ 0 w 10003"/>
              <a:gd name="connsiteY0" fmla="*/ 10010 h 10010"/>
              <a:gd name="connsiteX1" fmla="*/ 1650 w 10003"/>
              <a:gd name="connsiteY1" fmla="*/ 0 h 10010"/>
              <a:gd name="connsiteX2" fmla="*/ 10003 w 10003"/>
              <a:gd name="connsiteY2" fmla="*/ 0 h 10010"/>
              <a:gd name="connsiteX3" fmla="*/ 10003 w 10003"/>
              <a:gd name="connsiteY3" fmla="*/ 10000 h 10010"/>
              <a:gd name="connsiteX4" fmla="*/ 3 w 10003"/>
              <a:gd name="connsiteY4" fmla="*/ 10000 h 10010"/>
              <a:gd name="connsiteX5" fmla="*/ 0 w 10003"/>
              <a:gd name="connsiteY5" fmla="*/ 10010 h 10010"/>
              <a:gd name="connsiteX0" fmla="*/ 0 w 10003"/>
              <a:gd name="connsiteY0" fmla="*/ 10010 h 10010"/>
              <a:gd name="connsiteX1" fmla="*/ 1412 w 10003"/>
              <a:gd name="connsiteY1" fmla="*/ 5 h 10010"/>
              <a:gd name="connsiteX2" fmla="*/ 10003 w 10003"/>
              <a:gd name="connsiteY2" fmla="*/ 0 h 10010"/>
              <a:gd name="connsiteX3" fmla="*/ 10003 w 10003"/>
              <a:gd name="connsiteY3" fmla="*/ 10000 h 10010"/>
              <a:gd name="connsiteX4" fmla="*/ 3 w 10003"/>
              <a:gd name="connsiteY4" fmla="*/ 10000 h 10010"/>
              <a:gd name="connsiteX5" fmla="*/ 0 w 10003"/>
              <a:gd name="connsiteY5" fmla="*/ 10010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3" h="10010">
                <a:moveTo>
                  <a:pt x="0" y="10010"/>
                </a:moveTo>
                <a:lnTo>
                  <a:pt x="1412" y="5"/>
                </a:lnTo>
                <a:lnTo>
                  <a:pt x="10003" y="0"/>
                </a:lnTo>
                <a:lnTo>
                  <a:pt x="10003" y="10000"/>
                </a:lnTo>
                <a:lnTo>
                  <a:pt x="3" y="10000"/>
                </a:lnTo>
                <a:cubicBezTo>
                  <a:pt x="2" y="10003"/>
                  <a:pt x="1" y="10007"/>
                  <a:pt x="0" y="1001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214311" y="216000"/>
            <a:ext cx="8712000" cy="4716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418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4180 h 10000"/>
              <a:gd name="connsiteX0" fmla="*/ 0 w 10000"/>
              <a:gd name="connsiteY0" fmla="*/ 6764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6764 h 10000"/>
              <a:gd name="connsiteX0" fmla="*/ 0 w 10000"/>
              <a:gd name="connsiteY0" fmla="*/ 8878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8878 h 10000"/>
              <a:gd name="connsiteX0" fmla="*/ 0 w 10000"/>
              <a:gd name="connsiteY0" fmla="*/ 10006 h 10006"/>
              <a:gd name="connsiteX1" fmla="*/ 1647 w 10000"/>
              <a:gd name="connsiteY1" fmla="*/ 0 h 10006"/>
              <a:gd name="connsiteX2" fmla="*/ 10000 w 10000"/>
              <a:gd name="connsiteY2" fmla="*/ 0 h 10006"/>
              <a:gd name="connsiteX3" fmla="*/ 10000 w 10000"/>
              <a:gd name="connsiteY3" fmla="*/ 10000 h 10006"/>
              <a:gd name="connsiteX4" fmla="*/ 0 w 10000"/>
              <a:gd name="connsiteY4" fmla="*/ 10000 h 10006"/>
              <a:gd name="connsiteX5" fmla="*/ 0 w 10000"/>
              <a:gd name="connsiteY5" fmla="*/ 10006 h 10006"/>
              <a:gd name="connsiteX0" fmla="*/ 0 w 10000"/>
              <a:gd name="connsiteY0" fmla="*/ 10006 h 10006"/>
              <a:gd name="connsiteX1" fmla="*/ 1412 w 10000"/>
              <a:gd name="connsiteY1" fmla="*/ 0 h 10006"/>
              <a:gd name="connsiteX2" fmla="*/ 10000 w 10000"/>
              <a:gd name="connsiteY2" fmla="*/ 0 h 10006"/>
              <a:gd name="connsiteX3" fmla="*/ 10000 w 10000"/>
              <a:gd name="connsiteY3" fmla="*/ 10000 h 10006"/>
              <a:gd name="connsiteX4" fmla="*/ 0 w 10000"/>
              <a:gd name="connsiteY4" fmla="*/ 10000 h 10006"/>
              <a:gd name="connsiteX5" fmla="*/ 0 w 10000"/>
              <a:gd name="connsiteY5" fmla="*/ 10006 h 10006"/>
              <a:gd name="connsiteX0" fmla="*/ 16 w 10000"/>
              <a:gd name="connsiteY0" fmla="*/ 10021 h 10021"/>
              <a:gd name="connsiteX1" fmla="*/ 1412 w 10000"/>
              <a:gd name="connsiteY1" fmla="*/ 0 h 10021"/>
              <a:gd name="connsiteX2" fmla="*/ 10000 w 10000"/>
              <a:gd name="connsiteY2" fmla="*/ 0 h 10021"/>
              <a:gd name="connsiteX3" fmla="*/ 10000 w 10000"/>
              <a:gd name="connsiteY3" fmla="*/ 10000 h 10021"/>
              <a:gd name="connsiteX4" fmla="*/ 0 w 10000"/>
              <a:gd name="connsiteY4" fmla="*/ 10000 h 10021"/>
              <a:gd name="connsiteX5" fmla="*/ 16 w 10000"/>
              <a:gd name="connsiteY5" fmla="*/ 10021 h 1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21">
                <a:moveTo>
                  <a:pt x="16" y="10021"/>
                </a:moveTo>
                <a:lnTo>
                  <a:pt x="1412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5" y="10007"/>
                  <a:pt x="11" y="10014"/>
                  <a:pt x="16" y="10021"/>
                </a:cubicBezTo>
                <a:close/>
              </a:path>
            </a:pathLst>
          </a:custGeom>
          <a:noFill/>
          <a:ln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863" y="2571749"/>
            <a:ext cx="7239601" cy="1288385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0"/>
          </p:nvPr>
        </p:nvSpPr>
        <p:spPr>
          <a:xfrm>
            <a:off x="1440000" y="3924000"/>
            <a:ext cx="7239600" cy="216000"/>
          </a:xfrm>
        </p:spPr>
        <p:txBody>
          <a:bodyPr anchor="t">
            <a:no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39863" y="4144575"/>
            <a:ext cx="7239601" cy="576000"/>
          </a:xfrm>
        </p:spPr>
        <p:txBody>
          <a:bodyPr vert="horz" wrap="none" lIns="0" tIns="0" rIns="0" bIns="0" rtlCol="0" anchor="t">
            <a:noAutofit/>
          </a:bodyPr>
          <a:lstStyle>
            <a:lvl1pPr>
              <a:spcBef>
                <a:spcPts val="0"/>
              </a:spcBef>
              <a:defRPr lang="en-US" smtClean="0">
                <a:solidFill>
                  <a:schemeClr val="tx1"/>
                </a:solidFill>
              </a:defRPr>
            </a:lvl1pPr>
            <a:lvl2pPr>
              <a:defRPr lang="en-US" sz="1500" smtClean="0"/>
            </a:lvl2pPr>
            <a:lvl3pPr>
              <a:defRPr lang="en-US" sz="1350" smtClean="0"/>
            </a:lvl3pPr>
            <a:lvl4pPr>
              <a:defRPr lang="en-US" sz="1200" smtClean="0"/>
            </a:lvl4pPr>
            <a:lvl5pPr>
              <a:defRPr lang="en-GB" sz="1200"/>
            </a:lvl5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790" y="346752"/>
            <a:ext cx="2662667" cy="216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9" y="216000"/>
            <a:ext cx="902131" cy="900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65337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Card 7"/>
          <p:cNvSpPr/>
          <p:nvPr userDrawn="1"/>
        </p:nvSpPr>
        <p:spPr>
          <a:xfrm>
            <a:off x="216000" y="216000"/>
            <a:ext cx="8712000" cy="4716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5004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5004 h 10000"/>
              <a:gd name="connsiteX0" fmla="*/ 0 w 10000"/>
              <a:gd name="connsiteY0" fmla="*/ 8225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8225 h 10000"/>
              <a:gd name="connsiteX0" fmla="*/ 0 w 10003"/>
              <a:gd name="connsiteY0" fmla="*/ 10010 h 10010"/>
              <a:gd name="connsiteX1" fmla="*/ 1650 w 10003"/>
              <a:gd name="connsiteY1" fmla="*/ 0 h 10010"/>
              <a:gd name="connsiteX2" fmla="*/ 10003 w 10003"/>
              <a:gd name="connsiteY2" fmla="*/ 0 h 10010"/>
              <a:gd name="connsiteX3" fmla="*/ 10003 w 10003"/>
              <a:gd name="connsiteY3" fmla="*/ 10000 h 10010"/>
              <a:gd name="connsiteX4" fmla="*/ 3 w 10003"/>
              <a:gd name="connsiteY4" fmla="*/ 10000 h 10010"/>
              <a:gd name="connsiteX5" fmla="*/ 0 w 10003"/>
              <a:gd name="connsiteY5" fmla="*/ 10010 h 10010"/>
              <a:gd name="connsiteX0" fmla="*/ 0 w 10003"/>
              <a:gd name="connsiteY0" fmla="*/ 10010 h 10010"/>
              <a:gd name="connsiteX1" fmla="*/ 1412 w 10003"/>
              <a:gd name="connsiteY1" fmla="*/ 5 h 10010"/>
              <a:gd name="connsiteX2" fmla="*/ 10003 w 10003"/>
              <a:gd name="connsiteY2" fmla="*/ 0 h 10010"/>
              <a:gd name="connsiteX3" fmla="*/ 10003 w 10003"/>
              <a:gd name="connsiteY3" fmla="*/ 10000 h 10010"/>
              <a:gd name="connsiteX4" fmla="*/ 3 w 10003"/>
              <a:gd name="connsiteY4" fmla="*/ 10000 h 10010"/>
              <a:gd name="connsiteX5" fmla="*/ 0 w 10003"/>
              <a:gd name="connsiteY5" fmla="*/ 10010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3" h="10010">
                <a:moveTo>
                  <a:pt x="0" y="10010"/>
                </a:moveTo>
                <a:lnTo>
                  <a:pt x="1412" y="5"/>
                </a:lnTo>
                <a:lnTo>
                  <a:pt x="10003" y="0"/>
                </a:lnTo>
                <a:lnTo>
                  <a:pt x="10003" y="10000"/>
                </a:lnTo>
                <a:lnTo>
                  <a:pt x="3" y="10000"/>
                </a:lnTo>
                <a:cubicBezTo>
                  <a:pt x="2" y="10003"/>
                  <a:pt x="1" y="10007"/>
                  <a:pt x="0" y="1001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214311" y="216000"/>
            <a:ext cx="8712000" cy="4716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418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4180 h 10000"/>
              <a:gd name="connsiteX0" fmla="*/ 0 w 10000"/>
              <a:gd name="connsiteY0" fmla="*/ 6764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6764 h 10000"/>
              <a:gd name="connsiteX0" fmla="*/ 0 w 10000"/>
              <a:gd name="connsiteY0" fmla="*/ 8878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8878 h 10000"/>
              <a:gd name="connsiteX0" fmla="*/ 0 w 10000"/>
              <a:gd name="connsiteY0" fmla="*/ 10006 h 10006"/>
              <a:gd name="connsiteX1" fmla="*/ 1647 w 10000"/>
              <a:gd name="connsiteY1" fmla="*/ 0 h 10006"/>
              <a:gd name="connsiteX2" fmla="*/ 10000 w 10000"/>
              <a:gd name="connsiteY2" fmla="*/ 0 h 10006"/>
              <a:gd name="connsiteX3" fmla="*/ 10000 w 10000"/>
              <a:gd name="connsiteY3" fmla="*/ 10000 h 10006"/>
              <a:gd name="connsiteX4" fmla="*/ 0 w 10000"/>
              <a:gd name="connsiteY4" fmla="*/ 10000 h 10006"/>
              <a:gd name="connsiteX5" fmla="*/ 0 w 10000"/>
              <a:gd name="connsiteY5" fmla="*/ 10006 h 10006"/>
              <a:gd name="connsiteX0" fmla="*/ 0 w 10000"/>
              <a:gd name="connsiteY0" fmla="*/ 10006 h 10006"/>
              <a:gd name="connsiteX1" fmla="*/ 1412 w 10000"/>
              <a:gd name="connsiteY1" fmla="*/ 0 h 10006"/>
              <a:gd name="connsiteX2" fmla="*/ 10000 w 10000"/>
              <a:gd name="connsiteY2" fmla="*/ 0 h 10006"/>
              <a:gd name="connsiteX3" fmla="*/ 10000 w 10000"/>
              <a:gd name="connsiteY3" fmla="*/ 10000 h 10006"/>
              <a:gd name="connsiteX4" fmla="*/ 0 w 10000"/>
              <a:gd name="connsiteY4" fmla="*/ 10000 h 10006"/>
              <a:gd name="connsiteX5" fmla="*/ 0 w 10000"/>
              <a:gd name="connsiteY5" fmla="*/ 10006 h 10006"/>
              <a:gd name="connsiteX0" fmla="*/ 16 w 10000"/>
              <a:gd name="connsiteY0" fmla="*/ 10021 h 10021"/>
              <a:gd name="connsiteX1" fmla="*/ 1412 w 10000"/>
              <a:gd name="connsiteY1" fmla="*/ 0 h 10021"/>
              <a:gd name="connsiteX2" fmla="*/ 10000 w 10000"/>
              <a:gd name="connsiteY2" fmla="*/ 0 h 10021"/>
              <a:gd name="connsiteX3" fmla="*/ 10000 w 10000"/>
              <a:gd name="connsiteY3" fmla="*/ 10000 h 10021"/>
              <a:gd name="connsiteX4" fmla="*/ 0 w 10000"/>
              <a:gd name="connsiteY4" fmla="*/ 10000 h 10021"/>
              <a:gd name="connsiteX5" fmla="*/ 16 w 10000"/>
              <a:gd name="connsiteY5" fmla="*/ 10021 h 1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21">
                <a:moveTo>
                  <a:pt x="16" y="10021"/>
                </a:moveTo>
                <a:lnTo>
                  <a:pt x="1412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5" y="10007"/>
                  <a:pt x="11" y="10014"/>
                  <a:pt x="16" y="10021"/>
                </a:cubicBezTo>
                <a:close/>
              </a:path>
            </a:pathLst>
          </a:custGeom>
          <a:noFill/>
          <a:ln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863" y="531285"/>
            <a:ext cx="7239601" cy="1288385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9863" y="2044842"/>
            <a:ext cx="7239601" cy="324000"/>
          </a:xfrm>
        </p:spPr>
        <p:txBody>
          <a:bodyPr wrap="none" anchor="b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39863" y="2571750"/>
            <a:ext cx="7243762" cy="215741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9" y="216000"/>
            <a:ext cx="902131" cy="90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677081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9863" y="410746"/>
            <a:ext cx="4608000" cy="540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2"/>
          </p:nvPr>
        </p:nvSpPr>
        <p:spPr>
          <a:xfrm>
            <a:off x="1440000" y="1152000"/>
            <a:ext cx="4608000" cy="288000"/>
          </a:xfrm>
        </p:spPr>
        <p:txBody>
          <a:bodyPr anchor="t">
            <a:no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863" y="1440000"/>
            <a:ext cx="4608000" cy="32760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474" y="216000"/>
            <a:ext cx="2664000" cy="471600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4032 w 10000"/>
              <a:gd name="connsiteY0" fmla="*/ 0 h 10014"/>
              <a:gd name="connsiteX1" fmla="*/ 10000 w 10000"/>
              <a:gd name="connsiteY1" fmla="*/ 14 h 10014"/>
              <a:gd name="connsiteX2" fmla="*/ 10000 w 10000"/>
              <a:gd name="connsiteY2" fmla="*/ 10014 h 10014"/>
              <a:gd name="connsiteX3" fmla="*/ 0 w 10000"/>
              <a:gd name="connsiteY3" fmla="*/ 10014 h 10014"/>
              <a:gd name="connsiteX4" fmla="*/ 4032 w 10000"/>
              <a:gd name="connsiteY4" fmla="*/ 0 h 10014"/>
              <a:gd name="connsiteX0" fmla="*/ 4586 w 10000"/>
              <a:gd name="connsiteY0" fmla="*/ 0 h 10004"/>
              <a:gd name="connsiteX1" fmla="*/ 10000 w 10000"/>
              <a:gd name="connsiteY1" fmla="*/ 4 h 10004"/>
              <a:gd name="connsiteX2" fmla="*/ 10000 w 10000"/>
              <a:gd name="connsiteY2" fmla="*/ 10004 h 10004"/>
              <a:gd name="connsiteX3" fmla="*/ 0 w 10000"/>
              <a:gd name="connsiteY3" fmla="*/ 10004 h 10004"/>
              <a:gd name="connsiteX4" fmla="*/ 4586 w 10000"/>
              <a:gd name="connsiteY4" fmla="*/ 0 h 1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4">
                <a:moveTo>
                  <a:pt x="4586" y="0"/>
                </a:moveTo>
                <a:lnTo>
                  <a:pt x="10000" y="4"/>
                </a:lnTo>
                <a:lnTo>
                  <a:pt x="10000" y="10004"/>
                </a:lnTo>
                <a:lnTo>
                  <a:pt x="0" y="10004"/>
                </a:lnTo>
                <a:lnTo>
                  <a:pt x="4586" y="0"/>
                </a:lnTo>
                <a:close/>
              </a:path>
            </a:pathLst>
          </a:custGeo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268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ard 7"/>
          <p:cNvSpPr/>
          <p:nvPr userDrawn="1"/>
        </p:nvSpPr>
        <p:spPr>
          <a:xfrm>
            <a:off x="216000" y="216000"/>
            <a:ext cx="8712000" cy="4716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5004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5004 h 10000"/>
              <a:gd name="connsiteX0" fmla="*/ 0 w 10000"/>
              <a:gd name="connsiteY0" fmla="*/ 8225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8225 h 10000"/>
              <a:gd name="connsiteX0" fmla="*/ 0 w 10003"/>
              <a:gd name="connsiteY0" fmla="*/ 10010 h 10010"/>
              <a:gd name="connsiteX1" fmla="*/ 1650 w 10003"/>
              <a:gd name="connsiteY1" fmla="*/ 0 h 10010"/>
              <a:gd name="connsiteX2" fmla="*/ 10003 w 10003"/>
              <a:gd name="connsiteY2" fmla="*/ 0 h 10010"/>
              <a:gd name="connsiteX3" fmla="*/ 10003 w 10003"/>
              <a:gd name="connsiteY3" fmla="*/ 10000 h 10010"/>
              <a:gd name="connsiteX4" fmla="*/ 3 w 10003"/>
              <a:gd name="connsiteY4" fmla="*/ 10000 h 10010"/>
              <a:gd name="connsiteX5" fmla="*/ 0 w 10003"/>
              <a:gd name="connsiteY5" fmla="*/ 10010 h 10010"/>
              <a:gd name="connsiteX0" fmla="*/ 0 w 10003"/>
              <a:gd name="connsiteY0" fmla="*/ 10010 h 10010"/>
              <a:gd name="connsiteX1" fmla="*/ 1412 w 10003"/>
              <a:gd name="connsiteY1" fmla="*/ 5 h 10010"/>
              <a:gd name="connsiteX2" fmla="*/ 10003 w 10003"/>
              <a:gd name="connsiteY2" fmla="*/ 0 h 10010"/>
              <a:gd name="connsiteX3" fmla="*/ 10003 w 10003"/>
              <a:gd name="connsiteY3" fmla="*/ 10000 h 10010"/>
              <a:gd name="connsiteX4" fmla="*/ 3 w 10003"/>
              <a:gd name="connsiteY4" fmla="*/ 10000 h 10010"/>
              <a:gd name="connsiteX5" fmla="*/ 0 w 10003"/>
              <a:gd name="connsiteY5" fmla="*/ 10010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3" h="10010">
                <a:moveTo>
                  <a:pt x="0" y="10010"/>
                </a:moveTo>
                <a:lnTo>
                  <a:pt x="1412" y="5"/>
                </a:lnTo>
                <a:lnTo>
                  <a:pt x="10003" y="0"/>
                </a:lnTo>
                <a:lnTo>
                  <a:pt x="10003" y="10000"/>
                </a:lnTo>
                <a:lnTo>
                  <a:pt x="3" y="10000"/>
                </a:lnTo>
                <a:cubicBezTo>
                  <a:pt x="2" y="10003"/>
                  <a:pt x="1" y="10007"/>
                  <a:pt x="0" y="1001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9863" y="410746"/>
            <a:ext cx="7240509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9863" y="1440000"/>
            <a:ext cx="7236000" cy="327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9" y="216000"/>
            <a:ext cx="902131" cy="90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83600" y="4868863"/>
            <a:ext cx="444500" cy="2746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700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8" r:id="rId3"/>
    <p:sldLayoutId id="2147483664" r:id="rId4"/>
    <p:sldLayoutId id="2147483665" r:id="rId5"/>
    <p:sldLayoutId id="2147483663" r:id="rId6"/>
    <p:sldLayoutId id="2147483677" r:id="rId7"/>
    <p:sldLayoutId id="2147483676" r:id="rId8"/>
    <p:sldLayoutId id="2147483669" r:id="rId9"/>
    <p:sldLayoutId id="2147483670" r:id="rId10"/>
    <p:sldLayoutId id="2147483673" r:id="rId11"/>
    <p:sldLayoutId id="2147483671" r:id="rId12"/>
    <p:sldLayoutId id="2147483679" r:id="rId13"/>
    <p:sldLayoutId id="2147483675" r:id="rId14"/>
    <p:sldLayoutId id="2147483680" r:id="rId15"/>
    <p:sldLayoutId id="2147483666" r:id="rId16"/>
    <p:sldLayoutId id="2147483667" r:id="rId17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lang="en-US" sz="3000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000" indent="-198000" algn="l" defTabSz="685800" rtl="0" eaLnBrk="1" latinLnBrk="0" hangingPunct="1">
        <a:lnSpc>
          <a:spcPct val="108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180000" algn="l" defTabSz="685800" rtl="0" eaLnBrk="1" latinLnBrk="0" hangingPunct="1">
        <a:lnSpc>
          <a:spcPct val="108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6000" indent="-144000" algn="l" defTabSz="685800" rtl="0" eaLnBrk="1" latinLnBrk="0" hangingPunct="1">
        <a:lnSpc>
          <a:spcPct val="108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44000" algn="l" defTabSz="685800" rtl="0" eaLnBrk="1" latinLnBrk="0" hangingPunct="1">
        <a:lnSpc>
          <a:spcPct val="108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27088" indent="-107950" algn="l" defTabSz="685800" rtl="0" eaLnBrk="1" latinLnBrk="0" hangingPunct="1">
        <a:lnSpc>
          <a:spcPct val="108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3" pos="135" userDrawn="1">
          <p15:clr>
            <a:srgbClr val="F26B43"/>
          </p15:clr>
        </p15:guide>
        <p15:guide id="4" orient="horz" pos="259" userDrawn="1">
          <p15:clr>
            <a:srgbClr val="F26B43"/>
          </p15:clr>
        </p15:guide>
        <p15:guide id="5" pos="907" userDrawn="1">
          <p15:clr>
            <a:srgbClr val="F26B43"/>
          </p15:clr>
        </p15:guide>
        <p15:guide id="6" orient="horz" pos="3102" userDrawn="1">
          <p15:clr>
            <a:srgbClr val="F26B43"/>
          </p15:clr>
        </p15:guide>
        <p15:guide id="8" pos="5616" userDrawn="1">
          <p15:clr>
            <a:srgbClr val="F26B43"/>
          </p15:clr>
        </p15:guide>
        <p15:guide id="9" pos="5470" userDrawn="1">
          <p15:clr>
            <a:srgbClr val="F26B43"/>
          </p15:clr>
        </p15:guide>
        <p15:guide id="11" orient="horz" pos="2979" userDrawn="1">
          <p15:clr>
            <a:srgbClr val="F26B43"/>
          </p15:clr>
        </p15:guide>
        <p15:guide id="12" pos="2880" userDrawn="1">
          <p15:clr>
            <a:srgbClr val="F26B43"/>
          </p15:clr>
        </p15:guide>
        <p15:guide id="13" orient="horz" pos="690" userDrawn="1">
          <p15:clr>
            <a:srgbClr val="F26B43"/>
          </p15:clr>
        </p15:guide>
        <p15:guide id="14" orient="horz" pos="12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1</a:t>
            </a:fld>
            <a:endParaRPr lang="sv-SE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Parallel</a:t>
            </a:r>
            <a:r>
              <a:rPr lang="sv-SE" dirty="0" smtClean="0"/>
              <a:t> </a:t>
            </a:r>
            <a:r>
              <a:rPr lang="sv-SE" dirty="0" err="1" smtClean="0"/>
              <a:t>computing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OpenCL</a:t>
            </a:r>
            <a:endParaRPr lang="sv-SE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081841" y="5801436"/>
            <a:ext cx="7070022" cy="513099"/>
          </a:xfrm>
        </p:spPr>
        <p:txBody>
          <a:bodyPr/>
          <a:lstStyle/>
          <a:p>
            <a:r>
              <a:rPr lang="sv-SE" dirty="0" smtClean="0"/>
              <a:t>2015-11-06</a:t>
            </a:r>
            <a:endParaRPr lang="sv-SE" dirty="0"/>
          </a:p>
        </p:txBody>
      </p:sp>
      <p:pic>
        <p:nvPicPr>
          <p:cNvPr id="1026" name="Picture 2" descr="Khronos Group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553" y="845354"/>
            <a:ext cx="5772364" cy="153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16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– What is 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Unleash the power of GPGPU / DSP or other SIMD hardware</a:t>
            </a:r>
          </a:p>
          <a:p>
            <a:r>
              <a:rPr lang="en-GB" dirty="0" smtClean="0"/>
              <a:t>Standardised C/C++ API from the </a:t>
            </a:r>
            <a:r>
              <a:rPr lang="en-GB" dirty="0" err="1" smtClean="0"/>
              <a:t>Khronos</a:t>
            </a:r>
            <a:r>
              <a:rPr lang="en-GB" dirty="0" smtClean="0"/>
              <a:t> group</a:t>
            </a:r>
          </a:p>
          <a:p>
            <a:r>
              <a:rPr lang="en-GB" dirty="0" smtClean="0"/>
              <a:t>Runtime to build and execute kernels (tasks)</a:t>
            </a:r>
          </a:p>
          <a:p>
            <a:r>
              <a:rPr lang="en-GB" dirty="0" smtClean="0"/>
              <a:t>Supports task-parallel or data-parallel execution</a:t>
            </a:r>
          </a:p>
          <a:p>
            <a:r>
              <a:rPr lang="en-GB" dirty="0" smtClean="0"/>
              <a:t>Based on C99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429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OpenCL</a:t>
            </a:r>
            <a:r>
              <a:rPr lang="sv-SE" dirty="0" smtClean="0"/>
              <a:t> – </a:t>
            </a:r>
            <a:r>
              <a:rPr lang="sv-SE" dirty="0" err="1" smtClean="0"/>
              <a:t>What</a:t>
            </a:r>
            <a:r>
              <a:rPr lang="sv-SE" dirty="0" smtClean="0"/>
              <a:t> is it </a:t>
            </a:r>
            <a:r>
              <a:rPr lang="sv-SE" dirty="0" err="1" smtClean="0"/>
              <a:t>good</a:t>
            </a:r>
            <a:r>
              <a:rPr lang="sv-SE" dirty="0" smtClean="0"/>
              <a:t> for?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Harness</a:t>
            </a:r>
            <a:r>
              <a:rPr lang="sv-SE" dirty="0" smtClean="0"/>
              <a:t> the </a:t>
            </a:r>
            <a:r>
              <a:rPr lang="sv-SE" dirty="0" err="1" smtClean="0"/>
              <a:t>power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specific</a:t>
            </a:r>
            <a:r>
              <a:rPr lang="sv-SE" dirty="0" smtClean="0"/>
              <a:t> hardware, </a:t>
            </a:r>
            <a:r>
              <a:rPr lang="sv-SE" dirty="0" err="1" smtClean="0"/>
              <a:t>eg</a:t>
            </a:r>
            <a:r>
              <a:rPr lang="sv-SE" dirty="0" smtClean="0"/>
              <a:t> GPU</a:t>
            </a:r>
          </a:p>
          <a:p>
            <a:r>
              <a:rPr lang="sv-SE" dirty="0" err="1" smtClean="0"/>
              <a:t>High</a:t>
            </a:r>
            <a:r>
              <a:rPr lang="sv-SE" dirty="0" smtClean="0"/>
              <a:t> </a:t>
            </a:r>
            <a:r>
              <a:rPr lang="sv-SE" dirty="0" err="1" smtClean="0"/>
              <a:t>performance</a:t>
            </a:r>
            <a:r>
              <a:rPr lang="sv-SE" dirty="0" smtClean="0"/>
              <a:t> (float) data operations, </a:t>
            </a:r>
            <a:r>
              <a:rPr lang="sv-SE" dirty="0" err="1" smtClean="0"/>
              <a:t>eg</a:t>
            </a:r>
            <a:r>
              <a:rPr lang="sv-SE" dirty="0" smtClean="0"/>
              <a:t> </a:t>
            </a:r>
            <a:r>
              <a:rPr lang="sv-SE" dirty="0" err="1" smtClean="0"/>
              <a:t>vector</a:t>
            </a:r>
            <a:r>
              <a:rPr lang="sv-SE" dirty="0" smtClean="0"/>
              <a:t> </a:t>
            </a:r>
            <a:r>
              <a:rPr lang="sv-SE" dirty="0" err="1" smtClean="0"/>
              <a:t>multiplications</a:t>
            </a:r>
            <a:endParaRPr lang="sv-SE" dirty="0"/>
          </a:p>
          <a:p>
            <a:r>
              <a:rPr lang="sv-SE" dirty="0" smtClean="0"/>
              <a:t>A </a:t>
            </a:r>
            <a:r>
              <a:rPr lang="sv-SE" dirty="0" err="1" smtClean="0"/>
              <a:t>way</a:t>
            </a:r>
            <a:r>
              <a:rPr lang="sv-SE" dirty="0" smtClean="0"/>
              <a:t> to </a:t>
            </a:r>
            <a:r>
              <a:rPr lang="sv-SE" dirty="0" err="1" smtClean="0"/>
              <a:t>execute</a:t>
            </a:r>
            <a:r>
              <a:rPr lang="sv-SE" dirty="0" smtClean="0"/>
              <a:t> </a:t>
            </a:r>
            <a:r>
              <a:rPr lang="sv-SE" dirty="0" err="1" smtClean="0"/>
              <a:t>native</a:t>
            </a:r>
            <a:r>
              <a:rPr lang="sv-SE" dirty="0" smtClean="0"/>
              <a:t> </a:t>
            </a:r>
            <a:r>
              <a:rPr lang="sv-SE" dirty="0" err="1" smtClean="0"/>
              <a:t>code</a:t>
            </a:r>
            <a:r>
              <a:rPr lang="sv-SE" dirty="0" smtClean="0"/>
              <a:t> from </a:t>
            </a:r>
            <a:r>
              <a:rPr lang="sv-SE" dirty="0" err="1" smtClean="0"/>
              <a:t>high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r>
              <a:rPr lang="sv-SE" dirty="0" smtClean="0"/>
              <a:t> </a:t>
            </a:r>
            <a:r>
              <a:rPr lang="sv-SE" dirty="0" err="1" smtClean="0"/>
              <a:t>language</a:t>
            </a:r>
            <a:r>
              <a:rPr lang="sv-SE" dirty="0" smtClean="0"/>
              <a:t>, </a:t>
            </a:r>
            <a:r>
              <a:rPr lang="sv-SE" dirty="0" err="1" smtClean="0"/>
              <a:t>eg</a:t>
            </a:r>
            <a:r>
              <a:rPr lang="sv-SE" dirty="0" smtClean="0"/>
              <a:t> Java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2509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OpenCL</a:t>
            </a:r>
            <a:r>
              <a:rPr lang="sv-SE" dirty="0" smtClean="0"/>
              <a:t> – </a:t>
            </a:r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does</a:t>
            </a:r>
            <a:r>
              <a:rPr lang="sv-SE" dirty="0" smtClean="0"/>
              <a:t> it </a:t>
            </a:r>
            <a:r>
              <a:rPr lang="sv-SE" dirty="0" err="1" smtClean="0"/>
              <a:t>work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Compute</a:t>
            </a:r>
            <a:r>
              <a:rPr lang="sv-SE" dirty="0" smtClean="0"/>
              <a:t> </a:t>
            </a:r>
            <a:r>
              <a:rPr lang="sv-SE" dirty="0" err="1" smtClean="0"/>
              <a:t>Unit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err="1" smtClean="0"/>
              <a:t>Executes</a:t>
            </a:r>
            <a:r>
              <a:rPr lang="sv-SE" dirty="0" smtClean="0"/>
              <a:t> </a:t>
            </a:r>
            <a:r>
              <a:rPr lang="sv-SE" dirty="0" err="1" smtClean="0"/>
              <a:t>work</a:t>
            </a:r>
            <a:r>
              <a:rPr lang="sv-SE" dirty="0" smtClean="0"/>
              <a:t> </a:t>
            </a:r>
            <a:r>
              <a:rPr lang="sv-SE" dirty="0" err="1" smtClean="0"/>
              <a:t>groups</a:t>
            </a:r>
            <a:r>
              <a:rPr lang="sv-SE" dirty="0" smtClean="0"/>
              <a:t> (</a:t>
            </a:r>
            <a:r>
              <a:rPr lang="sv-SE" dirty="0" err="1" smtClean="0"/>
              <a:t>collection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tasks)</a:t>
            </a:r>
            <a:br>
              <a:rPr lang="sv-SE" dirty="0" smtClean="0"/>
            </a:br>
            <a:r>
              <a:rPr lang="sv-SE" dirty="0" smtClean="0"/>
              <a:t>Has </a:t>
            </a:r>
            <a:r>
              <a:rPr lang="sv-SE" dirty="0" err="1" smtClean="0"/>
              <a:t>local</a:t>
            </a:r>
            <a:r>
              <a:rPr lang="sv-SE" dirty="0" smtClean="0"/>
              <a:t> </a:t>
            </a:r>
            <a:r>
              <a:rPr lang="sv-SE" dirty="0" err="1" smtClean="0"/>
              <a:t>memory</a:t>
            </a:r>
            <a:r>
              <a:rPr lang="sv-SE" dirty="0" smtClean="0"/>
              <a:t>, </a:t>
            </a:r>
            <a:r>
              <a:rPr lang="sv-SE" dirty="0" err="1" smtClean="0"/>
              <a:t>may</a:t>
            </a:r>
            <a:r>
              <a:rPr lang="sv-SE" dirty="0" smtClean="0"/>
              <a:t> </a:t>
            </a:r>
            <a:r>
              <a:rPr lang="sv-SE" dirty="0" err="1" smtClean="0"/>
              <a:t>have</a:t>
            </a:r>
            <a:r>
              <a:rPr lang="sv-SE" dirty="0" smtClean="0"/>
              <a:t> </a:t>
            </a:r>
            <a:r>
              <a:rPr lang="sv-SE" dirty="0" err="1" smtClean="0"/>
              <a:t>texture</a:t>
            </a:r>
            <a:r>
              <a:rPr lang="sv-SE" dirty="0" smtClean="0"/>
              <a:t> </a:t>
            </a:r>
            <a:r>
              <a:rPr lang="sv-SE" dirty="0" err="1" smtClean="0"/>
              <a:t>unit</a:t>
            </a:r>
            <a:endParaRPr lang="sv-SE" dirty="0" smtClean="0"/>
          </a:p>
          <a:p>
            <a:r>
              <a:rPr lang="sv-SE" dirty="0" err="1" smtClean="0"/>
              <a:t>Processing</a:t>
            </a:r>
            <a:r>
              <a:rPr lang="sv-SE" dirty="0" smtClean="0"/>
              <a:t> Element – </a:t>
            </a:r>
            <a:r>
              <a:rPr lang="sv-SE" dirty="0" err="1" smtClean="0"/>
              <a:t>virtual</a:t>
            </a:r>
            <a:r>
              <a:rPr lang="sv-SE" dirty="0" smtClean="0"/>
              <a:t> processor</a:t>
            </a:r>
            <a:br>
              <a:rPr lang="sv-SE" dirty="0" smtClean="0"/>
            </a:br>
            <a:r>
              <a:rPr lang="sv-SE" dirty="0" err="1" smtClean="0"/>
              <a:t>Work</a:t>
            </a:r>
            <a:r>
              <a:rPr lang="sv-SE" dirty="0" smtClean="0"/>
              <a:t> item </a:t>
            </a:r>
            <a:r>
              <a:rPr lang="sv-SE" dirty="0" err="1" smtClean="0"/>
              <a:t>may</a:t>
            </a:r>
            <a:r>
              <a:rPr lang="sv-SE" dirty="0" smtClean="0"/>
              <a:t> </a:t>
            </a:r>
            <a:r>
              <a:rPr lang="sv-SE" dirty="0" err="1" smtClean="0"/>
              <a:t>execute</a:t>
            </a:r>
            <a:r>
              <a:rPr lang="sv-SE" dirty="0" smtClean="0"/>
              <a:t> on </a:t>
            </a:r>
            <a:r>
              <a:rPr lang="sv-SE" dirty="0" err="1" smtClean="0"/>
              <a:t>one</a:t>
            </a:r>
            <a:r>
              <a:rPr lang="sv-SE" dirty="0" smtClean="0"/>
              <a:t> or </a:t>
            </a:r>
            <a:r>
              <a:rPr lang="sv-SE" dirty="0" err="1" smtClean="0"/>
              <a:t>more</a:t>
            </a:r>
            <a:r>
              <a:rPr lang="sv-SE" dirty="0" smtClean="0"/>
              <a:t> </a:t>
            </a:r>
            <a:r>
              <a:rPr lang="sv-SE" dirty="0" err="1" smtClean="0"/>
              <a:t>processing</a:t>
            </a:r>
            <a:r>
              <a:rPr lang="sv-SE" dirty="0" smtClean="0"/>
              <a:t> elements</a:t>
            </a:r>
          </a:p>
          <a:p>
            <a:r>
              <a:rPr lang="sv-SE" dirty="0" err="1" smtClean="0"/>
              <a:t>Device</a:t>
            </a:r>
            <a:r>
              <a:rPr lang="sv-SE" dirty="0" smtClean="0"/>
              <a:t> – </a:t>
            </a:r>
            <a:r>
              <a:rPr lang="sv-SE" dirty="0" err="1" smtClean="0"/>
              <a:t>collection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compute</a:t>
            </a:r>
            <a:r>
              <a:rPr lang="sv-SE" dirty="0" smtClean="0"/>
              <a:t> </a:t>
            </a:r>
            <a:r>
              <a:rPr lang="sv-SE" dirty="0" err="1" smtClean="0"/>
              <a:t>units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err="1" smtClean="0"/>
              <a:t>Command</a:t>
            </a:r>
            <a:r>
              <a:rPr lang="sv-SE" dirty="0" smtClean="0"/>
              <a:t> </a:t>
            </a:r>
            <a:r>
              <a:rPr lang="sv-SE" dirty="0" err="1" smtClean="0"/>
              <a:t>queue</a:t>
            </a:r>
            <a:r>
              <a:rPr lang="sv-SE" dirty="0" smtClean="0"/>
              <a:t> – </a:t>
            </a:r>
            <a:r>
              <a:rPr lang="sv-SE" dirty="0" err="1" smtClean="0"/>
              <a:t>execute</a:t>
            </a:r>
            <a:r>
              <a:rPr lang="sv-SE" dirty="0" smtClean="0"/>
              <a:t> </a:t>
            </a:r>
            <a:r>
              <a:rPr lang="sv-SE" dirty="0" err="1" smtClean="0"/>
              <a:t>kernels</a:t>
            </a:r>
            <a:r>
              <a:rPr lang="sv-SE" dirty="0" smtClean="0"/>
              <a:t>, copy </a:t>
            </a:r>
            <a:r>
              <a:rPr lang="sv-SE" dirty="0" err="1" smtClean="0"/>
              <a:t>memory</a:t>
            </a:r>
            <a:r>
              <a:rPr lang="sv-SE" dirty="0" smtClean="0"/>
              <a:t> </a:t>
            </a:r>
            <a:r>
              <a:rPr lang="sv-SE" dirty="0" err="1" smtClean="0"/>
              <a:t>objects</a:t>
            </a:r>
            <a:endParaRPr lang="sv-SE" dirty="0" smtClean="0"/>
          </a:p>
          <a:p>
            <a:r>
              <a:rPr lang="sv-SE" dirty="0" err="1" smtClean="0"/>
              <a:t>Kernel</a:t>
            </a:r>
            <a:r>
              <a:rPr lang="sv-SE" dirty="0" smtClean="0"/>
              <a:t> – </a:t>
            </a:r>
            <a:r>
              <a:rPr lang="sv-SE" dirty="0" err="1" smtClean="0"/>
              <a:t>Function</a:t>
            </a:r>
            <a:r>
              <a:rPr lang="sv-SE" dirty="0" smtClean="0"/>
              <a:t> </a:t>
            </a:r>
            <a:r>
              <a:rPr lang="sv-SE" dirty="0" err="1" smtClean="0"/>
              <a:t>declared</a:t>
            </a:r>
            <a:r>
              <a:rPr lang="sv-SE" dirty="0" smtClean="0"/>
              <a:t> in a program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be </a:t>
            </a:r>
            <a:r>
              <a:rPr lang="sv-SE" dirty="0" err="1" smtClean="0"/>
              <a:t>executed</a:t>
            </a:r>
            <a:r>
              <a:rPr lang="sv-SE" dirty="0" smtClean="0"/>
              <a:t> on an </a:t>
            </a:r>
            <a:r>
              <a:rPr lang="sv-SE" dirty="0" err="1" smtClean="0"/>
              <a:t>OpenCL</a:t>
            </a:r>
            <a:r>
              <a:rPr lang="sv-SE" dirty="0" smtClean="0"/>
              <a:t> </a:t>
            </a:r>
            <a:r>
              <a:rPr lang="sv-SE" dirty="0" err="1" smtClean="0"/>
              <a:t>device</a:t>
            </a:r>
            <a:endParaRPr lang="sv-SE" dirty="0" smtClean="0"/>
          </a:p>
          <a:p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  <a:p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27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Know</a:t>
            </a:r>
            <a:r>
              <a:rPr lang="sv-SE" dirty="0" smtClean="0"/>
              <a:t> </a:t>
            </a:r>
            <a:r>
              <a:rPr lang="sv-SE" dirty="0" err="1" smtClean="0"/>
              <a:t>your</a:t>
            </a:r>
            <a:r>
              <a:rPr lang="sv-SE" dirty="0" smtClean="0"/>
              <a:t> </a:t>
            </a:r>
            <a:r>
              <a:rPr lang="sv-SE" dirty="0" err="1" smtClean="0"/>
              <a:t>memory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OpenCL</a:t>
            </a:r>
            <a:r>
              <a:rPr lang="sv-SE" dirty="0" smtClean="0"/>
              <a:t> has 4 </a:t>
            </a:r>
            <a:r>
              <a:rPr lang="sv-SE" dirty="0" err="1" smtClean="0"/>
              <a:t>types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memory</a:t>
            </a:r>
            <a:endParaRPr lang="sv-SE" dirty="0" smtClean="0"/>
          </a:p>
          <a:p>
            <a:r>
              <a:rPr lang="sv-SE" dirty="0" smtClean="0"/>
              <a:t>Global – read / </a:t>
            </a:r>
            <a:r>
              <a:rPr lang="sv-SE" dirty="0" err="1" smtClean="0"/>
              <a:t>write</a:t>
            </a:r>
            <a:r>
              <a:rPr lang="sv-SE" dirty="0" smtClean="0"/>
              <a:t> </a:t>
            </a:r>
            <a:r>
              <a:rPr lang="sv-SE" dirty="0" err="1" smtClean="0"/>
              <a:t>acces</a:t>
            </a:r>
            <a:r>
              <a:rPr lang="sv-SE" dirty="0" smtClean="0"/>
              <a:t> to all </a:t>
            </a:r>
            <a:r>
              <a:rPr lang="sv-SE" dirty="0" err="1" smtClean="0"/>
              <a:t>work-items</a:t>
            </a:r>
            <a:r>
              <a:rPr lang="sv-SE" dirty="0" smtClean="0"/>
              <a:t>.</a:t>
            </a:r>
          </a:p>
          <a:p>
            <a:r>
              <a:rPr lang="sv-SE" dirty="0" err="1" smtClean="0"/>
              <a:t>Constant</a:t>
            </a:r>
            <a:r>
              <a:rPr lang="sv-SE" dirty="0" smtClean="0"/>
              <a:t> – </a:t>
            </a:r>
            <a:r>
              <a:rPr lang="sv-SE" dirty="0" err="1" smtClean="0"/>
              <a:t>Host</a:t>
            </a:r>
            <a:r>
              <a:rPr lang="sv-SE" dirty="0" smtClean="0"/>
              <a:t> </a:t>
            </a:r>
            <a:r>
              <a:rPr lang="sv-SE" dirty="0" err="1" smtClean="0"/>
              <a:t>initialises</a:t>
            </a:r>
            <a:r>
              <a:rPr lang="sv-SE" dirty="0" smtClean="0"/>
              <a:t>, </a:t>
            </a:r>
            <a:r>
              <a:rPr lang="sv-SE" dirty="0" err="1" smtClean="0"/>
              <a:t>stays</a:t>
            </a:r>
            <a:r>
              <a:rPr lang="sv-SE" dirty="0" smtClean="0"/>
              <a:t> </a:t>
            </a:r>
            <a:r>
              <a:rPr lang="sv-SE" dirty="0" err="1" smtClean="0"/>
              <a:t>constant</a:t>
            </a:r>
            <a:r>
              <a:rPr lang="sv-SE" dirty="0" smtClean="0"/>
              <a:t> </a:t>
            </a:r>
            <a:r>
              <a:rPr lang="sv-SE" dirty="0" err="1" smtClean="0"/>
              <a:t>during</a:t>
            </a:r>
            <a:r>
              <a:rPr lang="sv-SE" dirty="0" smtClean="0"/>
              <a:t> </a:t>
            </a:r>
            <a:r>
              <a:rPr lang="sv-SE" dirty="0" err="1" smtClean="0"/>
              <a:t>kernel</a:t>
            </a:r>
            <a:r>
              <a:rPr lang="sv-SE" dirty="0" smtClean="0"/>
              <a:t> </a:t>
            </a:r>
            <a:r>
              <a:rPr lang="sv-SE" dirty="0" err="1" smtClean="0"/>
              <a:t>execution</a:t>
            </a:r>
            <a:endParaRPr lang="sv-SE" dirty="0" smtClean="0"/>
          </a:p>
          <a:p>
            <a:r>
              <a:rPr lang="sv-SE" dirty="0" err="1" smtClean="0"/>
              <a:t>Local</a:t>
            </a:r>
            <a:r>
              <a:rPr lang="sv-SE" dirty="0" smtClean="0"/>
              <a:t> – </a:t>
            </a:r>
            <a:r>
              <a:rPr lang="sv-SE" dirty="0" err="1" smtClean="0"/>
              <a:t>Work-group</a:t>
            </a:r>
            <a:r>
              <a:rPr lang="sv-SE" dirty="0" smtClean="0"/>
              <a:t> </a:t>
            </a:r>
            <a:r>
              <a:rPr lang="sv-SE" dirty="0" err="1" smtClean="0"/>
              <a:t>memory</a:t>
            </a:r>
            <a:r>
              <a:rPr lang="sv-SE" dirty="0" smtClean="0"/>
              <a:t> </a:t>
            </a:r>
            <a:r>
              <a:rPr lang="sv-SE" dirty="0" err="1" smtClean="0"/>
              <a:t>shared</a:t>
            </a:r>
            <a:r>
              <a:rPr lang="sv-SE" dirty="0" smtClean="0"/>
              <a:t> by </a:t>
            </a:r>
            <a:r>
              <a:rPr lang="sv-SE" dirty="0" err="1" smtClean="0"/>
              <a:t>work-items</a:t>
            </a:r>
            <a:endParaRPr lang="sv-SE" dirty="0"/>
          </a:p>
          <a:p>
            <a:r>
              <a:rPr lang="sv-SE" dirty="0" smtClean="0"/>
              <a:t>Private – Private </a:t>
            </a:r>
            <a:r>
              <a:rPr lang="sv-SE" dirty="0" err="1" smtClean="0"/>
              <a:t>within</a:t>
            </a:r>
            <a:r>
              <a:rPr lang="sv-SE" dirty="0" smtClean="0"/>
              <a:t> </a:t>
            </a:r>
            <a:r>
              <a:rPr lang="sv-SE" dirty="0" err="1" smtClean="0"/>
              <a:t>work-items</a:t>
            </a:r>
            <a:endParaRPr lang="sv-SE" dirty="0" smtClean="0"/>
          </a:p>
          <a:p>
            <a:r>
              <a:rPr lang="sv-SE" dirty="0" err="1" smtClean="0"/>
              <a:t>Memory</a:t>
            </a:r>
            <a:r>
              <a:rPr lang="sv-SE" dirty="0" smtClean="0"/>
              <a:t> </a:t>
            </a:r>
            <a:r>
              <a:rPr lang="sv-SE" dirty="0" err="1" smtClean="0"/>
              <a:t>type</a:t>
            </a:r>
            <a:r>
              <a:rPr lang="sv-SE" dirty="0" smtClean="0"/>
              <a:t> </a:t>
            </a:r>
            <a:r>
              <a:rPr lang="sv-SE" dirty="0" err="1" smtClean="0"/>
              <a:t>passed</a:t>
            </a:r>
            <a:r>
              <a:rPr lang="sv-SE" dirty="0" smtClean="0"/>
              <a:t> to a </a:t>
            </a:r>
            <a:r>
              <a:rPr lang="sv-SE" dirty="0" err="1" smtClean="0"/>
              <a:t>kernel</a:t>
            </a:r>
            <a:r>
              <a:rPr lang="sv-SE" dirty="0" smtClean="0"/>
              <a:t> must be </a:t>
            </a:r>
            <a:r>
              <a:rPr lang="sv-SE" dirty="0" err="1" smtClean="0"/>
              <a:t>declared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19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Cut</a:t>
            </a:r>
            <a:r>
              <a:rPr lang="sv-SE" dirty="0" smtClean="0"/>
              <a:t> to the </a:t>
            </a:r>
            <a:r>
              <a:rPr lang="sv-SE" dirty="0" err="1" smtClean="0"/>
              <a:t>chase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3454" y="1440000"/>
            <a:ext cx="8304645" cy="3276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set up (uses default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CLPlatform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and creates context for all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devices)</a:t>
            </a:r>
            <a:b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CLContext.</a:t>
            </a:r>
            <a:r>
              <a:rPr lang="sv-SE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sv-SE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 =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context.createProgram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classLoader.getResourceAsStream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("PhysicsSprite.cl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")).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context.getMaxFlopsDevice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Type.</a:t>
            </a:r>
            <a:r>
              <a:rPr lang="sv-SE" sz="1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GPU</a:t>
            </a:r>
            <a:r>
              <a:rPr lang="sv-SE" sz="12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device.createCommandQueue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sv-SE" sz="1200" b="1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/>
              <a:t> 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queue.putWriteBuffer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clMovement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sv-S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sv-S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putWriteBuffer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clProperties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sv-S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sv-S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putWriteBuffer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clGlobals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sv-S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sv-S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.put1DRangeKernel(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kernel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0, 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work-itemCount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work-groupCount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.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queue.putReadBuffer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clMovement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v-S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9341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Whats</a:t>
            </a:r>
            <a:r>
              <a:rPr lang="sv-SE" dirty="0" smtClean="0"/>
              <a:t> </a:t>
            </a:r>
            <a:r>
              <a:rPr lang="sv-SE" dirty="0" err="1" smtClean="0"/>
              <a:t>your</a:t>
            </a:r>
            <a:r>
              <a:rPr lang="sv-SE" dirty="0" smtClean="0"/>
              <a:t> program?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0945" y="1440000"/>
            <a:ext cx="8384918" cy="3276000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kernel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PhysicsSprite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(global Sprite*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sprite,global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sv-SE" sz="1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Property* </a:t>
            </a:r>
            <a:r>
              <a:rPr lang="sv-SE" sz="12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sv-SE" sz="1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sv-SE" sz="12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sv-SE" sz="12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sv-SE" sz="1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Globals* globals , </a:t>
            </a:r>
            <a:r>
              <a:rPr lang="sv-SE" sz="12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numElements</a:t>
            </a:r>
            <a:r>
              <a:rPr lang="sv-SE" sz="1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get index into global data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b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index = </a:t>
            </a:r>
            <a:r>
              <a:rPr lang="sv-SE" sz="12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get_global_id</a:t>
            </a:r>
            <a:r>
              <a:rPr lang="sv-SE" sz="1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sv-SE" sz="12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sv-SE" sz="12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bound check, equivalent to the limit on a 'for'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b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(index &gt;=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numElements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sprite[index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velocity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+= globals[0].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gravity.xyzw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 globals[0].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deltaTime.x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sprite[index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].position += sprite[index].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velocity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 globals[0].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deltaTime.x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Bottom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plane</a:t>
            </a:r>
            <a:b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(globals[0].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bounding.crossVectors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[0].</a:t>
            </a:r>
            <a:r>
              <a:rPr lang="sv-SE" sz="12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sv-SE" sz="1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, (sprite[index].</a:t>
            </a:r>
            <a:r>
              <a:rPr lang="sv-SE" sz="12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position.xyz</a:t>
            </a:r>
            <a:r>
              <a:rPr lang="sv-SE" sz="1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sv-SE" sz="12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globals[0</a:t>
            </a:r>
            <a:r>
              <a:rPr lang="sv-SE" sz="1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sv-SE" sz="12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bounding.vertices</a:t>
            </a:r>
            <a:r>
              <a:rPr lang="sv-SE" sz="1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[0].</a:t>
            </a:r>
            <a:r>
              <a:rPr lang="sv-SE" sz="12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sv-SE" sz="1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)) &gt; 0 ) </a:t>
            </a:r>
            <a:r>
              <a:rPr lang="sv-SE" sz="12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sv-SE" sz="12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2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sprite[index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position.y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+= (globals[0].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bounding.vertices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[0].y - 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  	sprite[index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position.y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0221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60645" y="1450391"/>
            <a:ext cx="7236000" cy="3276000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sprite[index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velocity.y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-sprite[index].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velocity.y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[index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properties.y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Right 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plane</a:t>
            </a:r>
            <a:b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(globals[0].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bounding.crossVectors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[4].</a:t>
            </a:r>
            <a:r>
              <a:rPr lang="sv-SE" sz="12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sv-SE" sz="1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sv-SE" sz="1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sprite[index].</a:t>
            </a:r>
            <a:r>
              <a:rPr lang="sv-SE" sz="12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position.xyz</a:t>
            </a:r>
            <a:r>
              <a:rPr lang="sv-SE" sz="1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 globals[0].</a:t>
            </a:r>
            <a:r>
              <a:rPr lang="sv-SE" sz="12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bounding.vertices</a:t>
            </a:r>
            <a:r>
              <a:rPr lang="sv-SE" sz="1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[3].</a:t>
            </a:r>
            <a:r>
              <a:rPr lang="sv-SE" sz="12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sv-SE" sz="1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)) &gt; 0 </a:t>
            </a:r>
            <a:r>
              <a:rPr lang="sv-SE" sz="12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) {</a:t>
            </a:r>
            <a:br>
              <a:rPr lang="sv-SE" sz="12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2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sprite[index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position.x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+= (globals[0].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bounding.vertices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[3].x - 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sprite[index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position.x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sprite[index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velocity.x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-sprite[index].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velocity.x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	</a:t>
            </a:r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[index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properties.y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sv-SE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748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plane</a:t>
            </a:r>
          </a:p>
          <a:p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(globals[0].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bounding.crossVectors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[3].</a:t>
            </a:r>
            <a:r>
              <a:rPr lang="sv-SE" sz="12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sv-SE" sz="1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, (sprite[index].</a:t>
            </a:r>
            <a:r>
              <a:rPr lang="sv-SE" sz="12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position.xyz</a:t>
            </a:r>
            <a:r>
              <a:rPr lang="sv-SE" sz="1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 globals[0].</a:t>
            </a:r>
            <a:r>
              <a:rPr lang="sv-SE" sz="12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bounding.vertices</a:t>
            </a:r>
            <a:r>
              <a:rPr lang="sv-SE" sz="1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[0].</a:t>
            </a:r>
            <a:r>
              <a:rPr lang="sv-SE" sz="12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sv-SE" sz="1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)) &gt; 0 ) 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sprite[index].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position.x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-= (sprite[index].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position.x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globals[0].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bounding.vertices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[0].x);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sprite[index].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velocity.x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-sprite[index].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velocity.x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[index].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properties.y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052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72012f13ae936cb5b35fddc69e4d4c6ecd68d"/>
</p:tagLst>
</file>

<file path=ppt/theme/theme1.xml><?xml version="1.0" encoding="utf-8"?>
<a:theme xmlns:a="http://schemas.openxmlformats.org/drawingml/2006/main" name="ÅF">
  <a:themeElements>
    <a:clrScheme name="ÅF">
      <a:dk1>
        <a:sysClr val="windowText" lastClr="000000"/>
      </a:dk1>
      <a:lt1>
        <a:sysClr val="window" lastClr="FFFFFF"/>
      </a:lt1>
      <a:dk2>
        <a:srgbClr val="C0B0A0"/>
      </a:dk2>
      <a:lt2>
        <a:srgbClr val="506070"/>
      </a:lt2>
      <a:accent1>
        <a:srgbClr val="00B0B0"/>
      </a:accent1>
      <a:accent2>
        <a:srgbClr val="0040A0"/>
      </a:accent2>
      <a:accent3>
        <a:srgbClr val="0090D0"/>
      </a:accent3>
      <a:accent4>
        <a:srgbClr val="60C030"/>
      </a:accent4>
      <a:accent5>
        <a:srgbClr val="B030A0"/>
      </a:accent5>
      <a:accent6>
        <a:srgbClr val="F06050"/>
      </a:accent6>
      <a:hlink>
        <a:srgbClr val="5F5F5F"/>
      </a:hlink>
      <a:folHlink>
        <a:srgbClr val="919191"/>
      </a:folHlink>
    </a:clrScheme>
    <a:fontScheme name="ÅF_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_16_9.potx" id="{917F39ED-AA72-402E-B0B0-3A02B2FD1909}" vid="{65F992CE-3DC4-4644-A951-4823A5D45A55}"/>
    </a:ext>
  </a:extLst>
</a:theme>
</file>

<file path=ppt/theme/theme2.xml><?xml version="1.0" encoding="utf-8"?>
<a:theme xmlns:a="http://schemas.openxmlformats.org/drawingml/2006/main" name="Office Theme">
  <a:themeElements>
    <a:clrScheme name="ÅF">
      <a:dk1>
        <a:sysClr val="windowText" lastClr="000000"/>
      </a:dk1>
      <a:lt1>
        <a:sysClr val="window" lastClr="FFFFFF"/>
      </a:lt1>
      <a:dk2>
        <a:srgbClr val="C0B0A0"/>
      </a:dk2>
      <a:lt2>
        <a:srgbClr val="506070"/>
      </a:lt2>
      <a:accent1>
        <a:srgbClr val="00B0B0"/>
      </a:accent1>
      <a:accent2>
        <a:srgbClr val="0040A0"/>
      </a:accent2>
      <a:accent3>
        <a:srgbClr val="0090D0"/>
      </a:accent3>
      <a:accent4>
        <a:srgbClr val="60C030"/>
      </a:accent4>
      <a:accent5>
        <a:srgbClr val="B030A0"/>
      </a:accent5>
      <a:accent6>
        <a:srgbClr val="F06050"/>
      </a:accent6>
      <a:hlink>
        <a:srgbClr val="5F5F5F"/>
      </a:hlink>
      <a:folHlink>
        <a:srgbClr val="919191"/>
      </a:folHlink>
    </a:clrScheme>
    <a:fontScheme name="ÅF_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ÅF">
      <a:dk1>
        <a:sysClr val="windowText" lastClr="000000"/>
      </a:dk1>
      <a:lt1>
        <a:sysClr val="window" lastClr="FFFFFF"/>
      </a:lt1>
      <a:dk2>
        <a:srgbClr val="C0B0A0"/>
      </a:dk2>
      <a:lt2>
        <a:srgbClr val="506070"/>
      </a:lt2>
      <a:accent1>
        <a:srgbClr val="00B0B0"/>
      </a:accent1>
      <a:accent2>
        <a:srgbClr val="0040A0"/>
      </a:accent2>
      <a:accent3>
        <a:srgbClr val="0090D0"/>
      </a:accent3>
      <a:accent4>
        <a:srgbClr val="60C030"/>
      </a:accent4>
      <a:accent5>
        <a:srgbClr val="B030A0"/>
      </a:accent5>
      <a:accent6>
        <a:srgbClr val="F06050"/>
      </a:accent6>
      <a:hlink>
        <a:srgbClr val="5F5F5F"/>
      </a:hlink>
      <a:folHlink>
        <a:srgbClr val="919191"/>
      </a:folHlink>
    </a:clrScheme>
    <a:fontScheme name="ÅF_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PowerPoint_16_9</Template>
  <TotalTime>118</TotalTime>
  <Words>236</Words>
  <Application>Microsoft Office PowerPoint</Application>
  <PresentationFormat>On-screen Show (16:9)</PresentationFormat>
  <Paragraphs>57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Courier New</vt:lpstr>
      <vt:lpstr>Verdana</vt:lpstr>
      <vt:lpstr>ÅF</vt:lpstr>
      <vt:lpstr>Parallel computing with OpenCL</vt:lpstr>
      <vt:lpstr>OpenCL – What is it?</vt:lpstr>
      <vt:lpstr>OpenCL – What is it good for?</vt:lpstr>
      <vt:lpstr>OpenCL – How does it work</vt:lpstr>
      <vt:lpstr>Know your memory</vt:lpstr>
      <vt:lpstr>Cut to the chase</vt:lpstr>
      <vt:lpstr>Whats your program?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computing with OpenCL</dc:title>
  <dc:creator>Sahlin Richard</dc:creator>
  <cp:lastModifiedBy>Sahlin Richard</cp:lastModifiedBy>
  <cp:revision>9</cp:revision>
  <dcterms:created xsi:type="dcterms:W3CDTF">2015-11-06T09:03:30Z</dcterms:created>
  <dcterms:modified xsi:type="dcterms:W3CDTF">2015-11-06T11:02:10Z</dcterms:modified>
</cp:coreProperties>
</file>