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MDGSV – Climate Systems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Представя…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9796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climate system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3967353" cy="489654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Целта на изобретението „</a:t>
            </a:r>
            <a:r>
              <a:rPr lang="en-US" dirty="0" smtClean="0"/>
              <a:t>Automatic climate system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r>
              <a:rPr lang="bg-BG" dirty="0" smtClean="0"/>
              <a:t>е поддържането на температурата в определен интервал. При превишаване на максималната зададена стойност на температурата автоматично се включва вентилатор за охлаждане, а при понижаване под минималната температура автоматично се включва затоплящ уред. </a:t>
            </a:r>
            <a:r>
              <a:rPr lang="en-US" dirty="0" smtClean="0"/>
              <a:t>Automatic climate system </a:t>
            </a:r>
            <a:r>
              <a:rPr lang="bg-BG" dirty="0" smtClean="0"/>
              <a:t>може да се инсталира както в жилищни сгради, така и в автомобилната индустрия.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3960440" cy="4453996"/>
          </a:xfrm>
        </p:spPr>
      </p:pic>
    </p:spTree>
    <p:extLst>
      <p:ext uri="{BB962C8B-B14F-4D97-AF65-F5344CB8AC3E}">
        <p14:creationId xmlns:p14="http://schemas.microsoft.com/office/powerpoint/2010/main" val="18735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climate system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68552" cy="3726414"/>
          </a:xfrm>
        </p:spPr>
      </p:pic>
      <p:pic>
        <p:nvPicPr>
          <p:cNvPr id="6" name="Контейнер за съдържание 5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8840"/>
            <a:ext cx="3412505" cy="4550007"/>
          </a:xfrm>
        </p:spPr>
      </p:pic>
    </p:spTree>
    <p:extLst>
      <p:ext uri="{BB962C8B-B14F-4D97-AF65-F5344CB8AC3E}">
        <p14:creationId xmlns:p14="http://schemas.microsoft.com/office/powerpoint/2010/main" val="5100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1. Включване на системата към захранване</a:t>
            </a:r>
          </a:p>
          <a:p>
            <a:r>
              <a:rPr lang="bg-BG" dirty="0" smtClean="0"/>
              <a:t>2. Избиране на температурен интервал</a:t>
            </a:r>
          </a:p>
          <a:p>
            <a:r>
              <a:rPr lang="bg-BG" dirty="0" smtClean="0"/>
              <a:t>3. При понижаване под минималната стойност на температурния интервал стартиране на затоплящ уред</a:t>
            </a:r>
          </a:p>
          <a:p>
            <a:r>
              <a:rPr lang="bg-BG" dirty="0" smtClean="0"/>
              <a:t>4. При повишаване над максималната стойност от интервала, автоматично включване на вентилатор за охлаждане.</a:t>
            </a:r>
          </a:p>
          <a:p>
            <a:r>
              <a:rPr lang="bg-BG" dirty="0" smtClean="0"/>
              <a:t>5. Прекъсване на захранването към системата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 на работа: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44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r>
              <a:rPr lang="en-US" dirty="0" smtClean="0"/>
              <a:t>Automatic climate system </a:t>
            </a:r>
            <a:r>
              <a:rPr lang="bg-BG" dirty="0" smtClean="0"/>
              <a:t>е продукт на компанията „</a:t>
            </a:r>
            <a:r>
              <a:rPr lang="en-US" dirty="0" smtClean="0"/>
              <a:t>MDGSV – Climate Systems</a:t>
            </a:r>
            <a:r>
              <a:rPr lang="bg-BG" dirty="0" smtClean="0"/>
              <a:t>“ създаден от екип със следните роли:</a:t>
            </a:r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1. </a:t>
            </a:r>
            <a:r>
              <a:rPr lang="en-US" dirty="0" smtClean="0"/>
              <a:t>Product Owner – </a:t>
            </a:r>
            <a:r>
              <a:rPr lang="bg-BG" dirty="0" smtClean="0"/>
              <a:t>Мустафа Кьоров</a:t>
            </a:r>
          </a:p>
          <a:p>
            <a:r>
              <a:rPr lang="bg-BG" dirty="0" smtClean="0"/>
              <a:t>2. </a:t>
            </a:r>
            <a:r>
              <a:rPr lang="en-US" dirty="0" smtClean="0"/>
              <a:t>Requirements engineer – </a:t>
            </a:r>
            <a:r>
              <a:rPr lang="bg-BG" dirty="0" smtClean="0"/>
              <a:t>Дечо Стоянов</a:t>
            </a:r>
          </a:p>
          <a:p>
            <a:r>
              <a:rPr lang="bg-BG" dirty="0" smtClean="0"/>
              <a:t>3. </a:t>
            </a:r>
            <a:r>
              <a:rPr lang="en-US" dirty="0" smtClean="0"/>
              <a:t>Architect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Георги Георгиев</a:t>
            </a:r>
          </a:p>
          <a:p>
            <a:r>
              <a:rPr lang="bg-BG" dirty="0" smtClean="0"/>
              <a:t>4. </a:t>
            </a:r>
            <a:r>
              <a:rPr lang="en-US" dirty="0" smtClean="0"/>
              <a:t> Developer – </a:t>
            </a:r>
            <a:r>
              <a:rPr lang="bg-BG" dirty="0" smtClean="0"/>
              <a:t>Стефан Петков</a:t>
            </a:r>
          </a:p>
          <a:p>
            <a:r>
              <a:rPr lang="bg-BG" dirty="0" smtClean="0"/>
              <a:t>5. </a:t>
            </a:r>
            <a:r>
              <a:rPr lang="en-US" dirty="0" smtClean="0"/>
              <a:t>Validator – </a:t>
            </a:r>
            <a:r>
              <a:rPr lang="bg-BG" dirty="0" smtClean="0"/>
              <a:t>Васил Пашовски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© </a:t>
            </a:r>
            <a:r>
              <a:rPr lang="en-US" dirty="0" smtClean="0"/>
              <a:t>Automatic climate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55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755576" y="3407304"/>
            <a:ext cx="7408333" cy="345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12000" dirty="0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</a:t>
            </a:r>
            <a:endParaRPr lang="bg-BG" sz="1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29600" cy="1252728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Благодарим за вниманието!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</TotalTime>
  <Words>189</Words>
  <Application>Microsoft Office PowerPoint</Application>
  <PresentationFormat>Презентация на цял екран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Вълна</vt:lpstr>
      <vt:lpstr>MDGSV – Climate Systems</vt:lpstr>
      <vt:lpstr>Automatic climate system</vt:lpstr>
      <vt:lpstr>Automatic climate system</vt:lpstr>
      <vt:lpstr>Принцип на работа:</vt:lpstr>
      <vt:lpstr>© Automatic climate system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MDGSV – Climate Systems</dc:title>
  <dc:creator>Mustafa's PC</dc:creator>
  <cp:lastModifiedBy>user</cp:lastModifiedBy>
  <cp:revision>8</cp:revision>
  <dcterms:created xsi:type="dcterms:W3CDTF">2016-05-27T17:08:27Z</dcterms:created>
  <dcterms:modified xsi:type="dcterms:W3CDTF">2016-05-27T20:09:31Z</dcterms:modified>
</cp:coreProperties>
</file>