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2" r:id="rId4"/>
    <p:sldId id="257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0"/>
    <p:restoredTop sz="93833"/>
  </p:normalViewPr>
  <p:slideViewPr>
    <p:cSldViewPr snapToGrid="0" snapToObjects="1">
      <p:cViewPr varScale="1">
        <p:scale>
          <a:sx n="150" d="100"/>
          <a:sy n="150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08220-15F7-E44F-A188-34C597CAF0C4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865D0-C19C-294F-B485-CB77CA45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2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A173-0F9F-0945-B4E9-E9853446AB05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A2A6-C1C9-DD49-B23A-3E48031EF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8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A173-0F9F-0945-B4E9-E9853446AB05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A2A6-C1C9-DD49-B23A-3E48031EF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A173-0F9F-0945-B4E9-E9853446AB05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A2A6-C1C9-DD49-B23A-3E48031EF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A173-0F9F-0945-B4E9-E9853446AB05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A2A6-C1C9-DD49-B23A-3E48031EF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A173-0F9F-0945-B4E9-E9853446AB05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A2A6-C1C9-DD49-B23A-3E48031EF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A173-0F9F-0945-B4E9-E9853446AB05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A2A6-C1C9-DD49-B23A-3E48031EF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A173-0F9F-0945-B4E9-E9853446AB05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A2A6-C1C9-DD49-B23A-3E48031EF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7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A173-0F9F-0945-B4E9-E9853446AB05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A2A6-C1C9-DD49-B23A-3E48031EF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A173-0F9F-0945-B4E9-E9853446AB05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A2A6-C1C9-DD49-B23A-3E48031EF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A173-0F9F-0945-B4E9-E9853446AB05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A2A6-C1C9-DD49-B23A-3E48031EF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A173-0F9F-0945-B4E9-E9853446AB05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A2A6-C1C9-DD49-B23A-3E48031EF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A173-0F9F-0945-B4E9-E9853446AB05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A2A6-C1C9-DD49-B23A-3E48031EF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0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saiprasad/javascriptModulePatternPresent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Modular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Wednesday with </a:t>
            </a:r>
            <a:r>
              <a:rPr lang="en-US" dirty="0" err="1" smtClean="0"/>
              <a:t>Saiprasad</a:t>
            </a:r>
            <a:r>
              <a:rPr lang="en-US" dirty="0" smtClean="0"/>
              <a:t> </a:t>
            </a:r>
            <a:r>
              <a:rPr lang="en-US" dirty="0" err="1" smtClean="0"/>
              <a:t>Rakasi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pattern.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combination of Object literal pattern and closures with private variables / methods in outside the Object literal. 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/>
              <a:t>Solves global name space collision (not entirely but reduces the chances a lot).</a:t>
            </a:r>
          </a:p>
          <a:p>
            <a:pPr lvl="1"/>
            <a:r>
              <a:rPr lang="en-US" dirty="0"/>
              <a:t>Code can be organized better.</a:t>
            </a:r>
          </a:p>
          <a:p>
            <a:pPr lvl="1"/>
            <a:r>
              <a:rPr lang="en-US" dirty="0"/>
              <a:t>Helps unit testing. </a:t>
            </a:r>
          </a:p>
          <a:p>
            <a:pPr lvl="1"/>
            <a:r>
              <a:rPr lang="en-US" dirty="0" smtClean="0"/>
              <a:t>Shields access </a:t>
            </a:r>
            <a:r>
              <a:rPr lang="en-US" dirty="0"/>
              <a:t>the private variables and methods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Cons: </a:t>
            </a:r>
          </a:p>
          <a:p>
            <a:pPr lvl="1"/>
            <a:r>
              <a:rPr lang="en-US" dirty="0" smtClean="0"/>
              <a:t>Not very neat as object literal function should have to reference other functions with ‘this’ or the module name which is annoying..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Revealing module pattern.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All advantages of module pattern. </a:t>
            </a:r>
          </a:p>
          <a:p>
            <a:pPr lvl="1"/>
            <a:r>
              <a:rPr lang="en-US" dirty="0" smtClean="0"/>
              <a:t>There is no need to use ’this</a:t>
            </a:r>
            <a:r>
              <a:rPr lang="en-US" smtClean="0"/>
              <a:t>’ or module name </a:t>
            </a:r>
            <a:r>
              <a:rPr lang="en-US" dirty="0" smtClean="0"/>
              <a:t>inside functions.</a:t>
            </a:r>
          </a:p>
          <a:p>
            <a:pPr lvl="1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Public methods though overwritten would not have effect in private methods.</a:t>
            </a:r>
          </a:p>
        </p:txBody>
      </p:sp>
    </p:spTree>
    <p:extLst>
      <p:ext uri="{BB962C8B-B14F-4D97-AF65-F5344CB8AC3E}">
        <p14:creationId xmlns:p14="http://schemas.microsoft.com/office/powerpoint/2010/main" val="195766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</a:t>
            </a:r>
            <a:r>
              <a:rPr lang="en-US" dirty="0" err="1" smtClean="0"/>
              <a:t>globals</a:t>
            </a:r>
            <a:endParaRPr lang="en-US" dirty="0"/>
          </a:p>
          <a:p>
            <a:r>
              <a:rPr lang="en-US" dirty="0" smtClean="0"/>
              <a:t>Multiple instances of modules.</a:t>
            </a:r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Revealing prototype pattern.</a:t>
            </a:r>
          </a:p>
          <a:p>
            <a:pPr lvl="1"/>
            <a:r>
              <a:rPr lang="en-US" dirty="0" smtClean="0"/>
              <a:t>Module types– AMD, </a:t>
            </a:r>
            <a:r>
              <a:rPr lang="en-US" dirty="0" err="1" smtClean="0"/>
              <a:t>Commonjs</a:t>
            </a:r>
            <a:r>
              <a:rPr lang="en-US" dirty="0" smtClean="0"/>
              <a:t>, UMD, ES6</a:t>
            </a:r>
          </a:p>
        </p:txBody>
      </p:sp>
    </p:spTree>
    <p:extLst>
      <p:ext uri="{BB962C8B-B14F-4D97-AF65-F5344CB8AC3E}">
        <p14:creationId xmlns:p14="http://schemas.microsoft.com/office/powerpoint/2010/main" val="160894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4479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 at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github.com/rsaiprasad/javascriptModulePatternPresentation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smtClean="0"/>
              <a:t>Other references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weblogs.asp.net</a:t>
            </a:r>
            <a:r>
              <a:rPr lang="en-US" dirty="0"/>
              <a:t>/</a:t>
            </a:r>
            <a:r>
              <a:rPr lang="en-US" dirty="0" err="1"/>
              <a:t>dwahlin</a:t>
            </a:r>
            <a:r>
              <a:rPr lang="en-US" dirty="0"/>
              <a:t>/techniques-strategies-and-patterns-for-structuring-javascript-code</a:t>
            </a:r>
          </a:p>
        </p:txBody>
      </p:sp>
    </p:spTree>
    <p:extLst>
      <p:ext uri="{BB962C8B-B14F-4D97-AF65-F5344CB8AC3E}">
        <p14:creationId xmlns:p14="http://schemas.microsoft.com/office/powerpoint/2010/main" val="40522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525"/>
            <a:ext cx="10515600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webpage with tabs without modular </a:t>
            </a:r>
            <a:r>
              <a:rPr lang="en-US" dirty="0" err="1" smtClean="0"/>
              <a:t>js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Figure out the issues with the code. </a:t>
            </a:r>
          </a:p>
          <a:p>
            <a:r>
              <a:rPr lang="en-US" dirty="0" smtClean="0"/>
              <a:t>Try solving those issues by learning about</a:t>
            </a:r>
          </a:p>
          <a:p>
            <a:pPr lvl="1"/>
            <a:r>
              <a:rPr lang="en-US" dirty="0" smtClean="0"/>
              <a:t>Object literal pattern</a:t>
            </a:r>
          </a:p>
          <a:p>
            <a:pPr lvl="1"/>
            <a:r>
              <a:rPr lang="en-US" dirty="0" smtClean="0"/>
              <a:t>IIFE and closures</a:t>
            </a:r>
          </a:p>
          <a:p>
            <a:pPr lvl="1"/>
            <a:r>
              <a:rPr lang="en-US" dirty="0" smtClean="0"/>
              <a:t>Module pattern</a:t>
            </a:r>
          </a:p>
          <a:p>
            <a:pPr lvl="1"/>
            <a:r>
              <a:rPr lang="en-US" dirty="0" smtClean="0"/>
              <a:t>Revealing module pattern</a:t>
            </a:r>
          </a:p>
          <a:p>
            <a:pPr lvl="1"/>
            <a:r>
              <a:rPr lang="en-US" dirty="0" smtClean="0"/>
              <a:t>Other useful concepts while writing modules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197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provided during this presentation is not optimal. Coded just  to demonstrate the functionality.</a:t>
            </a:r>
          </a:p>
          <a:p>
            <a:r>
              <a:rPr lang="en-US" dirty="0" smtClean="0"/>
              <a:t>And is no way intended to be used in your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6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151"/>
            <a:ext cx="10515600" cy="435133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Display tabbed content to the user.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9952"/>
            <a:ext cx="55753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1.1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show a particular tab from another widget. Provide option to close tabs.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27" y="2592104"/>
            <a:ext cx="5467350" cy="40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ability provide previous next buttons at the bottom of the tabs. Again make it optional.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43200"/>
            <a:ext cx="5613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Encapsulation:</a:t>
            </a:r>
          </a:p>
          <a:p>
            <a:pPr lvl="1"/>
            <a:r>
              <a:rPr lang="en-US" dirty="0" smtClean="0"/>
              <a:t>What if there was another </a:t>
            </a:r>
            <a:r>
              <a:rPr lang="en-US" dirty="0" err="1" smtClean="0"/>
              <a:t>showTab</a:t>
            </a:r>
            <a:r>
              <a:rPr lang="en-US" dirty="0" smtClean="0"/>
              <a:t> function defined on the page.</a:t>
            </a:r>
          </a:p>
          <a:p>
            <a:pPr lvl="1"/>
            <a:r>
              <a:rPr lang="en-US" dirty="0" smtClean="0"/>
              <a:t>Our state is public any one can fiddle with it.</a:t>
            </a:r>
          </a:p>
          <a:p>
            <a:pPr lvl="1"/>
            <a:r>
              <a:rPr lang="en-US" dirty="0" smtClean="0"/>
              <a:t>What if someone calls private methods which we don</a:t>
            </a:r>
            <a:r>
              <a:rPr lang="uk-UA" dirty="0" smtClean="0"/>
              <a:t>’</a:t>
            </a:r>
            <a:r>
              <a:rPr lang="en-US" dirty="0" smtClean="0"/>
              <a:t>t intend to expose. (Ex: </a:t>
            </a:r>
            <a:r>
              <a:rPr lang="en-US" dirty="0" err="1"/>
              <a:t>addCloseTab</a:t>
            </a:r>
            <a:r>
              <a:rPr lang="en-US" dirty="0"/>
              <a:t>- </a:t>
            </a:r>
            <a:r>
              <a:rPr lang="en-US" dirty="0" smtClean="0"/>
              <a:t>method)</a:t>
            </a:r>
          </a:p>
          <a:p>
            <a:r>
              <a:rPr lang="en-US" dirty="0" smtClean="0"/>
              <a:t>No proper interfaces defined.</a:t>
            </a:r>
            <a:endParaRPr lang="en-US" dirty="0"/>
          </a:p>
          <a:p>
            <a:r>
              <a:rPr lang="en-US" dirty="0" smtClean="0"/>
              <a:t>Separation of concerns:</a:t>
            </a:r>
          </a:p>
          <a:p>
            <a:pPr lvl="1"/>
            <a:r>
              <a:rPr lang="en-US" dirty="0"/>
              <a:t>Manages more than one things – why do you need navigation in the same code base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few more features, it</a:t>
            </a:r>
            <a:r>
              <a:rPr lang="uk-UA" dirty="0"/>
              <a:t>’</a:t>
            </a:r>
            <a:r>
              <a:rPr lang="en-US" dirty="0"/>
              <a:t>s a debugging night mare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clean separation of concerns – ex: event binding all over the place. </a:t>
            </a:r>
          </a:p>
          <a:p>
            <a:r>
              <a:rPr lang="en-US" dirty="0" smtClean="0"/>
              <a:t>Difficult to unit test</a:t>
            </a:r>
            <a:endParaRPr lang="en-US" dirty="0"/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/>
              <a:t>How do we handle changes to ‘class names’ / html structure. Selectors all over the place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Inefficient </a:t>
            </a:r>
            <a:r>
              <a:rPr lang="en-US" dirty="0" err="1" smtClean="0"/>
              <a:t>dom</a:t>
            </a:r>
            <a:r>
              <a:rPr lang="en-US" dirty="0" smtClean="0"/>
              <a:t> selector usage. </a:t>
            </a:r>
          </a:p>
        </p:txBody>
      </p:sp>
    </p:spTree>
    <p:extLst>
      <p:ext uri="{BB962C8B-B14F-4D97-AF65-F5344CB8AC3E}">
        <p14:creationId xmlns:p14="http://schemas.microsoft.com/office/powerpoint/2010/main" val="88242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literal pattern.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Solves part of encapsulation </a:t>
            </a:r>
            <a:r>
              <a:rPr lang="en-US" dirty="0" err="1" smtClean="0"/>
              <a:t>esp</a:t>
            </a:r>
            <a:r>
              <a:rPr lang="en-US" dirty="0" smtClean="0"/>
              <a:t> global name space collision (not entirely but reduces the chances a lot).</a:t>
            </a:r>
          </a:p>
          <a:p>
            <a:pPr lvl="1"/>
            <a:r>
              <a:rPr lang="en-US" dirty="0" smtClean="0"/>
              <a:t>Helps with separation of concerns - Code can be organized better.</a:t>
            </a:r>
          </a:p>
          <a:p>
            <a:pPr lvl="1"/>
            <a:r>
              <a:rPr lang="en-US" dirty="0" smtClean="0"/>
              <a:t>Helps unit testing. 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Still provides the ability to access the private variables and methods.</a:t>
            </a:r>
          </a:p>
          <a:p>
            <a:pPr lvl="1"/>
            <a:r>
              <a:rPr lang="en-US" dirty="0" smtClean="0"/>
              <a:t>Call one module method from other, is not neat. We need to always refer to module name or ‘this’. </a:t>
            </a:r>
          </a:p>
          <a:p>
            <a:pPr lvl="1"/>
            <a:r>
              <a:rPr lang="en-US" dirty="0" smtClean="0"/>
              <a:t>Issues when using ‘this’ in closures.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 and closures – Brush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immediately executing </a:t>
            </a:r>
            <a:r>
              <a:rPr lang="en-US" dirty="0" smtClean="0"/>
              <a:t>functions.</a:t>
            </a:r>
          </a:p>
          <a:p>
            <a:r>
              <a:rPr lang="en-US" dirty="0" smtClean="0"/>
              <a:t>What </a:t>
            </a:r>
            <a:r>
              <a:rPr lang="en-US" dirty="0"/>
              <a:t>are </a:t>
            </a:r>
            <a:r>
              <a:rPr lang="en-US" dirty="0" smtClean="0"/>
              <a:t>closures.</a:t>
            </a:r>
          </a:p>
          <a:p>
            <a:pPr lvl="1"/>
            <a:r>
              <a:rPr lang="en-US" dirty="0" smtClean="0"/>
              <a:t>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210430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531</Words>
  <Application>Microsoft Macintosh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Writing Modular JavaScript</vt:lpstr>
      <vt:lpstr>Agenda</vt:lpstr>
      <vt:lpstr>Warning!</vt:lpstr>
      <vt:lpstr>Requirement 1.0</vt:lpstr>
      <vt:lpstr>Requirement 1.1 </vt:lpstr>
      <vt:lpstr>Requirement 1.2</vt:lpstr>
      <vt:lpstr>Problems with code</vt:lpstr>
      <vt:lpstr>Object literal pattern.</vt:lpstr>
      <vt:lpstr>Immediately Invoked function expression and closures – Brush up</vt:lpstr>
      <vt:lpstr>Module pattern.</vt:lpstr>
      <vt:lpstr>Revealing module pattern.</vt:lpstr>
      <vt:lpstr>Other concepts</vt:lpstr>
      <vt:lpstr>Questions?</vt:lpstr>
      <vt:lpstr>Resources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Modular JavaScript</dc:title>
  <dc:creator>Sai Prasad</dc:creator>
  <cp:lastModifiedBy>Sai Prasad</cp:lastModifiedBy>
  <cp:revision>126</cp:revision>
  <dcterms:created xsi:type="dcterms:W3CDTF">2016-12-15T12:27:02Z</dcterms:created>
  <dcterms:modified xsi:type="dcterms:W3CDTF">2016-12-22T22:56:54Z</dcterms:modified>
</cp:coreProperties>
</file>