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67" r:id="rId4"/>
    <p:sldId id="258" r:id="rId5"/>
    <p:sldId id="259" r:id="rId6"/>
    <p:sldId id="26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FFF"/>
    <a:srgbClr val="E5F6FF"/>
    <a:srgbClr val="E1F5FF"/>
    <a:srgbClr val="AFECFF"/>
    <a:srgbClr val="ABE9FF"/>
    <a:srgbClr val="0BD0D9"/>
    <a:srgbClr val="CCFFFF"/>
    <a:srgbClr val="D5F8FF"/>
    <a:srgbClr val="EBFFFF"/>
    <a:srgbClr val="DA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F9447-5589-4E78-BDF2-DA782D095C21}" type="doc">
      <dgm:prSet loTypeId="urn:microsoft.com/office/officeart/2005/8/layout/default" loCatId="list" qsTypeId="urn:microsoft.com/office/officeart/2005/8/quickstyle/simple5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96DB370B-A011-4017-85DF-B0B9A7A0C5FC}">
      <dgm:prSet/>
      <dgm:spPr/>
      <dgm:t>
        <a:bodyPr/>
        <a:lstStyle/>
        <a:p>
          <a:pPr rtl="0"/>
          <a:r>
            <a:rPr lang="en-US" b="1" dirty="0">
              <a:latin typeface="Gadugi" panose="020B0502040204020203" pitchFamily="34" charset="0"/>
              <a:ea typeface="Gadugi" panose="020B0502040204020203" pitchFamily="34" charset="0"/>
            </a:rPr>
            <a:t>Logistic Regression</a:t>
          </a:r>
          <a:endParaRPr lang="en-IN" b="1" dirty="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8E4637D7-A75F-4DAF-A63F-B152691EEFDC}" type="parTrans" cxnId="{BF403E9F-E3B4-477B-9B98-277976067372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88D2956E-729C-490A-8526-F88636C6CDCE}" type="sibTrans" cxnId="{BF403E9F-E3B4-477B-9B98-277976067372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A4AB7DBA-0D16-4165-952A-67D12824EF82}">
      <dgm:prSet/>
      <dgm:spPr/>
      <dgm:t>
        <a:bodyPr/>
        <a:lstStyle/>
        <a:p>
          <a:pPr rtl="0"/>
          <a:r>
            <a:rPr lang="en-US" b="1" dirty="0">
              <a:latin typeface="Gadugi" panose="020B0502040204020203" pitchFamily="34" charset="0"/>
              <a:ea typeface="Gadugi" panose="020B0502040204020203" pitchFamily="34" charset="0"/>
            </a:rPr>
            <a:t>Decision Tree</a:t>
          </a:r>
          <a:endParaRPr lang="en-IN" b="1" dirty="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5271544A-6BD3-4E2F-AFAC-69153ABBEA43}" type="parTrans" cxnId="{CE644E23-4176-4243-85DF-8F2FA9957137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BCE6F60D-97D8-416A-B2A6-790D4EDC5D3A}" type="sibTrans" cxnId="{CE644E23-4176-4243-85DF-8F2FA9957137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A30F9743-B8DE-416F-8635-5FFAB63BDEE9}">
      <dgm:prSet/>
      <dgm:spPr/>
      <dgm:t>
        <a:bodyPr/>
        <a:lstStyle/>
        <a:p>
          <a:pPr rtl="0"/>
          <a:r>
            <a:rPr lang="en-US" b="1">
              <a:latin typeface="Gadugi" panose="020B0502040204020203" pitchFamily="34" charset="0"/>
              <a:ea typeface="Gadugi" panose="020B0502040204020203" pitchFamily="34" charset="0"/>
            </a:rPr>
            <a:t>Random Forests</a:t>
          </a:r>
          <a:endParaRPr lang="en-IN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9C592034-31A7-41AE-9435-BCCEDA0390E2}" type="parTrans" cxnId="{1654A7C3-BD01-4984-BB37-1C1041E7511D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D18BE33D-1F2A-4C85-AEDB-108B730B678D}" type="sibTrans" cxnId="{1654A7C3-BD01-4984-BB37-1C1041E7511D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7D4DE2D5-AD17-4E1E-870D-4E095A958756}">
      <dgm:prSet/>
      <dgm:spPr/>
      <dgm:t>
        <a:bodyPr/>
        <a:lstStyle/>
        <a:p>
          <a:pPr rtl="0"/>
          <a:r>
            <a:rPr lang="en-US" b="1">
              <a:latin typeface="Gadugi" panose="020B0502040204020203" pitchFamily="34" charset="0"/>
              <a:ea typeface="Gadugi" panose="020B0502040204020203" pitchFamily="34" charset="0"/>
            </a:rPr>
            <a:t>Boosting</a:t>
          </a:r>
          <a:endParaRPr lang="en-IN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16B1BC72-A74C-4A5F-B88D-E110E18ADAEA}" type="parTrans" cxnId="{A43CA13B-7415-4448-B752-3307900A138B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2606F1D7-5A7A-4486-BF79-AA7AD46BFAE0}" type="sibTrans" cxnId="{A43CA13B-7415-4448-B752-3307900A138B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E8CFD9EB-0F8A-4111-AFBD-CED97B775910}">
      <dgm:prSet/>
      <dgm:spPr/>
      <dgm:t>
        <a:bodyPr/>
        <a:lstStyle/>
        <a:p>
          <a:pPr rtl="0"/>
          <a:r>
            <a:rPr lang="en-US" b="1">
              <a:latin typeface="Gadugi" panose="020B0502040204020203" pitchFamily="34" charset="0"/>
              <a:ea typeface="Gadugi" panose="020B0502040204020203" pitchFamily="34" charset="0"/>
            </a:rPr>
            <a:t>K-Nearest Neighbors (KNN)</a:t>
          </a:r>
          <a:endParaRPr lang="en-IN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78FE647B-69BF-4B71-AF70-F8113A0E715E}" type="parTrans" cxnId="{47E8AFDB-0F14-4114-97FC-3C3FF17CC4D1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64B5ACFC-37F1-4981-BC69-24A02256E96B}" type="sibTrans" cxnId="{47E8AFDB-0F14-4114-97FC-3C3FF17CC4D1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AE62976F-DB7A-463B-9546-7950687D3196}">
      <dgm:prSet/>
      <dgm:spPr/>
      <dgm:t>
        <a:bodyPr/>
        <a:lstStyle/>
        <a:p>
          <a:pPr rtl="0"/>
          <a:r>
            <a:rPr lang="en-US" b="1">
              <a:latin typeface="Gadugi" panose="020B0502040204020203" pitchFamily="34" charset="0"/>
              <a:ea typeface="Gadugi" panose="020B0502040204020203" pitchFamily="34" charset="0"/>
            </a:rPr>
            <a:t>Support Vector Machine (SVM)</a:t>
          </a:r>
          <a:endParaRPr lang="en-IN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1A6352D8-8E8D-46A3-A5DB-AC915E3C55BF}" type="parTrans" cxnId="{79775CF9-FF75-47DC-B057-2380283128B3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973EA66F-3F0E-443B-BDA6-9DB012ADD3A3}" type="sibTrans" cxnId="{79775CF9-FF75-47DC-B057-2380283128B3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8D4CF576-32AE-4427-8880-5F2E40807F7A}">
      <dgm:prSet/>
      <dgm:spPr/>
      <dgm:t>
        <a:bodyPr/>
        <a:lstStyle/>
        <a:p>
          <a:pPr rtl="0"/>
          <a:r>
            <a:rPr lang="en-US" b="1">
              <a:latin typeface="Gadugi" panose="020B0502040204020203" pitchFamily="34" charset="0"/>
              <a:ea typeface="Gadugi" panose="020B0502040204020203" pitchFamily="34" charset="0"/>
            </a:rPr>
            <a:t>Naive Bayes</a:t>
          </a:r>
          <a:endParaRPr lang="en-IN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C095BF20-4DA7-4418-A70A-07175AE16DE9}" type="parTrans" cxnId="{722DBFC8-8271-44E9-A562-E02AA440AD12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3CE178ED-4221-4740-916C-C1418AD0953B}" type="sibTrans" cxnId="{722DBFC8-8271-44E9-A562-E02AA440AD12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F6D1B6DA-4839-4EDB-BFD5-36964CAA5860}">
      <dgm:prSet/>
      <dgm:spPr/>
      <dgm:t>
        <a:bodyPr/>
        <a:lstStyle/>
        <a:p>
          <a:pPr rtl="0"/>
          <a:r>
            <a:rPr lang="en-US" b="1">
              <a:latin typeface="Gadugi" panose="020B0502040204020203" pitchFamily="34" charset="0"/>
              <a:ea typeface="Gadugi" panose="020B0502040204020203" pitchFamily="34" charset="0"/>
            </a:rPr>
            <a:t>Gradient Boosting</a:t>
          </a:r>
          <a:endParaRPr lang="en-IN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DE894687-9275-4A05-B6C4-B7CF2A439263}" type="parTrans" cxnId="{8A7B05B1-255F-4920-88A4-2C2E9E36A9E0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A65DB48B-D2A9-4381-9661-B1DC1DAB6EE8}" type="sibTrans" cxnId="{8A7B05B1-255F-4920-88A4-2C2E9E36A9E0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1EE0AA2D-3576-41EF-AADE-24DC9163D3F4}">
      <dgm:prSet/>
      <dgm:spPr/>
      <dgm:t>
        <a:bodyPr/>
        <a:lstStyle/>
        <a:p>
          <a:pPr rtl="0"/>
          <a:r>
            <a:rPr lang="en-US" b="1">
              <a:latin typeface="Gadugi" panose="020B0502040204020203" pitchFamily="34" charset="0"/>
              <a:ea typeface="Gadugi" panose="020B0502040204020203" pitchFamily="34" charset="0"/>
            </a:rPr>
            <a:t>XGBoost</a:t>
          </a:r>
          <a:endParaRPr lang="en-IN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48FD1E10-228E-446B-B3AA-1DEB28FFAF22}" type="parTrans" cxnId="{FEFC9A93-20DF-49A5-AE93-18D3FC4DB06E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8A1049BF-E9D1-44FF-8EF0-58686909401D}" type="sibTrans" cxnId="{FEFC9A93-20DF-49A5-AE93-18D3FC4DB06E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14EC4D81-B596-481F-985F-CB0DFB399763}">
      <dgm:prSet/>
      <dgm:spPr/>
      <dgm:t>
        <a:bodyPr/>
        <a:lstStyle/>
        <a:p>
          <a:pPr rtl="0"/>
          <a:r>
            <a:rPr lang="en-US" b="1">
              <a:latin typeface="Gadugi" panose="020B0502040204020203" pitchFamily="34" charset="0"/>
              <a:ea typeface="Gadugi" panose="020B0502040204020203" pitchFamily="34" charset="0"/>
            </a:rPr>
            <a:t>LightGBM</a:t>
          </a:r>
          <a:endParaRPr lang="en-IN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8ADE9638-37E1-466A-A363-14597F545FA2}" type="parTrans" cxnId="{A4E0E0F1-E8DF-4B7C-8E15-6586CF91EE25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8462DC19-1C4E-4DE5-B104-973119C4DA9B}" type="sibTrans" cxnId="{A4E0E0F1-E8DF-4B7C-8E15-6586CF91EE25}">
      <dgm:prSet/>
      <dgm:spPr/>
      <dgm:t>
        <a:bodyPr/>
        <a:lstStyle/>
        <a:p>
          <a:endParaRPr lang="en-US" b="1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A676E7B9-13FF-495B-A37E-1BEA5BCB5B55}" type="pres">
      <dgm:prSet presAssocID="{40CF9447-5589-4E78-BDF2-DA782D095C21}" presName="diagram" presStyleCnt="0">
        <dgm:presLayoutVars>
          <dgm:dir/>
          <dgm:resizeHandles val="exact"/>
        </dgm:presLayoutVars>
      </dgm:prSet>
      <dgm:spPr/>
    </dgm:pt>
    <dgm:pt modelId="{7E8530C8-0545-4361-80BB-A876056D57B4}" type="pres">
      <dgm:prSet presAssocID="{96DB370B-A011-4017-85DF-B0B9A7A0C5FC}" presName="node" presStyleLbl="node1" presStyleIdx="0" presStyleCnt="10">
        <dgm:presLayoutVars>
          <dgm:bulletEnabled val="1"/>
        </dgm:presLayoutVars>
      </dgm:prSet>
      <dgm:spPr/>
    </dgm:pt>
    <dgm:pt modelId="{F57E85D7-27EF-40DD-99F6-F121AE13558C}" type="pres">
      <dgm:prSet presAssocID="{88D2956E-729C-490A-8526-F88636C6CDCE}" presName="sibTrans" presStyleCnt="0"/>
      <dgm:spPr/>
    </dgm:pt>
    <dgm:pt modelId="{F27B654F-EB9E-466A-AB3F-2F809635721F}" type="pres">
      <dgm:prSet presAssocID="{A4AB7DBA-0D16-4165-952A-67D12824EF82}" presName="node" presStyleLbl="node1" presStyleIdx="1" presStyleCnt="10">
        <dgm:presLayoutVars>
          <dgm:bulletEnabled val="1"/>
        </dgm:presLayoutVars>
      </dgm:prSet>
      <dgm:spPr/>
    </dgm:pt>
    <dgm:pt modelId="{3F0B0095-2EF7-4BE5-AA50-9B45CC468CAC}" type="pres">
      <dgm:prSet presAssocID="{BCE6F60D-97D8-416A-B2A6-790D4EDC5D3A}" presName="sibTrans" presStyleCnt="0"/>
      <dgm:spPr/>
    </dgm:pt>
    <dgm:pt modelId="{665BFE14-BB3C-41CB-B0E4-719A80A3F366}" type="pres">
      <dgm:prSet presAssocID="{A30F9743-B8DE-416F-8635-5FFAB63BDEE9}" presName="node" presStyleLbl="node1" presStyleIdx="2" presStyleCnt="10">
        <dgm:presLayoutVars>
          <dgm:bulletEnabled val="1"/>
        </dgm:presLayoutVars>
      </dgm:prSet>
      <dgm:spPr/>
    </dgm:pt>
    <dgm:pt modelId="{F96322D2-7EF8-40DA-9F4A-BA44784D1DDD}" type="pres">
      <dgm:prSet presAssocID="{D18BE33D-1F2A-4C85-AEDB-108B730B678D}" presName="sibTrans" presStyleCnt="0"/>
      <dgm:spPr/>
    </dgm:pt>
    <dgm:pt modelId="{A2C630AD-A41D-493C-AA1A-1F3EC09B4486}" type="pres">
      <dgm:prSet presAssocID="{7D4DE2D5-AD17-4E1E-870D-4E095A958756}" presName="node" presStyleLbl="node1" presStyleIdx="3" presStyleCnt="10">
        <dgm:presLayoutVars>
          <dgm:bulletEnabled val="1"/>
        </dgm:presLayoutVars>
      </dgm:prSet>
      <dgm:spPr/>
    </dgm:pt>
    <dgm:pt modelId="{0EF43C48-4A5B-4ECA-9517-3B5E88BF9D9F}" type="pres">
      <dgm:prSet presAssocID="{2606F1D7-5A7A-4486-BF79-AA7AD46BFAE0}" presName="sibTrans" presStyleCnt="0"/>
      <dgm:spPr/>
    </dgm:pt>
    <dgm:pt modelId="{535D2D4F-7406-42A4-9DCC-38AFE5D29607}" type="pres">
      <dgm:prSet presAssocID="{E8CFD9EB-0F8A-4111-AFBD-CED97B775910}" presName="node" presStyleLbl="node1" presStyleIdx="4" presStyleCnt="10">
        <dgm:presLayoutVars>
          <dgm:bulletEnabled val="1"/>
        </dgm:presLayoutVars>
      </dgm:prSet>
      <dgm:spPr/>
    </dgm:pt>
    <dgm:pt modelId="{8F87C2AA-A157-400E-8F94-72DE875BBEE1}" type="pres">
      <dgm:prSet presAssocID="{64B5ACFC-37F1-4981-BC69-24A02256E96B}" presName="sibTrans" presStyleCnt="0"/>
      <dgm:spPr/>
    </dgm:pt>
    <dgm:pt modelId="{A0E25560-088E-473E-B155-8AC43F402802}" type="pres">
      <dgm:prSet presAssocID="{AE62976F-DB7A-463B-9546-7950687D3196}" presName="node" presStyleLbl="node1" presStyleIdx="5" presStyleCnt="10">
        <dgm:presLayoutVars>
          <dgm:bulletEnabled val="1"/>
        </dgm:presLayoutVars>
      </dgm:prSet>
      <dgm:spPr/>
    </dgm:pt>
    <dgm:pt modelId="{B283E04C-E03E-4BCF-872C-45E74951EB6D}" type="pres">
      <dgm:prSet presAssocID="{973EA66F-3F0E-443B-BDA6-9DB012ADD3A3}" presName="sibTrans" presStyleCnt="0"/>
      <dgm:spPr/>
    </dgm:pt>
    <dgm:pt modelId="{213D7373-5BEE-4F6C-AA1D-1659D25D99B2}" type="pres">
      <dgm:prSet presAssocID="{8D4CF576-32AE-4427-8880-5F2E40807F7A}" presName="node" presStyleLbl="node1" presStyleIdx="6" presStyleCnt="10">
        <dgm:presLayoutVars>
          <dgm:bulletEnabled val="1"/>
        </dgm:presLayoutVars>
      </dgm:prSet>
      <dgm:spPr/>
    </dgm:pt>
    <dgm:pt modelId="{96B54168-C364-49AF-8512-605836A20E01}" type="pres">
      <dgm:prSet presAssocID="{3CE178ED-4221-4740-916C-C1418AD0953B}" presName="sibTrans" presStyleCnt="0"/>
      <dgm:spPr/>
    </dgm:pt>
    <dgm:pt modelId="{9EE3FF9F-983C-4696-87C6-FED74E7FDFC9}" type="pres">
      <dgm:prSet presAssocID="{F6D1B6DA-4839-4EDB-BFD5-36964CAA5860}" presName="node" presStyleLbl="node1" presStyleIdx="7" presStyleCnt="10">
        <dgm:presLayoutVars>
          <dgm:bulletEnabled val="1"/>
        </dgm:presLayoutVars>
      </dgm:prSet>
      <dgm:spPr/>
    </dgm:pt>
    <dgm:pt modelId="{444C682C-F319-43A2-BCC3-0ED4B4992B75}" type="pres">
      <dgm:prSet presAssocID="{A65DB48B-D2A9-4381-9661-B1DC1DAB6EE8}" presName="sibTrans" presStyleCnt="0"/>
      <dgm:spPr/>
    </dgm:pt>
    <dgm:pt modelId="{2C300686-B876-4C3D-BB92-6DA3383FD5B5}" type="pres">
      <dgm:prSet presAssocID="{1EE0AA2D-3576-41EF-AADE-24DC9163D3F4}" presName="node" presStyleLbl="node1" presStyleIdx="8" presStyleCnt="10">
        <dgm:presLayoutVars>
          <dgm:bulletEnabled val="1"/>
        </dgm:presLayoutVars>
      </dgm:prSet>
      <dgm:spPr/>
    </dgm:pt>
    <dgm:pt modelId="{D42D81AF-BD27-4DD1-B2CD-924F99F5EB7C}" type="pres">
      <dgm:prSet presAssocID="{8A1049BF-E9D1-44FF-8EF0-58686909401D}" presName="sibTrans" presStyleCnt="0"/>
      <dgm:spPr/>
    </dgm:pt>
    <dgm:pt modelId="{B28BF403-B477-48DE-8DD4-BAF078C0F39B}" type="pres">
      <dgm:prSet presAssocID="{14EC4D81-B596-481F-985F-CB0DFB399763}" presName="node" presStyleLbl="node1" presStyleIdx="9" presStyleCnt="10">
        <dgm:presLayoutVars>
          <dgm:bulletEnabled val="1"/>
        </dgm:presLayoutVars>
      </dgm:prSet>
      <dgm:spPr/>
    </dgm:pt>
  </dgm:ptLst>
  <dgm:cxnLst>
    <dgm:cxn modelId="{F2468D1C-8D0F-416B-855C-69D9D51D0A0E}" type="presOf" srcId="{8D4CF576-32AE-4427-8880-5F2E40807F7A}" destId="{213D7373-5BEE-4F6C-AA1D-1659D25D99B2}" srcOrd="0" destOrd="0" presId="urn:microsoft.com/office/officeart/2005/8/layout/default"/>
    <dgm:cxn modelId="{0884321D-CC74-49FB-A4BB-E54F666CC3F0}" type="presOf" srcId="{AE62976F-DB7A-463B-9546-7950687D3196}" destId="{A0E25560-088E-473E-B155-8AC43F402802}" srcOrd="0" destOrd="0" presId="urn:microsoft.com/office/officeart/2005/8/layout/default"/>
    <dgm:cxn modelId="{CE644E23-4176-4243-85DF-8F2FA9957137}" srcId="{40CF9447-5589-4E78-BDF2-DA782D095C21}" destId="{A4AB7DBA-0D16-4165-952A-67D12824EF82}" srcOrd="1" destOrd="0" parTransId="{5271544A-6BD3-4E2F-AFAC-69153ABBEA43}" sibTransId="{BCE6F60D-97D8-416A-B2A6-790D4EDC5D3A}"/>
    <dgm:cxn modelId="{A43CA13B-7415-4448-B752-3307900A138B}" srcId="{40CF9447-5589-4E78-BDF2-DA782D095C21}" destId="{7D4DE2D5-AD17-4E1E-870D-4E095A958756}" srcOrd="3" destOrd="0" parTransId="{16B1BC72-A74C-4A5F-B88D-E110E18ADAEA}" sibTransId="{2606F1D7-5A7A-4486-BF79-AA7AD46BFAE0}"/>
    <dgm:cxn modelId="{ABD65641-CCB8-496D-8F4E-598767B7AA66}" type="presOf" srcId="{14EC4D81-B596-481F-985F-CB0DFB399763}" destId="{B28BF403-B477-48DE-8DD4-BAF078C0F39B}" srcOrd="0" destOrd="0" presId="urn:microsoft.com/office/officeart/2005/8/layout/default"/>
    <dgm:cxn modelId="{CA928849-6150-4596-A563-661D5BF5164B}" type="presOf" srcId="{96DB370B-A011-4017-85DF-B0B9A7A0C5FC}" destId="{7E8530C8-0545-4361-80BB-A876056D57B4}" srcOrd="0" destOrd="0" presId="urn:microsoft.com/office/officeart/2005/8/layout/default"/>
    <dgm:cxn modelId="{80338A6C-6E48-4000-A8C8-2B4A381E6CB3}" type="presOf" srcId="{A30F9743-B8DE-416F-8635-5FFAB63BDEE9}" destId="{665BFE14-BB3C-41CB-B0E4-719A80A3F366}" srcOrd="0" destOrd="0" presId="urn:microsoft.com/office/officeart/2005/8/layout/default"/>
    <dgm:cxn modelId="{6E6A9073-E0C0-4EF5-B460-00352139A97C}" type="presOf" srcId="{1EE0AA2D-3576-41EF-AADE-24DC9163D3F4}" destId="{2C300686-B876-4C3D-BB92-6DA3383FD5B5}" srcOrd="0" destOrd="0" presId="urn:microsoft.com/office/officeart/2005/8/layout/default"/>
    <dgm:cxn modelId="{C8179454-EB50-4F9A-909F-5819CF4C6B57}" type="presOf" srcId="{A4AB7DBA-0D16-4165-952A-67D12824EF82}" destId="{F27B654F-EB9E-466A-AB3F-2F809635721F}" srcOrd="0" destOrd="0" presId="urn:microsoft.com/office/officeart/2005/8/layout/default"/>
    <dgm:cxn modelId="{9B3C407F-8480-442F-9FCB-297CD33BBDAC}" type="presOf" srcId="{40CF9447-5589-4E78-BDF2-DA782D095C21}" destId="{A676E7B9-13FF-495B-A37E-1BEA5BCB5B55}" srcOrd="0" destOrd="0" presId="urn:microsoft.com/office/officeart/2005/8/layout/default"/>
    <dgm:cxn modelId="{FEFC9A93-20DF-49A5-AE93-18D3FC4DB06E}" srcId="{40CF9447-5589-4E78-BDF2-DA782D095C21}" destId="{1EE0AA2D-3576-41EF-AADE-24DC9163D3F4}" srcOrd="8" destOrd="0" parTransId="{48FD1E10-228E-446B-B3AA-1DEB28FFAF22}" sibTransId="{8A1049BF-E9D1-44FF-8EF0-58686909401D}"/>
    <dgm:cxn modelId="{BF403E9F-E3B4-477B-9B98-277976067372}" srcId="{40CF9447-5589-4E78-BDF2-DA782D095C21}" destId="{96DB370B-A011-4017-85DF-B0B9A7A0C5FC}" srcOrd="0" destOrd="0" parTransId="{8E4637D7-A75F-4DAF-A63F-B152691EEFDC}" sibTransId="{88D2956E-729C-490A-8526-F88636C6CDCE}"/>
    <dgm:cxn modelId="{8A7B05B1-255F-4920-88A4-2C2E9E36A9E0}" srcId="{40CF9447-5589-4E78-BDF2-DA782D095C21}" destId="{F6D1B6DA-4839-4EDB-BFD5-36964CAA5860}" srcOrd="7" destOrd="0" parTransId="{DE894687-9275-4A05-B6C4-B7CF2A439263}" sibTransId="{A65DB48B-D2A9-4381-9661-B1DC1DAB6EE8}"/>
    <dgm:cxn modelId="{887065BF-A181-42C5-A3CC-EF400101F646}" type="presOf" srcId="{7D4DE2D5-AD17-4E1E-870D-4E095A958756}" destId="{A2C630AD-A41D-493C-AA1A-1F3EC09B4486}" srcOrd="0" destOrd="0" presId="urn:microsoft.com/office/officeart/2005/8/layout/default"/>
    <dgm:cxn modelId="{1654A7C3-BD01-4984-BB37-1C1041E7511D}" srcId="{40CF9447-5589-4E78-BDF2-DA782D095C21}" destId="{A30F9743-B8DE-416F-8635-5FFAB63BDEE9}" srcOrd="2" destOrd="0" parTransId="{9C592034-31A7-41AE-9435-BCCEDA0390E2}" sibTransId="{D18BE33D-1F2A-4C85-AEDB-108B730B678D}"/>
    <dgm:cxn modelId="{D5D3F4C6-04ED-4677-92DE-FD5F461AC8CB}" type="presOf" srcId="{F6D1B6DA-4839-4EDB-BFD5-36964CAA5860}" destId="{9EE3FF9F-983C-4696-87C6-FED74E7FDFC9}" srcOrd="0" destOrd="0" presId="urn:microsoft.com/office/officeart/2005/8/layout/default"/>
    <dgm:cxn modelId="{722DBFC8-8271-44E9-A562-E02AA440AD12}" srcId="{40CF9447-5589-4E78-BDF2-DA782D095C21}" destId="{8D4CF576-32AE-4427-8880-5F2E40807F7A}" srcOrd="6" destOrd="0" parTransId="{C095BF20-4DA7-4418-A70A-07175AE16DE9}" sibTransId="{3CE178ED-4221-4740-916C-C1418AD0953B}"/>
    <dgm:cxn modelId="{47E8AFDB-0F14-4114-97FC-3C3FF17CC4D1}" srcId="{40CF9447-5589-4E78-BDF2-DA782D095C21}" destId="{E8CFD9EB-0F8A-4111-AFBD-CED97B775910}" srcOrd="4" destOrd="0" parTransId="{78FE647B-69BF-4B71-AF70-F8113A0E715E}" sibTransId="{64B5ACFC-37F1-4981-BC69-24A02256E96B}"/>
    <dgm:cxn modelId="{53DFEDEE-7C3A-43A4-9438-68CC11842D8F}" type="presOf" srcId="{E8CFD9EB-0F8A-4111-AFBD-CED97B775910}" destId="{535D2D4F-7406-42A4-9DCC-38AFE5D29607}" srcOrd="0" destOrd="0" presId="urn:microsoft.com/office/officeart/2005/8/layout/default"/>
    <dgm:cxn modelId="{A4E0E0F1-E8DF-4B7C-8E15-6586CF91EE25}" srcId="{40CF9447-5589-4E78-BDF2-DA782D095C21}" destId="{14EC4D81-B596-481F-985F-CB0DFB399763}" srcOrd="9" destOrd="0" parTransId="{8ADE9638-37E1-466A-A363-14597F545FA2}" sibTransId="{8462DC19-1C4E-4DE5-B104-973119C4DA9B}"/>
    <dgm:cxn modelId="{79775CF9-FF75-47DC-B057-2380283128B3}" srcId="{40CF9447-5589-4E78-BDF2-DA782D095C21}" destId="{AE62976F-DB7A-463B-9546-7950687D3196}" srcOrd="5" destOrd="0" parTransId="{1A6352D8-8E8D-46A3-A5DB-AC915E3C55BF}" sibTransId="{973EA66F-3F0E-443B-BDA6-9DB012ADD3A3}"/>
    <dgm:cxn modelId="{EF1457A8-0342-4A3C-89BC-01DD0C1738B7}" type="presParOf" srcId="{A676E7B9-13FF-495B-A37E-1BEA5BCB5B55}" destId="{7E8530C8-0545-4361-80BB-A876056D57B4}" srcOrd="0" destOrd="0" presId="urn:microsoft.com/office/officeart/2005/8/layout/default"/>
    <dgm:cxn modelId="{103FB04B-21BB-4CB2-8FF0-0D81F17AC65A}" type="presParOf" srcId="{A676E7B9-13FF-495B-A37E-1BEA5BCB5B55}" destId="{F57E85D7-27EF-40DD-99F6-F121AE13558C}" srcOrd="1" destOrd="0" presId="urn:microsoft.com/office/officeart/2005/8/layout/default"/>
    <dgm:cxn modelId="{07D3255D-D59A-4527-A015-341854DA6001}" type="presParOf" srcId="{A676E7B9-13FF-495B-A37E-1BEA5BCB5B55}" destId="{F27B654F-EB9E-466A-AB3F-2F809635721F}" srcOrd="2" destOrd="0" presId="urn:microsoft.com/office/officeart/2005/8/layout/default"/>
    <dgm:cxn modelId="{70D26DCE-01B8-460A-A428-8FB71ECD0490}" type="presParOf" srcId="{A676E7B9-13FF-495B-A37E-1BEA5BCB5B55}" destId="{3F0B0095-2EF7-4BE5-AA50-9B45CC468CAC}" srcOrd="3" destOrd="0" presId="urn:microsoft.com/office/officeart/2005/8/layout/default"/>
    <dgm:cxn modelId="{DE05BA59-E8B0-449B-8A63-7693BA5F09A8}" type="presParOf" srcId="{A676E7B9-13FF-495B-A37E-1BEA5BCB5B55}" destId="{665BFE14-BB3C-41CB-B0E4-719A80A3F366}" srcOrd="4" destOrd="0" presId="urn:microsoft.com/office/officeart/2005/8/layout/default"/>
    <dgm:cxn modelId="{A42452C3-5F6E-445F-89FD-E08B66F9702F}" type="presParOf" srcId="{A676E7B9-13FF-495B-A37E-1BEA5BCB5B55}" destId="{F96322D2-7EF8-40DA-9F4A-BA44784D1DDD}" srcOrd="5" destOrd="0" presId="urn:microsoft.com/office/officeart/2005/8/layout/default"/>
    <dgm:cxn modelId="{DBBC6E34-B1DE-4BF7-8CFD-20A388AEE0DA}" type="presParOf" srcId="{A676E7B9-13FF-495B-A37E-1BEA5BCB5B55}" destId="{A2C630AD-A41D-493C-AA1A-1F3EC09B4486}" srcOrd="6" destOrd="0" presId="urn:microsoft.com/office/officeart/2005/8/layout/default"/>
    <dgm:cxn modelId="{C85242F3-0E40-407C-98F6-0AB2F9760ADE}" type="presParOf" srcId="{A676E7B9-13FF-495B-A37E-1BEA5BCB5B55}" destId="{0EF43C48-4A5B-4ECA-9517-3B5E88BF9D9F}" srcOrd="7" destOrd="0" presId="urn:microsoft.com/office/officeart/2005/8/layout/default"/>
    <dgm:cxn modelId="{F3C4D5F9-8330-46C4-AE40-E788AF475BB9}" type="presParOf" srcId="{A676E7B9-13FF-495B-A37E-1BEA5BCB5B55}" destId="{535D2D4F-7406-42A4-9DCC-38AFE5D29607}" srcOrd="8" destOrd="0" presId="urn:microsoft.com/office/officeart/2005/8/layout/default"/>
    <dgm:cxn modelId="{688EF04D-01FF-42A1-A6CB-F3D09FB6C3C8}" type="presParOf" srcId="{A676E7B9-13FF-495B-A37E-1BEA5BCB5B55}" destId="{8F87C2AA-A157-400E-8F94-72DE875BBEE1}" srcOrd="9" destOrd="0" presId="urn:microsoft.com/office/officeart/2005/8/layout/default"/>
    <dgm:cxn modelId="{4557D016-135C-49A3-B5EA-5CB97113CF9F}" type="presParOf" srcId="{A676E7B9-13FF-495B-A37E-1BEA5BCB5B55}" destId="{A0E25560-088E-473E-B155-8AC43F402802}" srcOrd="10" destOrd="0" presId="urn:microsoft.com/office/officeart/2005/8/layout/default"/>
    <dgm:cxn modelId="{87AFA64E-BD79-4FBE-AA2F-6B3C4F575E50}" type="presParOf" srcId="{A676E7B9-13FF-495B-A37E-1BEA5BCB5B55}" destId="{B283E04C-E03E-4BCF-872C-45E74951EB6D}" srcOrd="11" destOrd="0" presId="urn:microsoft.com/office/officeart/2005/8/layout/default"/>
    <dgm:cxn modelId="{4DA301D9-23A9-41BB-8050-897708CA5E6B}" type="presParOf" srcId="{A676E7B9-13FF-495B-A37E-1BEA5BCB5B55}" destId="{213D7373-5BEE-4F6C-AA1D-1659D25D99B2}" srcOrd="12" destOrd="0" presId="urn:microsoft.com/office/officeart/2005/8/layout/default"/>
    <dgm:cxn modelId="{7F67C285-728D-421F-AC60-70A7E8439590}" type="presParOf" srcId="{A676E7B9-13FF-495B-A37E-1BEA5BCB5B55}" destId="{96B54168-C364-49AF-8512-605836A20E01}" srcOrd="13" destOrd="0" presId="urn:microsoft.com/office/officeart/2005/8/layout/default"/>
    <dgm:cxn modelId="{587D53A8-6FE2-4E30-8B83-F7F7D55C85A4}" type="presParOf" srcId="{A676E7B9-13FF-495B-A37E-1BEA5BCB5B55}" destId="{9EE3FF9F-983C-4696-87C6-FED74E7FDFC9}" srcOrd="14" destOrd="0" presId="urn:microsoft.com/office/officeart/2005/8/layout/default"/>
    <dgm:cxn modelId="{61A6C910-0E37-433E-92AD-07C240282FF3}" type="presParOf" srcId="{A676E7B9-13FF-495B-A37E-1BEA5BCB5B55}" destId="{444C682C-F319-43A2-BCC3-0ED4B4992B75}" srcOrd="15" destOrd="0" presId="urn:microsoft.com/office/officeart/2005/8/layout/default"/>
    <dgm:cxn modelId="{3180DBE0-B381-4724-80AA-4FA0C32D0213}" type="presParOf" srcId="{A676E7B9-13FF-495B-A37E-1BEA5BCB5B55}" destId="{2C300686-B876-4C3D-BB92-6DA3383FD5B5}" srcOrd="16" destOrd="0" presId="urn:microsoft.com/office/officeart/2005/8/layout/default"/>
    <dgm:cxn modelId="{EDB2000A-501B-4504-828D-19A5C9763711}" type="presParOf" srcId="{A676E7B9-13FF-495B-A37E-1BEA5BCB5B55}" destId="{D42D81AF-BD27-4DD1-B2CD-924F99F5EB7C}" srcOrd="17" destOrd="0" presId="urn:microsoft.com/office/officeart/2005/8/layout/default"/>
    <dgm:cxn modelId="{58B19B5B-259A-4B59-83C5-3B9B102843C7}" type="presParOf" srcId="{A676E7B9-13FF-495B-A37E-1BEA5BCB5B55}" destId="{B28BF403-B477-48DE-8DD4-BAF078C0F39B}" srcOrd="1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234550-157C-4450-A079-E38591BCAA1B}" type="doc">
      <dgm:prSet loTypeId="urn:microsoft.com/office/officeart/2005/8/layout/orgChart1" loCatId="hierarchy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en-AU"/>
        </a:p>
      </dgm:t>
    </dgm:pt>
    <dgm:pt modelId="{CF9660AA-F8BF-4933-B344-B5A6553F5F7F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Dataset</a:t>
          </a:r>
        </a:p>
        <a:p>
          <a:r>
            <a:rPr lang="en-US" sz="20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Train-Test Split</a:t>
          </a:r>
          <a:endParaRPr lang="en-AU" sz="2000" dirty="0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9941C104-0413-404D-8013-3A6131D5AA9E}" type="parTrans" cxnId="{CD8C5B70-39E9-425A-A3FF-6AE6E394BDA3}">
      <dgm:prSet/>
      <dgm:spPr/>
      <dgm:t>
        <a:bodyPr/>
        <a:lstStyle/>
        <a:p>
          <a:endParaRPr lang="en-AU" sz="160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92773B2C-7664-49F4-8F1D-4C85902FF1EB}" type="sibTrans" cxnId="{CD8C5B70-39E9-425A-A3FF-6AE6E394BDA3}">
      <dgm:prSet/>
      <dgm:spPr/>
      <dgm:t>
        <a:bodyPr/>
        <a:lstStyle/>
        <a:p>
          <a:endParaRPr lang="en-AU" sz="160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97F47974-363C-44C3-8C7F-F41093F1F63F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Training Dataset</a:t>
          </a:r>
        </a:p>
        <a:p>
          <a:r>
            <a:rPr lang="en-US" sz="18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70% Data</a:t>
          </a:r>
          <a:endParaRPr lang="en-AU" sz="1800" dirty="0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48FA82F1-04AA-4E65-8E12-3FE279402DDA}" type="parTrans" cxnId="{700903AB-0F06-4D1E-B0FE-D0EDE8DFEC5E}">
      <dgm:prSet/>
      <dgm:spPr/>
      <dgm:t>
        <a:bodyPr/>
        <a:lstStyle/>
        <a:p>
          <a:endParaRPr lang="en-AU" sz="160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B3385E5E-6661-45EE-BF3D-1DD4E12FD050}" type="sibTrans" cxnId="{700903AB-0F06-4D1E-B0FE-D0EDE8DFEC5E}">
      <dgm:prSet/>
      <dgm:spPr/>
      <dgm:t>
        <a:bodyPr/>
        <a:lstStyle/>
        <a:p>
          <a:endParaRPr lang="en-AU" sz="160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70872825-EF3A-423B-A082-905EBD1BF301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Testing Dataset </a:t>
          </a:r>
        </a:p>
        <a:p>
          <a:r>
            <a:rPr lang="en-US" sz="18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30% Data</a:t>
          </a:r>
          <a:endParaRPr lang="en-AU" sz="1600" dirty="0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0E0B8528-F510-42E2-9989-88F9E5C7F91E}" type="parTrans" cxnId="{BDBD4184-A7FC-4AE3-A1DA-739E38108C87}">
      <dgm:prSet/>
      <dgm:spPr/>
      <dgm:t>
        <a:bodyPr/>
        <a:lstStyle/>
        <a:p>
          <a:endParaRPr lang="en-AU" sz="160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4737C074-697D-40F6-80A9-8D078420F60C}" type="sibTrans" cxnId="{BDBD4184-A7FC-4AE3-A1DA-739E38108C87}">
      <dgm:prSet/>
      <dgm:spPr/>
      <dgm:t>
        <a:bodyPr/>
        <a:lstStyle/>
        <a:p>
          <a:endParaRPr lang="en-AU" sz="160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A02E6C3A-9BE9-456F-83C4-4CF57F59B47E}" type="pres">
      <dgm:prSet presAssocID="{47234550-157C-4450-A079-E38591BCAA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CC99F2-2004-4569-93D1-A3A7154E5195}" type="pres">
      <dgm:prSet presAssocID="{CF9660AA-F8BF-4933-B344-B5A6553F5F7F}" presName="hierRoot1" presStyleCnt="0">
        <dgm:presLayoutVars>
          <dgm:hierBranch val="init"/>
        </dgm:presLayoutVars>
      </dgm:prSet>
      <dgm:spPr/>
    </dgm:pt>
    <dgm:pt modelId="{F26231E2-DCBC-41BF-A7CB-0FD0C45FBE78}" type="pres">
      <dgm:prSet presAssocID="{CF9660AA-F8BF-4933-B344-B5A6553F5F7F}" presName="rootComposite1" presStyleCnt="0"/>
      <dgm:spPr/>
    </dgm:pt>
    <dgm:pt modelId="{459A6454-45D7-4FBE-943A-1FAB9C74F823}" type="pres">
      <dgm:prSet presAssocID="{CF9660AA-F8BF-4933-B344-B5A6553F5F7F}" presName="rootText1" presStyleLbl="node0" presStyleIdx="0" presStyleCnt="1">
        <dgm:presLayoutVars>
          <dgm:chPref val="3"/>
        </dgm:presLayoutVars>
      </dgm:prSet>
      <dgm:spPr/>
    </dgm:pt>
    <dgm:pt modelId="{053588EC-2FA2-49AF-9A0B-5C2F124CD6F6}" type="pres">
      <dgm:prSet presAssocID="{CF9660AA-F8BF-4933-B344-B5A6553F5F7F}" presName="rootConnector1" presStyleLbl="node1" presStyleIdx="0" presStyleCnt="0"/>
      <dgm:spPr/>
    </dgm:pt>
    <dgm:pt modelId="{5F0B725B-EB68-41F2-BD77-480E668D5202}" type="pres">
      <dgm:prSet presAssocID="{CF9660AA-F8BF-4933-B344-B5A6553F5F7F}" presName="hierChild2" presStyleCnt="0"/>
      <dgm:spPr/>
    </dgm:pt>
    <dgm:pt modelId="{B6BD8F73-42B4-4D24-A461-FE9EEF326073}" type="pres">
      <dgm:prSet presAssocID="{48FA82F1-04AA-4E65-8E12-3FE279402DDA}" presName="Name37" presStyleLbl="parChTrans1D2" presStyleIdx="0" presStyleCnt="2"/>
      <dgm:spPr/>
    </dgm:pt>
    <dgm:pt modelId="{FEF09D86-BD53-4446-B4D0-F2C72EDCA8A7}" type="pres">
      <dgm:prSet presAssocID="{97F47974-363C-44C3-8C7F-F41093F1F63F}" presName="hierRoot2" presStyleCnt="0">
        <dgm:presLayoutVars>
          <dgm:hierBranch val="init"/>
        </dgm:presLayoutVars>
      </dgm:prSet>
      <dgm:spPr/>
    </dgm:pt>
    <dgm:pt modelId="{04EC19F8-FE1A-4D1B-B083-5A4E2F698354}" type="pres">
      <dgm:prSet presAssocID="{97F47974-363C-44C3-8C7F-F41093F1F63F}" presName="rootComposite" presStyleCnt="0"/>
      <dgm:spPr/>
    </dgm:pt>
    <dgm:pt modelId="{1C6204A3-1BB3-4C82-8745-59D9369832C1}" type="pres">
      <dgm:prSet presAssocID="{97F47974-363C-44C3-8C7F-F41093F1F63F}" presName="rootText" presStyleLbl="node2" presStyleIdx="0" presStyleCnt="2">
        <dgm:presLayoutVars>
          <dgm:chPref val="3"/>
        </dgm:presLayoutVars>
      </dgm:prSet>
      <dgm:spPr/>
    </dgm:pt>
    <dgm:pt modelId="{6510CE0F-51CF-49B8-8E5A-51DB3A707891}" type="pres">
      <dgm:prSet presAssocID="{97F47974-363C-44C3-8C7F-F41093F1F63F}" presName="rootConnector" presStyleLbl="node2" presStyleIdx="0" presStyleCnt="2"/>
      <dgm:spPr/>
    </dgm:pt>
    <dgm:pt modelId="{D498EFBA-08F6-4DA3-89AF-820517DC19CB}" type="pres">
      <dgm:prSet presAssocID="{97F47974-363C-44C3-8C7F-F41093F1F63F}" presName="hierChild4" presStyleCnt="0"/>
      <dgm:spPr/>
    </dgm:pt>
    <dgm:pt modelId="{E8173FDE-9868-4457-AD61-BC53FBB229B4}" type="pres">
      <dgm:prSet presAssocID="{97F47974-363C-44C3-8C7F-F41093F1F63F}" presName="hierChild5" presStyleCnt="0"/>
      <dgm:spPr/>
    </dgm:pt>
    <dgm:pt modelId="{9EB57949-6ED6-44EB-886E-6D8F151A55CB}" type="pres">
      <dgm:prSet presAssocID="{0E0B8528-F510-42E2-9989-88F9E5C7F91E}" presName="Name37" presStyleLbl="parChTrans1D2" presStyleIdx="1" presStyleCnt="2"/>
      <dgm:spPr/>
    </dgm:pt>
    <dgm:pt modelId="{751E21D4-30C4-4743-90F7-A0A55AFBFA5E}" type="pres">
      <dgm:prSet presAssocID="{70872825-EF3A-423B-A082-905EBD1BF301}" presName="hierRoot2" presStyleCnt="0">
        <dgm:presLayoutVars>
          <dgm:hierBranch val="init"/>
        </dgm:presLayoutVars>
      </dgm:prSet>
      <dgm:spPr/>
    </dgm:pt>
    <dgm:pt modelId="{9B019E00-C7C8-40EB-B4BF-A22893C47328}" type="pres">
      <dgm:prSet presAssocID="{70872825-EF3A-423B-A082-905EBD1BF301}" presName="rootComposite" presStyleCnt="0"/>
      <dgm:spPr/>
    </dgm:pt>
    <dgm:pt modelId="{410AB898-0624-4616-B498-93B9D98B4C38}" type="pres">
      <dgm:prSet presAssocID="{70872825-EF3A-423B-A082-905EBD1BF301}" presName="rootText" presStyleLbl="node2" presStyleIdx="1" presStyleCnt="2">
        <dgm:presLayoutVars>
          <dgm:chPref val="3"/>
        </dgm:presLayoutVars>
      </dgm:prSet>
      <dgm:spPr/>
    </dgm:pt>
    <dgm:pt modelId="{0B624D83-976B-4009-8FF8-923CCD3006BF}" type="pres">
      <dgm:prSet presAssocID="{70872825-EF3A-423B-A082-905EBD1BF301}" presName="rootConnector" presStyleLbl="node2" presStyleIdx="1" presStyleCnt="2"/>
      <dgm:spPr/>
    </dgm:pt>
    <dgm:pt modelId="{53CD223B-46F7-4057-AF07-329B8992FC96}" type="pres">
      <dgm:prSet presAssocID="{70872825-EF3A-423B-A082-905EBD1BF301}" presName="hierChild4" presStyleCnt="0"/>
      <dgm:spPr/>
    </dgm:pt>
    <dgm:pt modelId="{06354FBE-5F51-4590-A63A-EB996C008627}" type="pres">
      <dgm:prSet presAssocID="{70872825-EF3A-423B-A082-905EBD1BF301}" presName="hierChild5" presStyleCnt="0"/>
      <dgm:spPr/>
    </dgm:pt>
    <dgm:pt modelId="{74E6D55D-6209-49A3-AA25-D5C6B0E0C221}" type="pres">
      <dgm:prSet presAssocID="{CF9660AA-F8BF-4933-B344-B5A6553F5F7F}" presName="hierChild3" presStyleCnt="0"/>
      <dgm:spPr/>
    </dgm:pt>
  </dgm:ptLst>
  <dgm:cxnLst>
    <dgm:cxn modelId="{CE0A851A-C5F1-479E-90CA-1C4C2C38B217}" type="presOf" srcId="{47234550-157C-4450-A079-E38591BCAA1B}" destId="{A02E6C3A-9BE9-456F-83C4-4CF57F59B47E}" srcOrd="0" destOrd="0" presId="urn:microsoft.com/office/officeart/2005/8/layout/orgChart1"/>
    <dgm:cxn modelId="{BB5C2628-382B-4D8F-96B7-E6338E8FD10D}" type="presOf" srcId="{CF9660AA-F8BF-4933-B344-B5A6553F5F7F}" destId="{053588EC-2FA2-49AF-9A0B-5C2F124CD6F6}" srcOrd="1" destOrd="0" presId="urn:microsoft.com/office/officeart/2005/8/layout/orgChart1"/>
    <dgm:cxn modelId="{83D13F62-E061-4429-A340-B39D14E47411}" type="presOf" srcId="{CF9660AA-F8BF-4933-B344-B5A6553F5F7F}" destId="{459A6454-45D7-4FBE-943A-1FAB9C74F823}" srcOrd="0" destOrd="0" presId="urn:microsoft.com/office/officeart/2005/8/layout/orgChart1"/>
    <dgm:cxn modelId="{32695262-C522-48BA-857A-DA76A905A0DE}" type="presOf" srcId="{48FA82F1-04AA-4E65-8E12-3FE279402DDA}" destId="{B6BD8F73-42B4-4D24-A461-FE9EEF326073}" srcOrd="0" destOrd="0" presId="urn:microsoft.com/office/officeart/2005/8/layout/orgChart1"/>
    <dgm:cxn modelId="{CD8C5B70-39E9-425A-A3FF-6AE6E394BDA3}" srcId="{47234550-157C-4450-A079-E38591BCAA1B}" destId="{CF9660AA-F8BF-4933-B344-B5A6553F5F7F}" srcOrd="0" destOrd="0" parTransId="{9941C104-0413-404D-8013-3A6131D5AA9E}" sibTransId="{92773B2C-7664-49F4-8F1D-4C85902FF1EB}"/>
    <dgm:cxn modelId="{23ADB758-0EE5-45DB-9C4F-3178506E1984}" type="presOf" srcId="{0E0B8528-F510-42E2-9989-88F9E5C7F91E}" destId="{9EB57949-6ED6-44EB-886E-6D8F151A55CB}" srcOrd="0" destOrd="0" presId="urn:microsoft.com/office/officeart/2005/8/layout/orgChart1"/>
    <dgm:cxn modelId="{BDBD4184-A7FC-4AE3-A1DA-739E38108C87}" srcId="{CF9660AA-F8BF-4933-B344-B5A6553F5F7F}" destId="{70872825-EF3A-423B-A082-905EBD1BF301}" srcOrd="1" destOrd="0" parTransId="{0E0B8528-F510-42E2-9989-88F9E5C7F91E}" sibTransId="{4737C074-697D-40F6-80A9-8D078420F60C}"/>
    <dgm:cxn modelId="{4F8264A8-B5EF-44B7-A0C1-915DA20E45F1}" type="presOf" srcId="{97F47974-363C-44C3-8C7F-F41093F1F63F}" destId="{6510CE0F-51CF-49B8-8E5A-51DB3A707891}" srcOrd="1" destOrd="0" presId="urn:microsoft.com/office/officeart/2005/8/layout/orgChart1"/>
    <dgm:cxn modelId="{700903AB-0F06-4D1E-B0FE-D0EDE8DFEC5E}" srcId="{CF9660AA-F8BF-4933-B344-B5A6553F5F7F}" destId="{97F47974-363C-44C3-8C7F-F41093F1F63F}" srcOrd="0" destOrd="0" parTransId="{48FA82F1-04AA-4E65-8E12-3FE279402DDA}" sibTransId="{B3385E5E-6661-45EE-BF3D-1DD4E12FD050}"/>
    <dgm:cxn modelId="{E7DD42D8-6D8B-43FD-B12B-5344D3BF12C8}" type="presOf" srcId="{70872825-EF3A-423B-A082-905EBD1BF301}" destId="{0B624D83-976B-4009-8FF8-923CCD3006BF}" srcOrd="1" destOrd="0" presId="urn:microsoft.com/office/officeart/2005/8/layout/orgChart1"/>
    <dgm:cxn modelId="{F871DBFD-330F-4D4B-8879-1B17E6A443B3}" type="presOf" srcId="{70872825-EF3A-423B-A082-905EBD1BF301}" destId="{410AB898-0624-4616-B498-93B9D98B4C38}" srcOrd="0" destOrd="0" presId="urn:microsoft.com/office/officeart/2005/8/layout/orgChart1"/>
    <dgm:cxn modelId="{319319FE-383D-4C74-BF4C-BE95BCAECD0E}" type="presOf" srcId="{97F47974-363C-44C3-8C7F-F41093F1F63F}" destId="{1C6204A3-1BB3-4C82-8745-59D9369832C1}" srcOrd="0" destOrd="0" presId="urn:microsoft.com/office/officeart/2005/8/layout/orgChart1"/>
    <dgm:cxn modelId="{FBD5F033-5F1D-42D0-A227-169557B3A4E2}" type="presParOf" srcId="{A02E6C3A-9BE9-456F-83C4-4CF57F59B47E}" destId="{F0CC99F2-2004-4569-93D1-A3A7154E5195}" srcOrd="0" destOrd="0" presId="urn:microsoft.com/office/officeart/2005/8/layout/orgChart1"/>
    <dgm:cxn modelId="{91B4DA73-DBD1-44B9-921D-78349CB84FF8}" type="presParOf" srcId="{F0CC99F2-2004-4569-93D1-A3A7154E5195}" destId="{F26231E2-DCBC-41BF-A7CB-0FD0C45FBE78}" srcOrd="0" destOrd="0" presId="urn:microsoft.com/office/officeart/2005/8/layout/orgChart1"/>
    <dgm:cxn modelId="{97B35E85-773E-41B8-9234-B46799F0663B}" type="presParOf" srcId="{F26231E2-DCBC-41BF-A7CB-0FD0C45FBE78}" destId="{459A6454-45D7-4FBE-943A-1FAB9C74F823}" srcOrd="0" destOrd="0" presId="urn:microsoft.com/office/officeart/2005/8/layout/orgChart1"/>
    <dgm:cxn modelId="{4612BD1B-4433-410A-80D3-5135D84299EE}" type="presParOf" srcId="{F26231E2-DCBC-41BF-A7CB-0FD0C45FBE78}" destId="{053588EC-2FA2-49AF-9A0B-5C2F124CD6F6}" srcOrd="1" destOrd="0" presId="urn:microsoft.com/office/officeart/2005/8/layout/orgChart1"/>
    <dgm:cxn modelId="{1C04E253-4630-4211-9AA1-FBDD82EDF836}" type="presParOf" srcId="{F0CC99F2-2004-4569-93D1-A3A7154E5195}" destId="{5F0B725B-EB68-41F2-BD77-480E668D5202}" srcOrd="1" destOrd="0" presId="urn:microsoft.com/office/officeart/2005/8/layout/orgChart1"/>
    <dgm:cxn modelId="{CF874F3A-44EA-4D08-A6E1-0012CC2FA797}" type="presParOf" srcId="{5F0B725B-EB68-41F2-BD77-480E668D5202}" destId="{B6BD8F73-42B4-4D24-A461-FE9EEF326073}" srcOrd="0" destOrd="0" presId="urn:microsoft.com/office/officeart/2005/8/layout/orgChart1"/>
    <dgm:cxn modelId="{40F07722-C515-43DE-A74E-507555266792}" type="presParOf" srcId="{5F0B725B-EB68-41F2-BD77-480E668D5202}" destId="{FEF09D86-BD53-4446-B4D0-F2C72EDCA8A7}" srcOrd="1" destOrd="0" presId="urn:microsoft.com/office/officeart/2005/8/layout/orgChart1"/>
    <dgm:cxn modelId="{C2D6263B-7136-4AAA-85E0-FAD115866CAF}" type="presParOf" srcId="{FEF09D86-BD53-4446-B4D0-F2C72EDCA8A7}" destId="{04EC19F8-FE1A-4D1B-B083-5A4E2F698354}" srcOrd="0" destOrd="0" presId="urn:microsoft.com/office/officeart/2005/8/layout/orgChart1"/>
    <dgm:cxn modelId="{ECF9DE72-6C20-4601-BA99-D30A670516E2}" type="presParOf" srcId="{04EC19F8-FE1A-4D1B-B083-5A4E2F698354}" destId="{1C6204A3-1BB3-4C82-8745-59D9369832C1}" srcOrd="0" destOrd="0" presId="urn:microsoft.com/office/officeart/2005/8/layout/orgChart1"/>
    <dgm:cxn modelId="{86BF7A78-ABF6-4FCE-A9D7-1DC8C370540C}" type="presParOf" srcId="{04EC19F8-FE1A-4D1B-B083-5A4E2F698354}" destId="{6510CE0F-51CF-49B8-8E5A-51DB3A707891}" srcOrd="1" destOrd="0" presId="urn:microsoft.com/office/officeart/2005/8/layout/orgChart1"/>
    <dgm:cxn modelId="{08A97E57-CD3C-4ACE-A55F-C155118FC431}" type="presParOf" srcId="{FEF09D86-BD53-4446-B4D0-F2C72EDCA8A7}" destId="{D498EFBA-08F6-4DA3-89AF-820517DC19CB}" srcOrd="1" destOrd="0" presId="urn:microsoft.com/office/officeart/2005/8/layout/orgChart1"/>
    <dgm:cxn modelId="{BCC8F96A-EEE3-44DB-8786-B62F382E3550}" type="presParOf" srcId="{FEF09D86-BD53-4446-B4D0-F2C72EDCA8A7}" destId="{E8173FDE-9868-4457-AD61-BC53FBB229B4}" srcOrd="2" destOrd="0" presId="urn:microsoft.com/office/officeart/2005/8/layout/orgChart1"/>
    <dgm:cxn modelId="{A7BB1170-70B4-44EE-B0FD-61BBCF24E462}" type="presParOf" srcId="{5F0B725B-EB68-41F2-BD77-480E668D5202}" destId="{9EB57949-6ED6-44EB-886E-6D8F151A55CB}" srcOrd="2" destOrd="0" presId="urn:microsoft.com/office/officeart/2005/8/layout/orgChart1"/>
    <dgm:cxn modelId="{0FC029CF-CAF3-419A-9726-DF946EBAB28A}" type="presParOf" srcId="{5F0B725B-EB68-41F2-BD77-480E668D5202}" destId="{751E21D4-30C4-4743-90F7-A0A55AFBFA5E}" srcOrd="3" destOrd="0" presId="urn:microsoft.com/office/officeart/2005/8/layout/orgChart1"/>
    <dgm:cxn modelId="{F727BF5F-FA1A-49F6-AA87-8A2B9EDBA6D5}" type="presParOf" srcId="{751E21D4-30C4-4743-90F7-A0A55AFBFA5E}" destId="{9B019E00-C7C8-40EB-B4BF-A22893C47328}" srcOrd="0" destOrd="0" presId="urn:microsoft.com/office/officeart/2005/8/layout/orgChart1"/>
    <dgm:cxn modelId="{41892526-156D-4301-BEBF-1F93C2A7A690}" type="presParOf" srcId="{9B019E00-C7C8-40EB-B4BF-A22893C47328}" destId="{410AB898-0624-4616-B498-93B9D98B4C38}" srcOrd="0" destOrd="0" presId="urn:microsoft.com/office/officeart/2005/8/layout/orgChart1"/>
    <dgm:cxn modelId="{B0638F95-C831-47EF-B5C2-E0F7B1D245D2}" type="presParOf" srcId="{9B019E00-C7C8-40EB-B4BF-A22893C47328}" destId="{0B624D83-976B-4009-8FF8-923CCD3006BF}" srcOrd="1" destOrd="0" presId="urn:microsoft.com/office/officeart/2005/8/layout/orgChart1"/>
    <dgm:cxn modelId="{FB7B7861-CAC7-42E1-82E2-A945DB56134C}" type="presParOf" srcId="{751E21D4-30C4-4743-90F7-A0A55AFBFA5E}" destId="{53CD223B-46F7-4057-AF07-329B8992FC96}" srcOrd="1" destOrd="0" presId="urn:microsoft.com/office/officeart/2005/8/layout/orgChart1"/>
    <dgm:cxn modelId="{516948D2-6DF5-45F7-8096-FDBDEB9830CA}" type="presParOf" srcId="{751E21D4-30C4-4743-90F7-A0A55AFBFA5E}" destId="{06354FBE-5F51-4590-A63A-EB996C008627}" srcOrd="2" destOrd="0" presId="urn:microsoft.com/office/officeart/2005/8/layout/orgChart1"/>
    <dgm:cxn modelId="{F2E1CC7D-FD89-4B85-A4B2-8642D2FD3093}" type="presParOf" srcId="{F0CC99F2-2004-4569-93D1-A3A7154E5195}" destId="{74E6D55D-6209-49A3-AA25-D5C6B0E0C2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BD2588-8837-41FD-9D30-AB8D8CB0C86D}" type="doc">
      <dgm:prSet loTypeId="urn:microsoft.com/office/officeart/2005/8/layout/orgChart1" loCatId="hierarchy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en-AU"/>
        </a:p>
      </dgm:t>
    </dgm:pt>
    <dgm:pt modelId="{C740B76A-2EDC-46E9-951E-D123DEA96D1D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2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Accuracy</a:t>
          </a:r>
          <a:endParaRPr lang="en-AU" sz="2200" b="1" dirty="0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CB7F4D08-CCE3-42B9-8548-04C0AAE2E877}" type="parTrans" cxnId="{13F7E7D3-B3BD-4E32-9026-DFF9462E4B3A}">
      <dgm:prSet/>
      <dgm:spPr/>
      <dgm:t>
        <a:bodyPr/>
        <a:lstStyle/>
        <a:p>
          <a:endParaRPr lang="en-AU" sz="2000" b="1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9DCEB8E2-293E-49A5-98CF-6521FCB2E6C7}" type="sibTrans" cxnId="{13F7E7D3-B3BD-4E32-9026-DFF9462E4B3A}">
      <dgm:prSet/>
      <dgm:spPr/>
      <dgm:t>
        <a:bodyPr/>
        <a:lstStyle/>
        <a:p>
          <a:endParaRPr lang="en-AU" sz="2000" b="1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2F582052-66BF-431D-ABB8-27A9BBB1BB4F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Training Data Accuracy</a:t>
          </a:r>
          <a:endParaRPr lang="en-AU" sz="2000" b="1" dirty="0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2F355570-F721-436F-AC5B-47DBB2AB272A}" type="parTrans" cxnId="{1A3598E8-C600-4F8C-8349-B2DED658128E}">
      <dgm:prSet/>
      <dgm:spPr/>
      <dgm:t>
        <a:bodyPr/>
        <a:lstStyle/>
        <a:p>
          <a:endParaRPr lang="en-AU" sz="2000" b="1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48DA8882-F5FD-4555-AA37-E254FE3504EF}" type="sibTrans" cxnId="{1A3598E8-C600-4F8C-8349-B2DED658128E}">
      <dgm:prSet/>
      <dgm:spPr/>
      <dgm:t>
        <a:bodyPr/>
        <a:lstStyle/>
        <a:p>
          <a:endParaRPr lang="en-AU" sz="2000" b="1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E6470832-498C-4C3C-AFCD-913BC627C5CD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Testing Data Accuracy</a:t>
          </a:r>
          <a:endParaRPr lang="en-AU" sz="2000" b="1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9976B5CC-7273-4C0C-A4FF-F4D37412DA35}" type="parTrans" cxnId="{A11E0FC6-2E41-4897-B462-ECBC2F716D3E}">
      <dgm:prSet/>
      <dgm:spPr/>
      <dgm:t>
        <a:bodyPr/>
        <a:lstStyle/>
        <a:p>
          <a:endParaRPr lang="en-AU" sz="2000" b="1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AE3F8EA4-1854-4AEE-A270-07B8D800772D}" type="sibTrans" cxnId="{A11E0FC6-2E41-4897-B462-ECBC2F716D3E}">
      <dgm:prSet/>
      <dgm:spPr/>
      <dgm:t>
        <a:bodyPr/>
        <a:lstStyle/>
        <a:p>
          <a:endParaRPr lang="en-AU" sz="2000" b="1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04996BFA-8F30-4E6E-BE6F-3D057D32DD3F}" type="pres">
      <dgm:prSet presAssocID="{57BD2588-8837-41FD-9D30-AB8D8CB0C8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A91C32-2AC2-4A76-B73C-FAA647E0CCC9}" type="pres">
      <dgm:prSet presAssocID="{C740B76A-2EDC-46E9-951E-D123DEA96D1D}" presName="hierRoot1" presStyleCnt="0">
        <dgm:presLayoutVars>
          <dgm:hierBranch val="init"/>
        </dgm:presLayoutVars>
      </dgm:prSet>
      <dgm:spPr/>
    </dgm:pt>
    <dgm:pt modelId="{0B84374B-AA14-4F1B-AD10-3A0CEDC61AF0}" type="pres">
      <dgm:prSet presAssocID="{C740B76A-2EDC-46E9-951E-D123DEA96D1D}" presName="rootComposite1" presStyleCnt="0"/>
      <dgm:spPr/>
    </dgm:pt>
    <dgm:pt modelId="{10AE9E8E-C999-4157-B66C-90857CF0D9F6}" type="pres">
      <dgm:prSet presAssocID="{C740B76A-2EDC-46E9-951E-D123DEA96D1D}" presName="rootText1" presStyleLbl="node0" presStyleIdx="0" presStyleCnt="1">
        <dgm:presLayoutVars>
          <dgm:chPref val="3"/>
        </dgm:presLayoutVars>
      </dgm:prSet>
      <dgm:spPr/>
    </dgm:pt>
    <dgm:pt modelId="{4DE94E6A-A14F-44A7-80B0-6A2AA5BC9FDC}" type="pres">
      <dgm:prSet presAssocID="{C740B76A-2EDC-46E9-951E-D123DEA96D1D}" presName="rootConnector1" presStyleLbl="node1" presStyleIdx="0" presStyleCnt="0"/>
      <dgm:spPr/>
    </dgm:pt>
    <dgm:pt modelId="{85C2CA2F-6CD3-4F71-892F-B18CF5AF77CF}" type="pres">
      <dgm:prSet presAssocID="{C740B76A-2EDC-46E9-951E-D123DEA96D1D}" presName="hierChild2" presStyleCnt="0"/>
      <dgm:spPr/>
    </dgm:pt>
    <dgm:pt modelId="{DE7D9490-0B03-47CB-82F9-F928A1453CFE}" type="pres">
      <dgm:prSet presAssocID="{2F355570-F721-436F-AC5B-47DBB2AB272A}" presName="Name37" presStyleLbl="parChTrans1D2" presStyleIdx="0" presStyleCnt="2"/>
      <dgm:spPr/>
    </dgm:pt>
    <dgm:pt modelId="{DBA5B899-A7B5-4870-8F01-BB3588654D1D}" type="pres">
      <dgm:prSet presAssocID="{2F582052-66BF-431D-ABB8-27A9BBB1BB4F}" presName="hierRoot2" presStyleCnt="0">
        <dgm:presLayoutVars>
          <dgm:hierBranch val="init"/>
        </dgm:presLayoutVars>
      </dgm:prSet>
      <dgm:spPr/>
    </dgm:pt>
    <dgm:pt modelId="{EB3CEE8E-04F8-48E1-A1B0-BCEC94B3177E}" type="pres">
      <dgm:prSet presAssocID="{2F582052-66BF-431D-ABB8-27A9BBB1BB4F}" presName="rootComposite" presStyleCnt="0"/>
      <dgm:spPr/>
    </dgm:pt>
    <dgm:pt modelId="{44BEC625-E3B2-4511-9760-F9CAE0A15ECE}" type="pres">
      <dgm:prSet presAssocID="{2F582052-66BF-431D-ABB8-27A9BBB1BB4F}" presName="rootText" presStyleLbl="node2" presStyleIdx="0" presStyleCnt="2">
        <dgm:presLayoutVars>
          <dgm:chPref val="3"/>
        </dgm:presLayoutVars>
      </dgm:prSet>
      <dgm:spPr/>
    </dgm:pt>
    <dgm:pt modelId="{DCD0D3BA-C0D9-4A38-8A59-91055770A4CF}" type="pres">
      <dgm:prSet presAssocID="{2F582052-66BF-431D-ABB8-27A9BBB1BB4F}" presName="rootConnector" presStyleLbl="node2" presStyleIdx="0" presStyleCnt="2"/>
      <dgm:spPr/>
    </dgm:pt>
    <dgm:pt modelId="{F6C50402-C6F3-45D4-BA3A-DF62093E9C30}" type="pres">
      <dgm:prSet presAssocID="{2F582052-66BF-431D-ABB8-27A9BBB1BB4F}" presName="hierChild4" presStyleCnt="0"/>
      <dgm:spPr/>
    </dgm:pt>
    <dgm:pt modelId="{A2252817-9A17-4866-B93F-9FA62E3A9FA9}" type="pres">
      <dgm:prSet presAssocID="{2F582052-66BF-431D-ABB8-27A9BBB1BB4F}" presName="hierChild5" presStyleCnt="0"/>
      <dgm:spPr/>
    </dgm:pt>
    <dgm:pt modelId="{2DF66908-9636-4281-B0A4-200642CA4F10}" type="pres">
      <dgm:prSet presAssocID="{9976B5CC-7273-4C0C-A4FF-F4D37412DA35}" presName="Name37" presStyleLbl="parChTrans1D2" presStyleIdx="1" presStyleCnt="2"/>
      <dgm:spPr/>
    </dgm:pt>
    <dgm:pt modelId="{2F443A5E-151F-4CF4-8BC2-3BAE825BE05A}" type="pres">
      <dgm:prSet presAssocID="{E6470832-498C-4C3C-AFCD-913BC627C5CD}" presName="hierRoot2" presStyleCnt="0">
        <dgm:presLayoutVars>
          <dgm:hierBranch val="init"/>
        </dgm:presLayoutVars>
      </dgm:prSet>
      <dgm:spPr/>
    </dgm:pt>
    <dgm:pt modelId="{7F66C6B1-7C12-4D4D-A44E-908D5D68B299}" type="pres">
      <dgm:prSet presAssocID="{E6470832-498C-4C3C-AFCD-913BC627C5CD}" presName="rootComposite" presStyleCnt="0"/>
      <dgm:spPr/>
    </dgm:pt>
    <dgm:pt modelId="{A6F96819-6EB1-4B61-9467-DDE1F2F239C0}" type="pres">
      <dgm:prSet presAssocID="{E6470832-498C-4C3C-AFCD-913BC627C5CD}" presName="rootText" presStyleLbl="node2" presStyleIdx="1" presStyleCnt="2">
        <dgm:presLayoutVars>
          <dgm:chPref val="3"/>
        </dgm:presLayoutVars>
      </dgm:prSet>
      <dgm:spPr/>
    </dgm:pt>
    <dgm:pt modelId="{B4C7B642-5B3C-4EF6-8F69-B4E8CA49637D}" type="pres">
      <dgm:prSet presAssocID="{E6470832-498C-4C3C-AFCD-913BC627C5CD}" presName="rootConnector" presStyleLbl="node2" presStyleIdx="1" presStyleCnt="2"/>
      <dgm:spPr/>
    </dgm:pt>
    <dgm:pt modelId="{3FF5CF0A-7019-441C-8603-08AFC05B8211}" type="pres">
      <dgm:prSet presAssocID="{E6470832-498C-4C3C-AFCD-913BC627C5CD}" presName="hierChild4" presStyleCnt="0"/>
      <dgm:spPr/>
    </dgm:pt>
    <dgm:pt modelId="{C014EA62-BDD6-4F5E-AE33-69D584C5F47C}" type="pres">
      <dgm:prSet presAssocID="{E6470832-498C-4C3C-AFCD-913BC627C5CD}" presName="hierChild5" presStyleCnt="0"/>
      <dgm:spPr/>
    </dgm:pt>
    <dgm:pt modelId="{6BC2B099-8170-4A6B-8A92-307975A0C997}" type="pres">
      <dgm:prSet presAssocID="{C740B76A-2EDC-46E9-951E-D123DEA96D1D}" presName="hierChild3" presStyleCnt="0"/>
      <dgm:spPr/>
    </dgm:pt>
  </dgm:ptLst>
  <dgm:cxnLst>
    <dgm:cxn modelId="{736D5419-C06E-4B69-A748-7FDBCB0EB343}" type="presOf" srcId="{E6470832-498C-4C3C-AFCD-913BC627C5CD}" destId="{B4C7B642-5B3C-4EF6-8F69-B4E8CA49637D}" srcOrd="1" destOrd="0" presId="urn:microsoft.com/office/officeart/2005/8/layout/orgChart1"/>
    <dgm:cxn modelId="{8153C71B-8A94-4FE3-9F9E-A5F537FB6F36}" type="presOf" srcId="{2F582052-66BF-431D-ABB8-27A9BBB1BB4F}" destId="{DCD0D3BA-C0D9-4A38-8A59-91055770A4CF}" srcOrd="1" destOrd="0" presId="urn:microsoft.com/office/officeart/2005/8/layout/orgChart1"/>
    <dgm:cxn modelId="{02B07861-7930-4058-95B3-B0549C624859}" type="presOf" srcId="{C740B76A-2EDC-46E9-951E-D123DEA96D1D}" destId="{10AE9E8E-C999-4157-B66C-90857CF0D9F6}" srcOrd="0" destOrd="0" presId="urn:microsoft.com/office/officeart/2005/8/layout/orgChart1"/>
    <dgm:cxn modelId="{4CA71144-7459-4ADC-A813-5019FC2CFA95}" type="presOf" srcId="{9976B5CC-7273-4C0C-A4FF-F4D37412DA35}" destId="{2DF66908-9636-4281-B0A4-200642CA4F10}" srcOrd="0" destOrd="0" presId="urn:microsoft.com/office/officeart/2005/8/layout/orgChart1"/>
    <dgm:cxn modelId="{7597806A-2268-4D74-A4C5-6564B1B1A80E}" type="presOf" srcId="{2F582052-66BF-431D-ABB8-27A9BBB1BB4F}" destId="{44BEC625-E3B2-4511-9760-F9CAE0A15ECE}" srcOrd="0" destOrd="0" presId="urn:microsoft.com/office/officeart/2005/8/layout/orgChart1"/>
    <dgm:cxn modelId="{A3ACF19B-7449-4936-AC69-ACD5920DFD6F}" type="presOf" srcId="{2F355570-F721-436F-AC5B-47DBB2AB272A}" destId="{DE7D9490-0B03-47CB-82F9-F928A1453CFE}" srcOrd="0" destOrd="0" presId="urn:microsoft.com/office/officeart/2005/8/layout/orgChart1"/>
    <dgm:cxn modelId="{8117FFB8-7B46-4911-8C06-FD37E7148B4C}" type="presOf" srcId="{E6470832-498C-4C3C-AFCD-913BC627C5CD}" destId="{A6F96819-6EB1-4B61-9467-DDE1F2F239C0}" srcOrd="0" destOrd="0" presId="urn:microsoft.com/office/officeart/2005/8/layout/orgChart1"/>
    <dgm:cxn modelId="{A11E0FC6-2E41-4897-B462-ECBC2F716D3E}" srcId="{C740B76A-2EDC-46E9-951E-D123DEA96D1D}" destId="{E6470832-498C-4C3C-AFCD-913BC627C5CD}" srcOrd="1" destOrd="0" parTransId="{9976B5CC-7273-4C0C-A4FF-F4D37412DA35}" sibTransId="{AE3F8EA4-1854-4AEE-A270-07B8D800772D}"/>
    <dgm:cxn modelId="{5621E9C7-38D9-40EA-B116-BAB7C5BA20CB}" type="presOf" srcId="{C740B76A-2EDC-46E9-951E-D123DEA96D1D}" destId="{4DE94E6A-A14F-44A7-80B0-6A2AA5BC9FDC}" srcOrd="1" destOrd="0" presId="urn:microsoft.com/office/officeart/2005/8/layout/orgChart1"/>
    <dgm:cxn modelId="{13F7E7D3-B3BD-4E32-9026-DFF9462E4B3A}" srcId="{57BD2588-8837-41FD-9D30-AB8D8CB0C86D}" destId="{C740B76A-2EDC-46E9-951E-D123DEA96D1D}" srcOrd="0" destOrd="0" parTransId="{CB7F4D08-CCE3-42B9-8548-04C0AAE2E877}" sibTransId="{9DCEB8E2-293E-49A5-98CF-6521FCB2E6C7}"/>
    <dgm:cxn modelId="{1A3598E8-C600-4F8C-8349-B2DED658128E}" srcId="{C740B76A-2EDC-46E9-951E-D123DEA96D1D}" destId="{2F582052-66BF-431D-ABB8-27A9BBB1BB4F}" srcOrd="0" destOrd="0" parTransId="{2F355570-F721-436F-AC5B-47DBB2AB272A}" sibTransId="{48DA8882-F5FD-4555-AA37-E254FE3504EF}"/>
    <dgm:cxn modelId="{1E7F83F7-05AE-428C-B30D-CAEFBD5955B9}" type="presOf" srcId="{57BD2588-8837-41FD-9D30-AB8D8CB0C86D}" destId="{04996BFA-8F30-4E6E-BE6F-3D057D32DD3F}" srcOrd="0" destOrd="0" presId="urn:microsoft.com/office/officeart/2005/8/layout/orgChart1"/>
    <dgm:cxn modelId="{E2EDF3EE-4360-461F-BE91-C13837AB9CC8}" type="presParOf" srcId="{04996BFA-8F30-4E6E-BE6F-3D057D32DD3F}" destId="{3AA91C32-2AC2-4A76-B73C-FAA647E0CCC9}" srcOrd="0" destOrd="0" presId="urn:microsoft.com/office/officeart/2005/8/layout/orgChart1"/>
    <dgm:cxn modelId="{78AADC54-56CF-4BAC-B1D2-B29D47D4C64F}" type="presParOf" srcId="{3AA91C32-2AC2-4A76-B73C-FAA647E0CCC9}" destId="{0B84374B-AA14-4F1B-AD10-3A0CEDC61AF0}" srcOrd="0" destOrd="0" presId="urn:microsoft.com/office/officeart/2005/8/layout/orgChart1"/>
    <dgm:cxn modelId="{AE2E5C33-2789-4D71-B5E0-28BA251DC965}" type="presParOf" srcId="{0B84374B-AA14-4F1B-AD10-3A0CEDC61AF0}" destId="{10AE9E8E-C999-4157-B66C-90857CF0D9F6}" srcOrd="0" destOrd="0" presId="urn:microsoft.com/office/officeart/2005/8/layout/orgChart1"/>
    <dgm:cxn modelId="{26A80B84-7CF2-418A-A314-E98CE44EB881}" type="presParOf" srcId="{0B84374B-AA14-4F1B-AD10-3A0CEDC61AF0}" destId="{4DE94E6A-A14F-44A7-80B0-6A2AA5BC9FDC}" srcOrd="1" destOrd="0" presId="urn:microsoft.com/office/officeart/2005/8/layout/orgChart1"/>
    <dgm:cxn modelId="{A5740740-A94E-48BA-A25C-6AA3BD9D70D1}" type="presParOf" srcId="{3AA91C32-2AC2-4A76-B73C-FAA647E0CCC9}" destId="{85C2CA2F-6CD3-4F71-892F-B18CF5AF77CF}" srcOrd="1" destOrd="0" presId="urn:microsoft.com/office/officeart/2005/8/layout/orgChart1"/>
    <dgm:cxn modelId="{963881A8-B152-4FDD-81CB-23933F0F2920}" type="presParOf" srcId="{85C2CA2F-6CD3-4F71-892F-B18CF5AF77CF}" destId="{DE7D9490-0B03-47CB-82F9-F928A1453CFE}" srcOrd="0" destOrd="0" presId="urn:microsoft.com/office/officeart/2005/8/layout/orgChart1"/>
    <dgm:cxn modelId="{2ADC6225-3F58-448C-A079-232388C8950E}" type="presParOf" srcId="{85C2CA2F-6CD3-4F71-892F-B18CF5AF77CF}" destId="{DBA5B899-A7B5-4870-8F01-BB3588654D1D}" srcOrd="1" destOrd="0" presId="urn:microsoft.com/office/officeart/2005/8/layout/orgChart1"/>
    <dgm:cxn modelId="{411AB44B-D5EA-45E3-BE0E-469B98C102DA}" type="presParOf" srcId="{DBA5B899-A7B5-4870-8F01-BB3588654D1D}" destId="{EB3CEE8E-04F8-48E1-A1B0-BCEC94B3177E}" srcOrd="0" destOrd="0" presId="urn:microsoft.com/office/officeart/2005/8/layout/orgChart1"/>
    <dgm:cxn modelId="{57172027-5674-4C40-9227-2738D46DFB18}" type="presParOf" srcId="{EB3CEE8E-04F8-48E1-A1B0-BCEC94B3177E}" destId="{44BEC625-E3B2-4511-9760-F9CAE0A15ECE}" srcOrd="0" destOrd="0" presId="urn:microsoft.com/office/officeart/2005/8/layout/orgChart1"/>
    <dgm:cxn modelId="{72431B37-990E-45B2-B8EC-505BFABC6D61}" type="presParOf" srcId="{EB3CEE8E-04F8-48E1-A1B0-BCEC94B3177E}" destId="{DCD0D3BA-C0D9-4A38-8A59-91055770A4CF}" srcOrd="1" destOrd="0" presId="urn:microsoft.com/office/officeart/2005/8/layout/orgChart1"/>
    <dgm:cxn modelId="{4F6CD5CF-86CE-4879-8FF4-3E7C4F123B59}" type="presParOf" srcId="{DBA5B899-A7B5-4870-8F01-BB3588654D1D}" destId="{F6C50402-C6F3-45D4-BA3A-DF62093E9C30}" srcOrd="1" destOrd="0" presId="urn:microsoft.com/office/officeart/2005/8/layout/orgChart1"/>
    <dgm:cxn modelId="{617BB37E-B705-4931-A41A-6C6BAE62C6B5}" type="presParOf" srcId="{DBA5B899-A7B5-4870-8F01-BB3588654D1D}" destId="{A2252817-9A17-4866-B93F-9FA62E3A9FA9}" srcOrd="2" destOrd="0" presId="urn:microsoft.com/office/officeart/2005/8/layout/orgChart1"/>
    <dgm:cxn modelId="{AD8A9F52-E470-4ECB-81EA-AC646EE8282C}" type="presParOf" srcId="{85C2CA2F-6CD3-4F71-892F-B18CF5AF77CF}" destId="{2DF66908-9636-4281-B0A4-200642CA4F10}" srcOrd="2" destOrd="0" presId="urn:microsoft.com/office/officeart/2005/8/layout/orgChart1"/>
    <dgm:cxn modelId="{F3A62871-2F5D-4B6A-B087-4B031C835DF8}" type="presParOf" srcId="{85C2CA2F-6CD3-4F71-892F-B18CF5AF77CF}" destId="{2F443A5E-151F-4CF4-8BC2-3BAE825BE05A}" srcOrd="3" destOrd="0" presId="urn:microsoft.com/office/officeart/2005/8/layout/orgChart1"/>
    <dgm:cxn modelId="{6B5D7BEB-7B61-431C-A354-9DF1526E5189}" type="presParOf" srcId="{2F443A5E-151F-4CF4-8BC2-3BAE825BE05A}" destId="{7F66C6B1-7C12-4D4D-A44E-908D5D68B299}" srcOrd="0" destOrd="0" presId="urn:microsoft.com/office/officeart/2005/8/layout/orgChart1"/>
    <dgm:cxn modelId="{23ED43DE-360B-4B49-A4EB-36DD897A6B3B}" type="presParOf" srcId="{7F66C6B1-7C12-4D4D-A44E-908D5D68B299}" destId="{A6F96819-6EB1-4B61-9467-DDE1F2F239C0}" srcOrd="0" destOrd="0" presId="urn:microsoft.com/office/officeart/2005/8/layout/orgChart1"/>
    <dgm:cxn modelId="{AC53B8E0-B2F8-4C65-983B-969328AF411D}" type="presParOf" srcId="{7F66C6B1-7C12-4D4D-A44E-908D5D68B299}" destId="{B4C7B642-5B3C-4EF6-8F69-B4E8CA49637D}" srcOrd="1" destOrd="0" presId="urn:microsoft.com/office/officeart/2005/8/layout/orgChart1"/>
    <dgm:cxn modelId="{977C2988-AAF5-449C-80EC-991F626DA98A}" type="presParOf" srcId="{2F443A5E-151F-4CF4-8BC2-3BAE825BE05A}" destId="{3FF5CF0A-7019-441C-8603-08AFC05B8211}" srcOrd="1" destOrd="0" presId="urn:microsoft.com/office/officeart/2005/8/layout/orgChart1"/>
    <dgm:cxn modelId="{F0C643D3-F705-47FD-ADDB-A9B9D2D19C69}" type="presParOf" srcId="{2F443A5E-151F-4CF4-8BC2-3BAE825BE05A}" destId="{C014EA62-BDD6-4F5E-AE33-69D584C5F47C}" srcOrd="2" destOrd="0" presId="urn:microsoft.com/office/officeart/2005/8/layout/orgChart1"/>
    <dgm:cxn modelId="{9660DEBD-91AE-413B-B3D5-98E1B3861AE9}" type="presParOf" srcId="{3AA91C32-2AC2-4A76-B73C-FAA647E0CCC9}" destId="{6BC2B099-8170-4A6B-8A92-307975A0C99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5A68FC-4CD3-4D9F-A25E-AD975565802B}" type="doc">
      <dgm:prSet loTypeId="urn:microsoft.com/office/officeart/2005/8/layout/lProcess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AU"/>
        </a:p>
      </dgm:t>
    </dgm:pt>
    <dgm:pt modelId="{0FF43441-19C2-4DA4-BB29-3EE2A7557F69}">
      <dgm:prSet/>
      <dgm:spPr/>
      <dgm:t>
        <a:bodyPr/>
        <a:lstStyle/>
        <a:p>
          <a:r>
            <a:rPr lang="en-US" b="1">
              <a:latin typeface="Gadugi" panose="020B0502040204020203" pitchFamily="34" charset="0"/>
              <a:ea typeface="Gadugi" panose="020B0502040204020203" pitchFamily="34" charset="0"/>
            </a:rPr>
            <a:t>Hyperparameter Tuning</a:t>
          </a:r>
          <a:endParaRPr lang="en-AU" dirty="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44330F20-6DC7-47A5-9B3E-DE1CD89C8C8F}" type="parTrans" cxnId="{647AA74A-1C6D-4D51-8CF3-8512BD60C4AE}">
      <dgm:prSet/>
      <dgm:spPr/>
      <dgm:t>
        <a:bodyPr/>
        <a:lstStyle/>
        <a:p>
          <a:endParaRPr lang="en-AU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F905A1C1-A64C-4FD0-8C59-0748E024C13C}" type="sibTrans" cxnId="{647AA74A-1C6D-4D51-8CF3-8512BD60C4AE}">
      <dgm:prSet/>
      <dgm:spPr/>
      <dgm:t>
        <a:bodyPr/>
        <a:lstStyle/>
        <a:p>
          <a:endParaRPr lang="en-AU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9BA9CDDD-79E9-40C4-A319-4AF15156647A}">
      <dgm:prSet custT="1"/>
      <dgm:spPr/>
      <dgm:t>
        <a:bodyPr/>
        <a:lstStyle/>
        <a:p>
          <a:r>
            <a:rPr lang="en-US" sz="2000" b="1" dirty="0">
              <a:latin typeface="Gadugi" panose="020B0502040204020203" pitchFamily="34" charset="0"/>
              <a:ea typeface="Gadugi" panose="020B0502040204020203" pitchFamily="34" charset="0"/>
            </a:rPr>
            <a:t>GridSearchCV</a:t>
          </a:r>
          <a:endParaRPr lang="en-AU" sz="2000" dirty="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02A16C93-694B-4369-B2D8-D6943734458E}" type="parTrans" cxnId="{890660FB-61EC-4D2A-943F-BE7C13C3F2C7}">
      <dgm:prSet/>
      <dgm:spPr/>
      <dgm:t>
        <a:bodyPr/>
        <a:lstStyle/>
        <a:p>
          <a:endParaRPr lang="en-AU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32C722B8-56EE-463B-867F-75114A642A05}" type="sibTrans" cxnId="{890660FB-61EC-4D2A-943F-BE7C13C3F2C7}">
      <dgm:prSet/>
      <dgm:spPr/>
      <dgm:t>
        <a:bodyPr/>
        <a:lstStyle/>
        <a:p>
          <a:endParaRPr lang="en-AU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586DE1F7-60E5-4F06-B549-CB4DB5A096B9}">
      <dgm:prSet custT="1"/>
      <dgm:spPr/>
      <dgm:t>
        <a:bodyPr/>
        <a:lstStyle/>
        <a:p>
          <a:r>
            <a:rPr lang="en-US" sz="2000" b="1" dirty="0">
              <a:latin typeface="Gadugi" panose="020B0502040204020203" pitchFamily="34" charset="0"/>
              <a:ea typeface="Gadugi" panose="020B0502040204020203" pitchFamily="34" charset="0"/>
            </a:rPr>
            <a:t>Visualized Cross Validation Results</a:t>
          </a:r>
          <a:endParaRPr lang="en-AU" sz="2000" dirty="0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82D4B757-ABC8-4E51-ADE4-078CCCDC5A44}" type="parTrans" cxnId="{11DA36B0-6C2A-440A-8409-054FA7F1009D}">
      <dgm:prSet/>
      <dgm:spPr/>
      <dgm:t>
        <a:bodyPr/>
        <a:lstStyle/>
        <a:p>
          <a:endParaRPr lang="en-AU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88EFE90E-A60C-41EF-97A8-2CED17AE2544}" type="sibTrans" cxnId="{11DA36B0-6C2A-440A-8409-054FA7F1009D}">
      <dgm:prSet/>
      <dgm:spPr/>
      <dgm:t>
        <a:bodyPr/>
        <a:lstStyle/>
        <a:p>
          <a:endParaRPr lang="en-AU"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8E977FA4-2F3C-4BAE-BA44-39DC19BC305D}" type="pres">
      <dgm:prSet presAssocID="{515A68FC-4CD3-4D9F-A25E-AD975565802B}" presName="theList" presStyleCnt="0">
        <dgm:presLayoutVars>
          <dgm:dir/>
          <dgm:animLvl val="lvl"/>
          <dgm:resizeHandles val="exact"/>
        </dgm:presLayoutVars>
      </dgm:prSet>
      <dgm:spPr/>
    </dgm:pt>
    <dgm:pt modelId="{BE909185-EEBA-4776-9F2D-6247E51EBAFE}" type="pres">
      <dgm:prSet presAssocID="{0FF43441-19C2-4DA4-BB29-3EE2A7557F69}" presName="compNode" presStyleCnt="0"/>
      <dgm:spPr/>
    </dgm:pt>
    <dgm:pt modelId="{205094E8-69F5-4515-8F01-3A5BAD0D9F30}" type="pres">
      <dgm:prSet presAssocID="{0FF43441-19C2-4DA4-BB29-3EE2A7557F69}" presName="aNode" presStyleLbl="bgShp" presStyleIdx="0" presStyleCnt="1"/>
      <dgm:spPr/>
    </dgm:pt>
    <dgm:pt modelId="{88809AB2-E934-44E5-9824-8A186E58BCC2}" type="pres">
      <dgm:prSet presAssocID="{0FF43441-19C2-4DA4-BB29-3EE2A7557F69}" presName="textNode" presStyleLbl="bgShp" presStyleIdx="0" presStyleCnt="1"/>
      <dgm:spPr/>
    </dgm:pt>
    <dgm:pt modelId="{DD9A1B37-64D4-4208-A396-190B1D893434}" type="pres">
      <dgm:prSet presAssocID="{0FF43441-19C2-4DA4-BB29-3EE2A7557F69}" presName="compChildNode" presStyleCnt="0"/>
      <dgm:spPr/>
    </dgm:pt>
    <dgm:pt modelId="{B595B88D-5534-4C5C-AE8F-DDE36F78E1EC}" type="pres">
      <dgm:prSet presAssocID="{0FF43441-19C2-4DA4-BB29-3EE2A7557F69}" presName="theInnerList" presStyleCnt="0"/>
      <dgm:spPr/>
    </dgm:pt>
    <dgm:pt modelId="{25605C03-CE23-4DF7-AFE7-0A5DB6A40E00}" type="pres">
      <dgm:prSet presAssocID="{9BA9CDDD-79E9-40C4-A319-4AF15156647A}" presName="childNode" presStyleLbl="node1" presStyleIdx="0" presStyleCnt="2">
        <dgm:presLayoutVars>
          <dgm:bulletEnabled val="1"/>
        </dgm:presLayoutVars>
      </dgm:prSet>
      <dgm:spPr/>
    </dgm:pt>
    <dgm:pt modelId="{3C9EA4B0-F249-421F-8001-05ECECC26009}" type="pres">
      <dgm:prSet presAssocID="{9BA9CDDD-79E9-40C4-A319-4AF15156647A}" presName="aSpace2" presStyleCnt="0"/>
      <dgm:spPr/>
    </dgm:pt>
    <dgm:pt modelId="{3D6F86A4-6B2E-417F-9E06-97D3A5C177A0}" type="pres">
      <dgm:prSet presAssocID="{586DE1F7-60E5-4F06-B549-CB4DB5A096B9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4E67471B-C985-4965-9932-B50526EA4812}" type="presOf" srcId="{0FF43441-19C2-4DA4-BB29-3EE2A7557F69}" destId="{205094E8-69F5-4515-8F01-3A5BAD0D9F30}" srcOrd="0" destOrd="0" presId="urn:microsoft.com/office/officeart/2005/8/layout/lProcess2"/>
    <dgm:cxn modelId="{F9429340-790D-4A91-85B3-7132C32405F5}" type="presOf" srcId="{586DE1F7-60E5-4F06-B549-CB4DB5A096B9}" destId="{3D6F86A4-6B2E-417F-9E06-97D3A5C177A0}" srcOrd="0" destOrd="0" presId="urn:microsoft.com/office/officeart/2005/8/layout/lProcess2"/>
    <dgm:cxn modelId="{647AA74A-1C6D-4D51-8CF3-8512BD60C4AE}" srcId="{515A68FC-4CD3-4D9F-A25E-AD975565802B}" destId="{0FF43441-19C2-4DA4-BB29-3EE2A7557F69}" srcOrd="0" destOrd="0" parTransId="{44330F20-6DC7-47A5-9B3E-DE1CD89C8C8F}" sibTransId="{F905A1C1-A64C-4FD0-8C59-0748E024C13C}"/>
    <dgm:cxn modelId="{83109C9D-3A76-4A63-8A9B-81B701D29CF2}" type="presOf" srcId="{515A68FC-4CD3-4D9F-A25E-AD975565802B}" destId="{8E977FA4-2F3C-4BAE-BA44-39DC19BC305D}" srcOrd="0" destOrd="0" presId="urn:microsoft.com/office/officeart/2005/8/layout/lProcess2"/>
    <dgm:cxn modelId="{589604A0-6876-42BA-B203-6E0DC557A7D3}" type="presOf" srcId="{9BA9CDDD-79E9-40C4-A319-4AF15156647A}" destId="{25605C03-CE23-4DF7-AFE7-0A5DB6A40E00}" srcOrd="0" destOrd="0" presId="urn:microsoft.com/office/officeart/2005/8/layout/lProcess2"/>
    <dgm:cxn modelId="{11DA36B0-6C2A-440A-8409-054FA7F1009D}" srcId="{0FF43441-19C2-4DA4-BB29-3EE2A7557F69}" destId="{586DE1F7-60E5-4F06-B549-CB4DB5A096B9}" srcOrd="1" destOrd="0" parTransId="{82D4B757-ABC8-4E51-ADE4-078CCCDC5A44}" sibTransId="{88EFE90E-A60C-41EF-97A8-2CED17AE2544}"/>
    <dgm:cxn modelId="{872761BC-979E-4DE1-834B-34A5D30B7BE3}" type="presOf" srcId="{0FF43441-19C2-4DA4-BB29-3EE2A7557F69}" destId="{88809AB2-E934-44E5-9824-8A186E58BCC2}" srcOrd="1" destOrd="0" presId="urn:microsoft.com/office/officeart/2005/8/layout/lProcess2"/>
    <dgm:cxn modelId="{890660FB-61EC-4D2A-943F-BE7C13C3F2C7}" srcId="{0FF43441-19C2-4DA4-BB29-3EE2A7557F69}" destId="{9BA9CDDD-79E9-40C4-A319-4AF15156647A}" srcOrd="0" destOrd="0" parTransId="{02A16C93-694B-4369-B2D8-D6943734458E}" sibTransId="{32C722B8-56EE-463B-867F-75114A642A05}"/>
    <dgm:cxn modelId="{9521A2FD-16F7-40DA-A912-43F269746F32}" type="presParOf" srcId="{8E977FA4-2F3C-4BAE-BA44-39DC19BC305D}" destId="{BE909185-EEBA-4776-9F2D-6247E51EBAFE}" srcOrd="0" destOrd="0" presId="urn:microsoft.com/office/officeart/2005/8/layout/lProcess2"/>
    <dgm:cxn modelId="{2FBE9F0F-D0D9-4996-A68B-6CCA0F3083B8}" type="presParOf" srcId="{BE909185-EEBA-4776-9F2D-6247E51EBAFE}" destId="{205094E8-69F5-4515-8F01-3A5BAD0D9F30}" srcOrd="0" destOrd="0" presId="urn:microsoft.com/office/officeart/2005/8/layout/lProcess2"/>
    <dgm:cxn modelId="{9785B630-51D0-48DC-90C1-2C901AD9D0AF}" type="presParOf" srcId="{BE909185-EEBA-4776-9F2D-6247E51EBAFE}" destId="{88809AB2-E934-44E5-9824-8A186E58BCC2}" srcOrd="1" destOrd="0" presId="urn:microsoft.com/office/officeart/2005/8/layout/lProcess2"/>
    <dgm:cxn modelId="{186F9609-0E6E-494E-89CE-7977F8D24982}" type="presParOf" srcId="{BE909185-EEBA-4776-9F2D-6247E51EBAFE}" destId="{DD9A1B37-64D4-4208-A396-190B1D893434}" srcOrd="2" destOrd="0" presId="urn:microsoft.com/office/officeart/2005/8/layout/lProcess2"/>
    <dgm:cxn modelId="{67B81C96-ABD3-4606-8B9B-DEC718C6FF28}" type="presParOf" srcId="{DD9A1B37-64D4-4208-A396-190B1D893434}" destId="{B595B88D-5534-4C5C-AE8F-DDE36F78E1EC}" srcOrd="0" destOrd="0" presId="urn:microsoft.com/office/officeart/2005/8/layout/lProcess2"/>
    <dgm:cxn modelId="{45E4C883-D0C4-477E-81B5-A335AA625751}" type="presParOf" srcId="{B595B88D-5534-4C5C-AE8F-DDE36F78E1EC}" destId="{25605C03-CE23-4DF7-AFE7-0A5DB6A40E00}" srcOrd="0" destOrd="0" presId="urn:microsoft.com/office/officeart/2005/8/layout/lProcess2"/>
    <dgm:cxn modelId="{9DC6D2C7-3ED0-47F9-93E0-8DF8DA403F7E}" type="presParOf" srcId="{B595B88D-5534-4C5C-AE8F-DDE36F78E1EC}" destId="{3C9EA4B0-F249-421F-8001-05ECECC26009}" srcOrd="1" destOrd="0" presId="urn:microsoft.com/office/officeart/2005/8/layout/lProcess2"/>
    <dgm:cxn modelId="{12E90CB4-A8A5-4B75-B866-ADAFB3E75C1C}" type="presParOf" srcId="{B595B88D-5534-4C5C-AE8F-DDE36F78E1EC}" destId="{3D6F86A4-6B2E-417F-9E06-97D3A5C177A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530C8-0545-4361-80BB-A876056D57B4}">
      <dsp:nvSpPr>
        <dsp:cNvPr id="0" name=""/>
        <dsp:cNvSpPr/>
      </dsp:nvSpPr>
      <dsp:spPr>
        <a:xfrm>
          <a:off x="239717" y="911"/>
          <a:ext cx="2169669" cy="1301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Gadugi" panose="020B0502040204020203" pitchFamily="34" charset="0"/>
              <a:ea typeface="Gadugi" panose="020B0502040204020203" pitchFamily="34" charset="0"/>
            </a:rPr>
            <a:t>Logistic Regression</a:t>
          </a:r>
          <a:endParaRPr lang="en-IN" sz="2200" b="1" kern="1200" dirty="0"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239717" y="911"/>
        <a:ext cx="2169669" cy="1301801"/>
      </dsp:txXfrm>
    </dsp:sp>
    <dsp:sp modelId="{F27B654F-EB9E-466A-AB3F-2F809635721F}">
      <dsp:nvSpPr>
        <dsp:cNvPr id="0" name=""/>
        <dsp:cNvSpPr/>
      </dsp:nvSpPr>
      <dsp:spPr>
        <a:xfrm>
          <a:off x="2626354" y="911"/>
          <a:ext cx="2169669" cy="1301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Gadugi" panose="020B0502040204020203" pitchFamily="34" charset="0"/>
              <a:ea typeface="Gadugi" panose="020B0502040204020203" pitchFamily="34" charset="0"/>
            </a:rPr>
            <a:t>Decision Tree</a:t>
          </a:r>
          <a:endParaRPr lang="en-IN" sz="2200" b="1" kern="1200" dirty="0"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2626354" y="911"/>
        <a:ext cx="2169669" cy="1301801"/>
      </dsp:txXfrm>
    </dsp:sp>
    <dsp:sp modelId="{665BFE14-BB3C-41CB-B0E4-719A80A3F366}">
      <dsp:nvSpPr>
        <dsp:cNvPr id="0" name=""/>
        <dsp:cNvSpPr/>
      </dsp:nvSpPr>
      <dsp:spPr>
        <a:xfrm>
          <a:off x="5012990" y="911"/>
          <a:ext cx="2169669" cy="1301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Gadugi" panose="020B0502040204020203" pitchFamily="34" charset="0"/>
              <a:ea typeface="Gadugi" panose="020B0502040204020203" pitchFamily="34" charset="0"/>
            </a:rPr>
            <a:t>Random Forests</a:t>
          </a:r>
          <a:endParaRPr lang="en-IN" sz="2200" b="1" kern="1200"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5012990" y="911"/>
        <a:ext cx="2169669" cy="1301801"/>
      </dsp:txXfrm>
    </dsp:sp>
    <dsp:sp modelId="{A2C630AD-A41D-493C-AA1A-1F3EC09B4486}">
      <dsp:nvSpPr>
        <dsp:cNvPr id="0" name=""/>
        <dsp:cNvSpPr/>
      </dsp:nvSpPr>
      <dsp:spPr>
        <a:xfrm>
          <a:off x="7399627" y="911"/>
          <a:ext cx="2169669" cy="1301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Gadugi" panose="020B0502040204020203" pitchFamily="34" charset="0"/>
              <a:ea typeface="Gadugi" panose="020B0502040204020203" pitchFamily="34" charset="0"/>
            </a:rPr>
            <a:t>Boosting</a:t>
          </a:r>
          <a:endParaRPr lang="en-IN" sz="2200" b="1" kern="1200"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7399627" y="911"/>
        <a:ext cx="2169669" cy="1301801"/>
      </dsp:txXfrm>
    </dsp:sp>
    <dsp:sp modelId="{535D2D4F-7406-42A4-9DCC-38AFE5D29607}">
      <dsp:nvSpPr>
        <dsp:cNvPr id="0" name=""/>
        <dsp:cNvSpPr/>
      </dsp:nvSpPr>
      <dsp:spPr>
        <a:xfrm>
          <a:off x="239717" y="1519680"/>
          <a:ext cx="2169669" cy="1301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Gadugi" panose="020B0502040204020203" pitchFamily="34" charset="0"/>
              <a:ea typeface="Gadugi" panose="020B0502040204020203" pitchFamily="34" charset="0"/>
            </a:rPr>
            <a:t>K-Nearest Neighbors (KNN)</a:t>
          </a:r>
          <a:endParaRPr lang="en-IN" sz="2200" b="1" kern="1200"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239717" y="1519680"/>
        <a:ext cx="2169669" cy="1301801"/>
      </dsp:txXfrm>
    </dsp:sp>
    <dsp:sp modelId="{A0E25560-088E-473E-B155-8AC43F402802}">
      <dsp:nvSpPr>
        <dsp:cNvPr id="0" name=""/>
        <dsp:cNvSpPr/>
      </dsp:nvSpPr>
      <dsp:spPr>
        <a:xfrm>
          <a:off x="2626354" y="1519680"/>
          <a:ext cx="2169669" cy="1301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Gadugi" panose="020B0502040204020203" pitchFamily="34" charset="0"/>
              <a:ea typeface="Gadugi" panose="020B0502040204020203" pitchFamily="34" charset="0"/>
            </a:rPr>
            <a:t>Support Vector Machine (SVM)</a:t>
          </a:r>
          <a:endParaRPr lang="en-IN" sz="2200" b="1" kern="1200"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2626354" y="1519680"/>
        <a:ext cx="2169669" cy="1301801"/>
      </dsp:txXfrm>
    </dsp:sp>
    <dsp:sp modelId="{213D7373-5BEE-4F6C-AA1D-1659D25D99B2}">
      <dsp:nvSpPr>
        <dsp:cNvPr id="0" name=""/>
        <dsp:cNvSpPr/>
      </dsp:nvSpPr>
      <dsp:spPr>
        <a:xfrm>
          <a:off x="5012990" y="1519680"/>
          <a:ext cx="2169669" cy="1301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Gadugi" panose="020B0502040204020203" pitchFamily="34" charset="0"/>
              <a:ea typeface="Gadugi" panose="020B0502040204020203" pitchFamily="34" charset="0"/>
            </a:rPr>
            <a:t>Naive Bayes</a:t>
          </a:r>
          <a:endParaRPr lang="en-IN" sz="2200" b="1" kern="1200"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5012990" y="1519680"/>
        <a:ext cx="2169669" cy="1301801"/>
      </dsp:txXfrm>
    </dsp:sp>
    <dsp:sp modelId="{9EE3FF9F-983C-4696-87C6-FED74E7FDFC9}">
      <dsp:nvSpPr>
        <dsp:cNvPr id="0" name=""/>
        <dsp:cNvSpPr/>
      </dsp:nvSpPr>
      <dsp:spPr>
        <a:xfrm>
          <a:off x="7399627" y="1519680"/>
          <a:ext cx="2169669" cy="1301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Gadugi" panose="020B0502040204020203" pitchFamily="34" charset="0"/>
              <a:ea typeface="Gadugi" panose="020B0502040204020203" pitchFamily="34" charset="0"/>
            </a:rPr>
            <a:t>Gradient Boosting</a:t>
          </a:r>
          <a:endParaRPr lang="en-IN" sz="2200" b="1" kern="1200"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7399627" y="1519680"/>
        <a:ext cx="2169669" cy="1301801"/>
      </dsp:txXfrm>
    </dsp:sp>
    <dsp:sp modelId="{2C300686-B876-4C3D-BB92-6DA3383FD5B5}">
      <dsp:nvSpPr>
        <dsp:cNvPr id="0" name=""/>
        <dsp:cNvSpPr/>
      </dsp:nvSpPr>
      <dsp:spPr>
        <a:xfrm>
          <a:off x="2626354" y="3038449"/>
          <a:ext cx="2169669" cy="1301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Gadugi" panose="020B0502040204020203" pitchFamily="34" charset="0"/>
              <a:ea typeface="Gadugi" panose="020B0502040204020203" pitchFamily="34" charset="0"/>
            </a:rPr>
            <a:t>XGBoost</a:t>
          </a:r>
          <a:endParaRPr lang="en-IN" sz="2200" b="1" kern="1200"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2626354" y="3038449"/>
        <a:ext cx="2169669" cy="1301801"/>
      </dsp:txXfrm>
    </dsp:sp>
    <dsp:sp modelId="{B28BF403-B477-48DE-8DD4-BAF078C0F39B}">
      <dsp:nvSpPr>
        <dsp:cNvPr id="0" name=""/>
        <dsp:cNvSpPr/>
      </dsp:nvSpPr>
      <dsp:spPr>
        <a:xfrm>
          <a:off x="5012990" y="3038449"/>
          <a:ext cx="2169669" cy="1301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Gadugi" panose="020B0502040204020203" pitchFamily="34" charset="0"/>
              <a:ea typeface="Gadugi" panose="020B0502040204020203" pitchFamily="34" charset="0"/>
            </a:rPr>
            <a:t>LightGBM</a:t>
          </a:r>
          <a:endParaRPr lang="en-IN" sz="2200" b="1" kern="1200"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5012990" y="3038449"/>
        <a:ext cx="2169669" cy="1301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57949-6ED6-44EB-886E-6D8F151A55CB}">
      <dsp:nvSpPr>
        <dsp:cNvPr id="0" name=""/>
        <dsp:cNvSpPr/>
      </dsp:nvSpPr>
      <dsp:spPr>
        <a:xfrm>
          <a:off x="2860935" y="1240335"/>
          <a:ext cx="1500140" cy="520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354"/>
              </a:lnTo>
              <a:lnTo>
                <a:pt x="1500140" y="260354"/>
              </a:lnTo>
              <a:lnTo>
                <a:pt x="1500140" y="52070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D8F73-42B4-4D24-A461-FE9EEF326073}">
      <dsp:nvSpPr>
        <dsp:cNvPr id="0" name=""/>
        <dsp:cNvSpPr/>
      </dsp:nvSpPr>
      <dsp:spPr>
        <a:xfrm>
          <a:off x="1360795" y="1240335"/>
          <a:ext cx="1500140" cy="520709"/>
        </a:xfrm>
        <a:custGeom>
          <a:avLst/>
          <a:gdLst/>
          <a:ahLst/>
          <a:cxnLst/>
          <a:rect l="0" t="0" r="0" b="0"/>
          <a:pathLst>
            <a:path>
              <a:moveTo>
                <a:pt x="1500140" y="0"/>
              </a:moveTo>
              <a:lnTo>
                <a:pt x="1500140" y="260354"/>
              </a:lnTo>
              <a:lnTo>
                <a:pt x="0" y="260354"/>
              </a:lnTo>
              <a:lnTo>
                <a:pt x="0" y="52070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A6454-45D7-4FBE-943A-1FAB9C74F823}">
      <dsp:nvSpPr>
        <dsp:cNvPr id="0" name=""/>
        <dsp:cNvSpPr/>
      </dsp:nvSpPr>
      <dsp:spPr>
        <a:xfrm>
          <a:off x="1621150" y="549"/>
          <a:ext cx="2479570" cy="123978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Dataset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Train-Test Split</a:t>
          </a:r>
          <a:endParaRPr lang="en-AU" sz="2000" kern="1200" dirty="0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1621150" y="549"/>
        <a:ext cx="2479570" cy="1239785"/>
      </dsp:txXfrm>
    </dsp:sp>
    <dsp:sp modelId="{1C6204A3-1BB3-4C82-8745-59D9369832C1}">
      <dsp:nvSpPr>
        <dsp:cNvPr id="0" name=""/>
        <dsp:cNvSpPr/>
      </dsp:nvSpPr>
      <dsp:spPr>
        <a:xfrm>
          <a:off x="121010" y="1761044"/>
          <a:ext cx="2479570" cy="123978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Training Dataset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70% Data</a:t>
          </a:r>
          <a:endParaRPr lang="en-AU" sz="1800" kern="1200" dirty="0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121010" y="1761044"/>
        <a:ext cx="2479570" cy="1239785"/>
      </dsp:txXfrm>
    </dsp:sp>
    <dsp:sp modelId="{410AB898-0624-4616-B498-93B9D98B4C38}">
      <dsp:nvSpPr>
        <dsp:cNvPr id="0" name=""/>
        <dsp:cNvSpPr/>
      </dsp:nvSpPr>
      <dsp:spPr>
        <a:xfrm>
          <a:off x="3121290" y="1761044"/>
          <a:ext cx="2479570" cy="123978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Testing Dataset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30% Data</a:t>
          </a:r>
          <a:endParaRPr lang="en-AU" sz="1600" kern="1200" dirty="0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3121290" y="1761044"/>
        <a:ext cx="2479570" cy="1239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66908-9636-4281-B0A4-200642CA4F10}">
      <dsp:nvSpPr>
        <dsp:cNvPr id="0" name=""/>
        <dsp:cNvSpPr/>
      </dsp:nvSpPr>
      <dsp:spPr>
        <a:xfrm>
          <a:off x="2895599" y="1240520"/>
          <a:ext cx="1499070" cy="520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69"/>
              </a:lnTo>
              <a:lnTo>
                <a:pt x="1499070" y="260169"/>
              </a:lnTo>
              <a:lnTo>
                <a:pt x="1499070" y="52033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D9490-0B03-47CB-82F9-F928A1453CFE}">
      <dsp:nvSpPr>
        <dsp:cNvPr id="0" name=""/>
        <dsp:cNvSpPr/>
      </dsp:nvSpPr>
      <dsp:spPr>
        <a:xfrm>
          <a:off x="1396529" y="1240520"/>
          <a:ext cx="1499070" cy="520338"/>
        </a:xfrm>
        <a:custGeom>
          <a:avLst/>
          <a:gdLst/>
          <a:ahLst/>
          <a:cxnLst/>
          <a:rect l="0" t="0" r="0" b="0"/>
          <a:pathLst>
            <a:path>
              <a:moveTo>
                <a:pt x="1499070" y="0"/>
              </a:moveTo>
              <a:lnTo>
                <a:pt x="1499070" y="260169"/>
              </a:lnTo>
              <a:lnTo>
                <a:pt x="0" y="260169"/>
              </a:lnTo>
              <a:lnTo>
                <a:pt x="0" y="52033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E9E8E-C999-4157-B66C-90857CF0D9F6}">
      <dsp:nvSpPr>
        <dsp:cNvPr id="0" name=""/>
        <dsp:cNvSpPr/>
      </dsp:nvSpPr>
      <dsp:spPr>
        <a:xfrm>
          <a:off x="1656698" y="1619"/>
          <a:ext cx="2477801" cy="123890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Accuracy</a:t>
          </a:r>
          <a:endParaRPr lang="en-AU" sz="2200" b="1" kern="1200" dirty="0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1656698" y="1619"/>
        <a:ext cx="2477801" cy="1238900"/>
      </dsp:txXfrm>
    </dsp:sp>
    <dsp:sp modelId="{44BEC625-E3B2-4511-9760-F9CAE0A15ECE}">
      <dsp:nvSpPr>
        <dsp:cNvPr id="0" name=""/>
        <dsp:cNvSpPr/>
      </dsp:nvSpPr>
      <dsp:spPr>
        <a:xfrm>
          <a:off x="157628" y="1760858"/>
          <a:ext cx="2477801" cy="123890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Training Data Accuracy</a:t>
          </a:r>
          <a:endParaRPr lang="en-AU" sz="2000" b="1" kern="1200" dirty="0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157628" y="1760858"/>
        <a:ext cx="2477801" cy="1238900"/>
      </dsp:txXfrm>
    </dsp:sp>
    <dsp:sp modelId="{A6F96819-6EB1-4B61-9467-DDE1F2F239C0}">
      <dsp:nvSpPr>
        <dsp:cNvPr id="0" name=""/>
        <dsp:cNvSpPr/>
      </dsp:nvSpPr>
      <dsp:spPr>
        <a:xfrm>
          <a:off x="3155768" y="1760858"/>
          <a:ext cx="2477801" cy="123890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rPr>
            <a:t>Testing Data Accuracy</a:t>
          </a:r>
          <a:endParaRPr lang="en-AU" sz="2000" b="1" kern="1200">
            <a:solidFill>
              <a:schemeClr val="tx1"/>
            </a:solidFill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3155768" y="1760858"/>
        <a:ext cx="2477801" cy="1238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094E8-69F5-4515-8F01-3A5BAD0D9F30}">
      <dsp:nvSpPr>
        <dsp:cNvPr id="0" name=""/>
        <dsp:cNvSpPr/>
      </dsp:nvSpPr>
      <dsp:spPr>
        <a:xfrm>
          <a:off x="0" y="0"/>
          <a:ext cx="4876800" cy="353629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latin typeface="Gadugi" panose="020B0502040204020203" pitchFamily="34" charset="0"/>
              <a:ea typeface="Gadugi" panose="020B0502040204020203" pitchFamily="34" charset="0"/>
            </a:rPr>
            <a:t>Hyperparameter Tuning</a:t>
          </a:r>
          <a:endParaRPr lang="en-AU" sz="3200" kern="1200" dirty="0"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0" y="0"/>
        <a:ext cx="4876800" cy="1060889"/>
      </dsp:txXfrm>
    </dsp:sp>
    <dsp:sp modelId="{25605C03-CE23-4DF7-AFE7-0A5DB6A40E00}">
      <dsp:nvSpPr>
        <dsp:cNvPr id="0" name=""/>
        <dsp:cNvSpPr/>
      </dsp:nvSpPr>
      <dsp:spPr>
        <a:xfrm>
          <a:off x="487680" y="1061925"/>
          <a:ext cx="3901440" cy="1066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Gadugi" panose="020B0502040204020203" pitchFamily="34" charset="0"/>
              <a:ea typeface="Gadugi" panose="020B0502040204020203" pitchFamily="34" charset="0"/>
            </a:rPr>
            <a:t>GridSearchCV</a:t>
          </a:r>
          <a:endParaRPr lang="en-AU" sz="2000" kern="1200" dirty="0"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518909" y="1093154"/>
        <a:ext cx="3838982" cy="1003784"/>
      </dsp:txXfrm>
    </dsp:sp>
    <dsp:sp modelId="{3D6F86A4-6B2E-417F-9E06-97D3A5C177A0}">
      <dsp:nvSpPr>
        <dsp:cNvPr id="0" name=""/>
        <dsp:cNvSpPr/>
      </dsp:nvSpPr>
      <dsp:spPr>
        <a:xfrm>
          <a:off x="487680" y="2292204"/>
          <a:ext cx="3901440" cy="1066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Gadugi" panose="020B0502040204020203" pitchFamily="34" charset="0"/>
              <a:ea typeface="Gadugi" panose="020B0502040204020203" pitchFamily="34" charset="0"/>
            </a:rPr>
            <a:t>Visualized Cross Validation Results</a:t>
          </a:r>
          <a:endParaRPr lang="en-AU" sz="2000" kern="1200" dirty="0"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518909" y="2323433"/>
        <a:ext cx="3838982" cy="1003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B0E-B421-4074-9EFE-2AB09CD133D0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8BE8-9B14-401A-89FE-5B553A8E0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0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B0E-B421-4074-9EFE-2AB09CD133D0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8BE8-9B14-401A-89FE-5B553A8E0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2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B0E-B421-4074-9EFE-2AB09CD133D0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8BE8-9B14-401A-89FE-5B553A8E0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29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3D4E5E2-CF41-47B2-9F50-8E509C9A95B2}"/>
              </a:ext>
            </a:extLst>
          </p:cNvPr>
          <p:cNvGrpSpPr/>
          <p:nvPr userDrawn="1"/>
        </p:nvGrpSpPr>
        <p:grpSpPr>
          <a:xfrm>
            <a:off x="376199" y="1131290"/>
            <a:ext cx="2481539" cy="2845072"/>
            <a:chOff x="449781" y="731902"/>
            <a:chExt cx="2481539" cy="284507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C4D1C1-96FF-4B5E-B7DD-A50D49276E83}"/>
                </a:ext>
              </a:extLst>
            </p:cNvPr>
            <p:cNvSpPr/>
            <p:nvPr userDrawn="1"/>
          </p:nvSpPr>
          <p:spPr>
            <a:xfrm>
              <a:off x="1193960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2012E6F-AA94-4B9B-B931-BB7EF01CF600}"/>
                </a:ext>
              </a:extLst>
            </p:cNvPr>
            <p:cNvGrpSpPr/>
            <p:nvPr userDrawn="1"/>
          </p:nvGrpSpPr>
          <p:grpSpPr>
            <a:xfrm>
              <a:off x="449781" y="731902"/>
              <a:ext cx="990600" cy="2845072"/>
              <a:chOff x="310246" y="679523"/>
              <a:chExt cx="990600" cy="2845072"/>
            </a:xfrm>
          </p:grpSpPr>
          <p:sp>
            <p:nvSpPr>
              <p:cNvPr id="23" name="Flowchart: Display 22">
                <a:extLst>
                  <a:ext uri="{FF2B5EF4-FFF2-40B4-BE49-F238E27FC236}">
                    <a16:creationId xmlns:a16="http://schemas.microsoft.com/office/drawing/2014/main" id="{06ACE013-89A3-4AEB-A597-B259D50DE211}"/>
                  </a:ext>
                </a:extLst>
              </p:cNvPr>
              <p:cNvSpPr/>
              <p:nvPr userDrawn="1"/>
            </p:nvSpPr>
            <p:spPr>
              <a:xfrm rot="16200000">
                <a:off x="289079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Teardrop 23">
                <a:extLst>
                  <a:ext uri="{FF2B5EF4-FFF2-40B4-BE49-F238E27FC236}">
                    <a16:creationId xmlns:a16="http://schemas.microsoft.com/office/drawing/2014/main" id="{42F02DED-3AF6-42D6-8F14-3D482EA27166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FE00D23-23DB-450E-8342-BF40414DBB9A}"/>
                  </a:ext>
                </a:extLst>
              </p:cNvPr>
              <p:cNvCxnSpPr>
                <a:stCxn id="23" idx="1"/>
                <a:endCxn id="24" idx="7"/>
              </p:cNvCxnSpPr>
              <p:nvPr userDrawn="1"/>
            </p:nvCxnSpPr>
            <p:spPr>
              <a:xfrm flipH="1">
                <a:off x="805528" y="1712457"/>
                <a:ext cx="18" cy="1511107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B465149-90D5-4AA1-919B-893CAE488574}"/>
              </a:ext>
            </a:extLst>
          </p:cNvPr>
          <p:cNvSpPr/>
          <p:nvPr userDrawn="1"/>
        </p:nvSpPr>
        <p:spPr>
          <a:xfrm>
            <a:off x="1120378" y="230176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E75E0F-91D4-48B9-B8D7-50C65E859BA3}"/>
              </a:ext>
            </a:extLst>
          </p:cNvPr>
          <p:cNvGrpSpPr/>
          <p:nvPr userDrawn="1"/>
        </p:nvGrpSpPr>
        <p:grpSpPr>
          <a:xfrm>
            <a:off x="2636182" y="3724159"/>
            <a:ext cx="2481241" cy="2845072"/>
            <a:chOff x="3580478" y="3327592"/>
            <a:chExt cx="2481241" cy="284507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D68C0D-A017-45D6-BB27-9B3E06DDB704}"/>
                </a:ext>
              </a:extLst>
            </p:cNvPr>
            <p:cNvSpPr/>
            <p:nvPr userDrawn="1"/>
          </p:nvSpPr>
          <p:spPr>
            <a:xfrm>
              <a:off x="4324359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9595E80-B3F5-4BDF-9674-17BA742BFCD8}"/>
                </a:ext>
              </a:extLst>
            </p:cNvPr>
            <p:cNvGrpSpPr/>
            <p:nvPr userDrawn="1"/>
          </p:nvGrpSpPr>
          <p:grpSpPr>
            <a:xfrm rot="10800000">
              <a:off x="3580478" y="3327592"/>
              <a:ext cx="990600" cy="2845072"/>
              <a:chOff x="310245" y="679523"/>
              <a:chExt cx="990600" cy="2845072"/>
            </a:xfrm>
          </p:grpSpPr>
          <p:sp>
            <p:nvSpPr>
              <p:cNvPr id="37" name="Flowchart: Display 36">
                <a:extLst>
                  <a:ext uri="{FF2B5EF4-FFF2-40B4-BE49-F238E27FC236}">
                    <a16:creationId xmlns:a16="http://schemas.microsoft.com/office/drawing/2014/main" id="{0EB63076-286D-42D4-B6E3-150127BB011E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08388872-548B-4F74-8ADA-BA79278B29D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C367834-D910-4D8A-AE27-D24B90B8FED9}"/>
                  </a:ext>
                </a:extLst>
              </p:cNvPr>
              <p:cNvCxnSpPr>
                <a:stCxn id="37" idx="1"/>
                <a:endCxn id="38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CF13D38-5B6A-4696-A3FC-685C7C5C2F98}"/>
              </a:ext>
            </a:extLst>
          </p:cNvPr>
          <p:cNvSpPr/>
          <p:nvPr userDrawn="1"/>
        </p:nvSpPr>
        <p:spPr>
          <a:xfrm>
            <a:off x="3380063" y="4113787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7E4BCAD-9B1F-4FCE-B6D6-D4263D7192A8}"/>
              </a:ext>
            </a:extLst>
          </p:cNvPr>
          <p:cNvGrpSpPr/>
          <p:nvPr userDrawn="1"/>
        </p:nvGrpSpPr>
        <p:grpSpPr>
          <a:xfrm>
            <a:off x="4895867" y="1131290"/>
            <a:ext cx="2480925" cy="2845072"/>
            <a:chOff x="5595782" y="731902"/>
            <a:chExt cx="2480925" cy="284507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F40056-7D5D-434C-A112-A71B3AC1C5FB}"/>
                </a:ext>
              </a:extLst>
            </p:cNvPr>
            <p:cNvSpPr/>
            <p:nvPr userDrawn="1"/>
          </p:nvSpPr>
          <p:spPr>
            <a:xfrm>
              <a:off x="6339347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9BC877-8213-4692-9A4D-FD7B88E7C5A6}"/>
                </a:ext>
              </a:extLst>
            </p:cNvPr>
            <p:cNvGrpSpPr/>
            <p:nvPr userDrawn="1"/>
          </p:nvGrpSpPr>
          <p:grpSpPr>
            <a:xfrm>
              <a:off x="5595782" y="731902"/>
              <a:ext cx="990600" cy="2845072"/>
              <a:chOff x="310245" y="679523"/>
              <a:chExt cx="990600" cy="2845072"/>
            </a:xfrm>
          </p:grpSpPr>
          <p:sp>
            <p:nvSpPr>
              <p:cNvPr id="29" name="Flowchart: Display 28">
                <a:extLst>
                  <a:ext uri="{FF2B5EF4-FFF2-40B4-BE49-F238E27FC236}">
                    <a16:creationId xmlns:a16="http://schemas.microsoft.com/office/drawing/2014/main" id="{1AE2468A-ED10-4324-82BB-5A0BA4827E36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Teardrop 29">
                <a:extLst>
                  <a:ext uri="{FF2B5EF4-FFF2-40B4-BE49-F238E27FC236}">
                    <a16:creationId xmlns:a16="http://schemas.microsoft.com/office/drawing/2014/main" id="{E56C60B5-1DC8-4DF5-8C79-7D0234192ECE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08426C8-666D-4D49-A5A2-EF7D4925E701}"/>
                  </a:ext>
                </a:extLst>
              </p:cNvPr>
              <p:cNvCxnSpPr>
                <a:stCxn id="29" idx="1"/>
                <a:endCxn id="30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4AC8F75-168C-4C68-93A4-C49CE0D72DA1}"/>
              </a:ext>
            </a:extLst>
          </p:cNvPr>
          <p:cNvSpPr/>
          <p:nvPr userDrawn="1"/>
        </p:nvSpPr>
        <p:spPr>
          <a:xfrm>
            <a:off x="5639097" y="2301765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47600A-5704-4A90-840D-E9311F4AB54B}"/>
              </a:ext>
            </a:extLst>
          </p:cNvPr>
          <p:cNvGrpSpPr/>
          <p:nvPr userDrawn="1"/>
        </p:nvGrpSpPr>
        <p:grpSpPr>
          <a:xfrm>
            <a:off x="7155235" y="3724159"/>
            <a:ext cx="2480925" cy="2845072"/>
            <a:chOff x="7610770" y="3314261"/>
            <a:chExt cx="2480925" cy="284507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844AA0-BA69-42F2-A1E9-31E3350B1AF0}"/>
                </a:ext>
              </a:extLst>
            </p:cNvPr>
            <p:cNvSpPr/>
            <p:nvPr userDrawn="1"/>
          </p:nvSpPr>
          <p:spPr>
            <a:xfrm>
              <a:off x="8354335" y="3319709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B1BA44D-2835-4C9E-910A-11ED332B2023}"/>
                </a:ext>
              </a:extLst>
            </p:cNvPr>
            <p:cNvGrpSpPr/>
            <p:nvPr userDrawn="1"/>
          </p:nvGrpSpPr>
          <p:grpSpPr>
            <a:xfrm rot="10800000">
              <a:off x="7610770" y="3314261"/>
              <a:ext cx="990600" cy="2845072"/>
              <a:chOff x="310245" y="679523"/>
              <a:chExt cx="990600" cy="2845072"/>
            </a:xfrm>
          </p:grpSpPr>
          <p:sp>
            <p:nvSpPr>
              <p:cNvPr id="41" name="Flowchart: Display 40">
                <a:extLst>
                  <a:ext uri="{FF2B5EF4-FFF2-40B4-BE49-F238E27FC236}">
                    <a16:creationId xmlns:a16="http://schemas.microsoft.com/office/drawing/2014/main" id="{7968DDF3-A7FB-4CFF-BEDD-FAFD948222BF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ardrop 41">
                <a:extLst>
                  <a:ext uri="{FF2B5EF4-FFF2-40B4-BE49-F238E27FC236}">
                    <a16:creationId xmlns:a16="http://schemas.microsoft.com/office/drawing/2014/main" id="{8C0014C3-F16F-45C3-A70C-39FE594E42B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F903941-6F22-4289-9EBA-80BACB317BE3}"/>
                  </a:ext>
                </a:extLst>
              </p:cNvPr>
              <p:cNvCxnSpPr>
                <a:stCxn id="41" idx="1"/>
                <a:endCxn id="42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8EA4B40-CEB6-4259-861F-2BB19B0C5D63}"/>
              </a:ext>
            </a:extLst>
          </p:cNvPr>
          <p:cNvSpPr/>
          <p:nvPr userDrawn="1"/>
        </p:nvSpPr>
        <p:spPr>
          <a:xfrm>
            <a:off x="7898800" y="411378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0FD183-4A42-4F94-A86E-8EE0AD03C1B1}"/>
              </a:ext>
            </a:extLst>
          </p:cNvPr>
          <p:cNvGrpSpPr/>
          <p:nvPr userDrawn="1"/>
        </p:nvGrpSpPr>
        <p:grpSpPr>
          <a:xfrm>
            <a:off x="9414603" y="1155569"/>
            <a:ext cx="2480327" cy="2845072"/>
            <a:chOff x="9626356" y="731902"/>
            <a:chExt cx="2480327" cy="284507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08103C-D37D-4AAA-80F7-3877C6552414}"/>
                </a:ext>
              </a:extLst>
            </p:cNvPr>
            <p:cNvSpPr/>
            <p:nvPr userDrawn="1"/>
          </p:nvSpPr>
          <p:spPr>
            <a:xfrm>
              <a:off x="10369323" y="3314261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F7E66A5-9DFC-46F8-9BA6-4E9C6FFCD9E6}"/>
                </a:ext>
              </a:extLst>
            </p:cNvPr>
            <p:cNvGrpSpPr/>
            <p:nvPr userDrawn="1"/>
          </p:nvGrpSpPr>
          <p:grpSpPr>
            <a:xfrm>
              <a:off x="9626356" y="731902"/>
              <a:ext cx="990600" cy="2845072"/>
              <a:chOff x="310245" y="679523"/>
              <a:chExt cx="990600" cy="2845072"/>
            </a:xfrm>
          </p:grpSpPr>
          <p:sp>
            <p:nvSpPr>
              <p:cNvPr id="33" name="Flowchart: Display 32">
                <a:extLst>
                  <a:ext uri="{FF2B5EF4-FFF2-40B4-BE49-F238E27FC236}">
                    <a16:creationId xmlns:a16="http://schemas.microsoft.com/office/drawing/2014/main" id="{F8DEB042-6E53-476C-AD3B-7519E164C260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Teardrop 33">
                <a:extLst>
                  <a:ext uri="{FF2B5EF4-FFF2-40B4-BE49-F238E27FC236}">
                    <a16:creationId xmlns:a16="http://schemas.microsoft.com/office/drawing/2014/main" id="{C26BCFD1-554C-453E-BC94-2AD7F124C78B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E163B23-5612-4951-92C2-FB0F3EA60BA3}"/>
                  </a:ext>
                </a:extLst>
              </p:cNvPr>
              <p:cNvCxnSpPr>
                <a:stCxn id="33" idx="1"/>
                <a:endCxn id="34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E6CCC78-344D-47D6-9D62-298F4C27B177}"/>
              </a:ext>
            </a:extLst>
          </p:cNvPr>
          <p:cNvSpPr/>
          <p:nvPr userDrawn="1"/>
        </p:nvSpPr>
        <p:spPr>
          <a:xfrm>
            <a:off x="10126864" y="2301764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B67CD72-3E2F-4B3D-8FEE-7EA9FC7E6F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20775" y="3987800"/>
            <a:ext cx="1585913" cy="4685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0" name="Text Placeholder 68">
            <a:extLst>
              <a:ext uri="{FF2B5EF4-FFF2-40B4-BE49-F238E27FC236}">
                <a16:creationId xmlns:a16="http://schemas.microsoft.com/office/drawing/2014/main" id="{F38E8D57-85C5-48AB-9DB1-A8FDE958D98F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1465" y="3226676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1" name="Text Placeholder 68">
            <a:extLst>
              <a:ext uri="{FF2B5EF4-FFF2-40B4-BE49-F238E27FC236}">
                <a16:creationId xmlns:a16="http://schemas.microsoft.com/office/drawing/2014/main" id="{4198F121-2094-4414-B727-1ABF6D156D9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62270" y="4052290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2" name="Text Placeholder 68">
            <a:extLst>
              <a:ext uri="{FF2B5EF4-FFF2-40B4-BE49-F238E27FC236}">
                <a16:creationId xmlns:a16="http://schemas.microsoft.com/office/drawing/2014/main" id="{E3FC3CFE-62A4-403C-9E5E-92826237892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97804" y="3213649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3" name="Text Placeholder 68">
            <a:extLst>
              <a:ext uri="{FF2B5EF4-FFF2-40B4-BE49-F238E27FC236}">
                <a16:creationId xmlns:a16="http://schemas.microsoft.com/office/drawing/2014/main" id="{65C03126-CE58-4E57-A3FC-BB298EE1079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183646" y="4025190"/>
            <a:ext cx="1556251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A051197C-E077-4731-B77B-6E25FE6DB8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1120775" y="2427889"/>
            <a:ext cx="1728788" cy="1156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6" name="Text Placeholder 74">
            <a:extLst>
              <a:ext uri="{FF2B5EF4-FFF2-40B4-BE49-F238E27FC236}">
                <a16:creationId xmlns:a16="http://schemas.microsoft.com/office/drawing/2014/main" id="{94E15A42-1C1B-41C1-98D7-5F862CABEA80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3371465" y="4225158"/>
            <a:ext cx="1728788" cy="115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Text Placeholder 74">
            <a:extLst>
              <a:ext uri="{FF2B5EF4-FFF2-40B4-BE49-F238E27FC236}">
                <a16:creationId xmlns:a16="http://schemas.microsoft.com/office/drawing/2014/main" id="{4E361932-4C94-4975-A440-9F74D0847907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5643383" y="2427889"/>
            <a:ext cx="1728788" cy="1156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8" name="Text Placeholder 74">
            <a:extLst>
              <a:ext uri="{FF2B5EF4-FFF2-40B4-BE49-F238E27FC236}">
                <a16:creationId xmlns:a16="http://schemas.microsoft.com/office/drawing/2014/main" id="{D3C6EF22-CA89-422B-8C85-459BCA9532FA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7889407" y="4225157"/>
            <a:ext cx="1728788" cy="11713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9" name="Text Placeholder 74">
            <a:extLst>
              <a:ext uri="{FF2B5EF4-FFF2-40B4-BE49-F238E27FC236}">
                <a16:creationId xmlns:a16="http://schemas.microsoft.com/office/drawing/2014/main" id="{13BE834B-38E1-42BC-8467-6B0BE183817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0126864" y="2427889"/>
            <a:ext cx="1728788" cy="1156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0" name="Title 79">
            <a:extLst>
              <a:ext uri="{FF2B5EF4-FFF2-40B4-BE49-F238E27FC236}">
                <a16:creationId xmlns:a16="http://schemas.microsoft.com/office/drawing/2014/main" id="{B01B37D2-6ED5-4AE0-9451-213B7C437A4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02884"/>
            <a:ext cx="10515600" cy="508075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18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BB0E32-0304-4451-ADB8-C044457D5B85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8/5/2023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4F31B-23FA-4075-AF7D-6228CFD12F0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itle 79">
            <a:extLst>
              <a:ext uri="{FF2B5EF4-FFF2-40B4-BE49-F238E27FC236}">
                <a16:creationId xmlns:a16="http://schemas.microsoft.com/office/drawing/2014/main" id="{0B6CE40A-88CB-40F3-A0BB-7883163A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884"/>
            <a:ext cx="10515600" cy="508075"/>
          </a:xfrm>
          <a:prstGeom prst="rect">
            <a:avLst/>
          </a:prstGeom>
        </p:spPr>
        <p:txBody>
          <a:bodyPr anchor="t"/>
          <a:lstStyle>
            <a:lvl1pPr algn="ctr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518C6E-B667-49F1-9655-F69C288C4A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2892" y="2254568"/>
            <a:ext cx="9466217" cy="234886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1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B0E-B421-4074-9EFE-2AB09CD133D0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8BE8-9B14-401A-89FE-5B553A8E0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06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B0E-B421-4074-9EFE-2AB09CD133D0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8BE8-9B14-401A-89FE-5B553A8E0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1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B0E-B421-4074-9EFE-2AB09CD133D0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8BE8-9B14-401A-89FE-5B553A8E0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95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B0E-B421-4074-9EFE-2AB09CD133D0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8BE8-9B14-401A-89FE-5B553A8E0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49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B0E-B421-4074-9EFE-2AB09CD133D0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8BE8-9B14-401A-89FE-5B553A8E0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1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B0E-B421-4074-9EFE-2AB09CD133D0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8BE8-9B14-401A-89FE-5B553A8E0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3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B0E-B421-4074-9EFE-2AB09CD133D0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8BE8-9B14-401A-89FE-5B553A8E0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04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B0E-B421-4074-9EFE-2AB09CD133D0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8BE8-9B14-401A-89FE-5B553A8E0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7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1EFFF"/>
            </a:gs>
            <a:gs pos="71000">
              <a:srgbClr val="F2FBFF"/>
            </a:gs>
            <a:gs pos="55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3B0E-B421-4074-9EFE-2AB09CD133D0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88BE8-9B14-401A-89FE-5B553A8E0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11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1EFFF"/>
            </a:gs>
            <a:gs pos="71000">
              <a:srgbClr val="F2FBFF"/>
            </a:gs>
            <a:gs pos="55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47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sv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5" Type="http://schemas.openxmlformats.org/officeDocument/2006/relationships/image" Target="../media/image4.svg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4.svg"/><Relationship Id="rId5" Type="http://schemas.openxmlformats.org/officeDocument/2006/relationships/diagramLayout" Target="../diagrams/layout4.xml"/><Relationship Id="rId10" Type="http://schemas.openxmlformats.org/officeDocument/2006/relationships/image" Target="../media/image3.png"/><Relationship Id="rId4" Type="http://schemas.openxmlformats.org/officeDocument/2006/relationships/diagramData" Target="../diagrams/data4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79466" y="1275418"/>
            <a:ext cx="8233065" cy="1015663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0"/>
                <a:latin typeface="Gadugi" panose="020B0502040204020203" pitchFamily="34" charset="0"/>
                <a:ea typeface="Gadugi" panose="020B0502040204020203" pitchFamily="34" charset="0"/>
              </a:rPr>
              <a:t>Data Science Project</a:t>
            </a:r>
            <a:endParaRPr lang="en-IN" sz="6000" b="1" dirty="0">
              <a:ln w="0"/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6119" y="2778144"/>
            <a:ext cx="58997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P266 </a:t>
            </a:r>
            <a:br>
              <a:rPr lang="en-US" sz="44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n-US" sz="44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Resume Classification</a:t>
            </a:r>
            <a:endParaRPr lang="en-US" sz="4400" b="1" cap="none" spc="0" dirty="0">
              <a:ln w="0"/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4604" y="4711757"/>
            <a:ext cx="17427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Group 4</a:t>
            </a:r>
          </a:p>
        </p:txBody>
      </p:sp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F137B071-2366-C3B0-0012-4545E0C82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381" y="1118173"/>
            <a:ext cx="1119204" cy="1119204"/>
          </a:xfrm>
          <a:prstGeom prst="rect">
            <a:avLst/>
          </a:prstGeom>
        </p:spPr>
      </p:pic>
      <p:pic>
        <p:nvPicPr>
          <p:cNvPr id="3" name="Graphic 2" descr="List">
            <a:extLst>
              <a:ext uri="{FF2B5EF4-FFF2-40B4-BE49-F238E27FC236}">
                <a16:creationId xmlns:a16="http://schemas.microsoft.com/office/drawing/2014/main" id="{2C7D5BC9-BCAC-83FD-CAE0-086C1BBA8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0416" y="1121652"/>
            <a:ext cx="1119203" cy="11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b="1" dirty="0">
                <a:latin typeface="Gadugi" panose="020B0502040204020203" pitchFamily="34" charset="0"/>
                <a:ea typeface="Gadugi" panose="020B0502040204020203" pitchFamily="34" charset="0"/>
              </a:rPr>
              <a:t>Basic Data Preprocessing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800" b="1" dirty="0">
                <a:latin typeface="Gadugi" panose="020B0502040204020203" pitchFamily="34" charset="0"/>
                <a:ea typeface="Gadugi" panose="020B0502040204020203" pitchFamily="34" charset="0"/>
              </a:rPr>
              <a:t>Exploratory Data Analysis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b="1" dirty="0">
                <a:latin typeface="Gadugi" panose="020B0502040204020203" pitchFamily="34" charset="0"/>
                <a:ea typeface="Gadugi" panose="020B0502040204020203" pitchFamily="34" charset="0"/>
              </a:rPr>
              <a:t>Model Building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Gadugi" panose="020B0502040204020203" pitchFamily="34" charset="0"/>
                <a:ea typeface="Gadugi" panose="020B0502040204020203" pitchFamily="34" charset="0"/>
              </a:rPr>
              <a:t>Model Evaluation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Gadugi" panose="020B0502040204020203" pitchFamily="34" charset="0"/>
                <a:ea typeface="Gadugi" panose="020B0502040204020203" pitchFamily="34" charset="0"/>
              </a:rPr>
              <a:t>Model Deployment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BDCA999-BF6A-E719-48F9-7FFC011F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000"/>
            <a:ext cx="10515600" cy="746535"/>
          </a:xfrm>
        </p:spPr>
        <p:txBody>
          <a:bodyPr/>
          <a:lstStyle/>
          <a:p>
            <a:pPr algn="ctr"/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Project Workflow</a:t>
            </a:r>
            <a:endParaRPr lang="en-AU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8" name="Graphic 7" descr="Workflow">
            <a:extLst>
              <a:ext uri="{FF2B5EF4-FFF2-40B4-BE49-F238E27FC236}">
                <a16:creationId xmlns:a16="http://schemas.microsoft.com/office/drawing/2014/main" id="{C58D03DE-B093-BC8B-2701-D25098D2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407" y="117184"/>
            <a:ext cx="914400" cy="914400"/>
          </a:xfrm>
          <a:prstGeom prst="rect">
            <a:avLst/>
          </a:prstGeom>
        </p:spPr>
      </p:pic>
      <p:pic>
        <p:nvPicPr>
          <p:cNvPr id="20" name="Graphic 19" descr="Decision chart">
            <a:extLst>
              <a:ext uri="{FF2B5EF4-FFF2-40B4-BE49-F238E27FC236}">
                <a16:creationId xmlns:a16="http://schemas.microsoft.com/office/drawing/2014/main" id="{C7347215-D66F-05F6-C826-FEF669D51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4193" y="117184"/>
            <a:ext cx="914400" cy="914400"/>
          </a:xfrm>
          <a:prstGeom prst="rect">
            <a:avLst/>
          </a:prstGeom>
        </p:spPr>
      </p:pic>
      <p:pic>
        <p:nvPicPr>
          <p:cNvPr id="23" name="Graphic 22" descr="Gears">
            <a:extLst>
              <a:ext uri="{FF2B5EF4-FFF2-40B4-BE49-F238E27FC236}">
                <a16:creationId xmlns:a16="http://schemas.microsoft.com/office/drawing/2014/main" id="{22B0757C-B32F-C915-E1AA-A48F623D89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926" y="1260620"/>
            <a:ext cx="746534" cy="746534"/>
          </a:xfrm>
          <a:prstGeom prst="rect">
            <a:avLst/>
          </a:prstGeom>
        </p:spPr>
      </p:pic>
      <p:pic>
        <p:nvPicPr>
          <p:cNvPr id="25" name="Graphic 24" descr="Bar chart">
            <a:extLst>
              <a:ext uri="{FF2B5EF4-FFF2-40B4-BE49-F238E27FC236}">
                <a16:creationId xmlns:a16="http://schemas.microsoft.com/office/drawing/2014/main" id="{76A528BF-CAD6-41EE-D90B-6CB42B5AFD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2824" y="5702169"/>
            <a:ext cx="746534" cy="746534"/>
          </a:xfrm>
          <a:prstGeom prst="rect">
            <a:avLst/>
          </a:prstGeom>
        </p:spPr>
      </p:pic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85A4F07C-C6CC-FA55-E6F4-5201A57BA7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1154" y="1257722"/>
            <a:ext cx="746534" cy="746534"/>
          </a:xfrm>
          <a:prstGeom prst="rect">
            <a:avLst/>
          </a:prstGeom>
        </p:spPr>
      </p:pic>
      <p:pic>
        <p:nvPicPr>
          <p:cNvPr id="31" name="Graphic 30" descr="Presentation with media">
            <a:extLst>
              <a:ext uri="{FF2B5EF4-FFF2-40B4-BE49-F238E27FC236}">
                <a16:creationId xmlns:a16="http://schemas.microsoft.com/office/drawing/2014/main" id="{AB65F29F-4B17-AE16-E2E3-195E1151D0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41595" y="1285716"/>
            <a:ext cx="746533" cy="746533"/>
          </a:xfrm>
          <a:prstGeom prst="rect">
            <a:avLst/>
          </a:prstGeom>
        </p:spPr>
      </p:pic>
      <p:pic>
        <p:nvPicPr>
          <p:cNvPr id="33" name="Graphic 32" descr="Presentation with checklist">
            <a:extLst>
              <a:ext uri="{FF2B5EF4-FFF2-40B4-BE49-F238E27FC236}">
                <a16:creationId xmlns:a16="http://schemas.microsoft.com/office/drawing/2014/main" id="{E0FF3413-27C9-EBF8-F65D-21D06C774B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87932" y="5732071"/>
            <a:ext cx="746534" cy="7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0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DCA999-BF6A-E719-48F9-7FFC011F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68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Feature Extraction</a:t>
            </a:r>
            <a:endParaRPr lang="en-AU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6" name="Graphic 5" descr="Presentation with pie chart">
            <a:extLst>
              <a:ext uri="{FF2B5EF4-FFF2-40B4-BE49-F238E27FC236}">
                <a16:creationId xmlns:a16="http://schemas.microsoft.com/office/drawing/2014/main" id="{76612F24-1A37-5E97-CCA7-05914CE99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75686"/>
            <a:ext cx="1119204" cy="11192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76" y="1576169"/>
            <a:ext cx="6751537" cy="2718739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185766" y="4294909"/>
            <a:ext cx="424071" cy="83127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6877977" y="2935538"/>
            <a:ext cx="1694797" cy="42701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15678" b="26074"/>
          <a:stretch/>
        </p:blipFill>
        <p:spPr>
          <a:xfrm>
            <a:off x="152401" y="5221319"/>
            <a:ext cx="4505478" cy="12953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879" y="5221318"/>
            <a:ext cx="1260763" cy="12953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3610" y="1701250"/>
            <a:ext cx="3293659" cy="49806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77976" y="2132291"/>
            <a:ext cx="1694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Gadugi" panose="020B0502040204020203" pitchFamily="34" charset="0"/>
                <a:ea typeface="Gadugi" panose="020B0502040204020203" pitchFamily="34" charset="0"/>
              </a:rPr>
              <a:t>TF-IDF Vectorizer</a:t>
            </a:r>
            <a:endParaRPr lang="en-IN" sz="22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9837" y="4294908"/>
            <a:ext cx="1694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Gadugi" panose="020B0502040204020203" pitchFamily="34" charset="0"/>
                <a:ea typeface="Gadugi" panose="020B0502040204020203" pitchFamily="34" charset="0"/>
              </a:rPr>
              <a:t>Label Encoder</a:t>
            </a:r>
            <a:endParaRPr lang="en-IN" sz="22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2" name="Graphic 1" descr="List">
            <a:extLst>
              <a:ext uri="{FF2B5EF4-FFF2-40B4-BE49-F238E27FC236}">
                <a16:creationId xmlns:a16="http://schemas.microsoft.com/office/drawing/2014/main" id="{6118CE0C-1F26-C3F0-FD2E-990ACA8CA3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34597" y="375686"/>
            <a:ext cx="1119203" cy="11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DCA999-BF6A-E719-48F9-7FFC011F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5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Model Building</a:t>
            </a:r>
            <a:endParaRPr lang="en-AU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6" name="Graphic 5" descr="Presentation with pie chart">
            <a:extLst>
              <a:ext uri="{FF2B5EF4-FFF2-40B4-BE49-F238E27FC236}">
                <a16:creationId xmlns:a16="http://schemas.microsoft.com/office/drawing/2014/main" id="{76612F24-1A37-5E97-CCA7-05914CE99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75686"/>
            <a:ext cx="1119204" cy="1119204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A08A55B-0F40-D87E-9F05-470AC29B9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52039"/>
              </p:ext>
            </p:extLst>
          </p:nvPr>
        </p:nvGraphicFramePr>
        <p:xfrm>
          <a:off x="1191490" y="1884218"/>
          <a:ext cx="9809015" cy="434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Graphic 2" descr="List">
            <a:extLst>
              <a:ext uri="{FF2B5EF4-FFF2-40B4-BE49-F238E27FC236}">
                <a16:creationId xmlns:a16="http://schemas.microsoft.com/office/drawing/2014/main" id="{58468638-BF75-7206-236A-4F2A6F0E7C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34597" y="375687"/>
            <a:ext cx="1119203" cy="11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2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DCA999-BF6A-E719-48F9-7FFC011F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68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Model Building</a:t>
            </a:r>
            <a:endParaRPr lang="en-AU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6" name="Graphic 5" descr="Presentation with pie chart">
            <a:extLst>
              <a:ext uri="{FF2B5EF4-FFF2-40B4-BE49-F238E27FC236}">
                <a16:creationId xmlns:a16="http://schemas.microsoft.com/office/drawing/2014/main" id="{76612F24-1A37-5E97-CCA7-05914CE99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75686"/>
            <a:ext cx="1119204" cy="11192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57" y="1701250"/>
            <a:ext cx="4415362" cy="4920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b="60143"/>
          <a:stretch/>
        </p:blipFill>
        <p:spPr>
          <a:xfrm>
            <a:off x="5534112" y="1701250"/>
            <a:ext cx="5289747" cy="1887077"/>
          </a:xfrm>
          <a:prstGeom prst="rect">
            <a:avLst/>
          </a:prstGeom>
        </p:spPr>
      </p:pic>
      <p:pic>
        <p:nvPicPr>
          <p:cNvPr id="7" name="Graphic 6" descr="List">
            <a:extLst>
              <a:ext uri="{FF2B5EF4-FFF2-40B4-BE49-F238E27FC236}">
                <a16:creationId xmlns:a16="http://schemas.microsoft.com/office/drawing/2014/main" id="{0F0066F4-3804-42AF-F552-EEEC325989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4597" y="375686"/>
            <a:ext cx="1119203" cy="1119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BDED6E-21F8-3175-8AF3-DD8DB238BB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4112" y="4234650"/>
            <a:ext cx="6378493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DCA999-BF6A-E719-48F9-7FFC011F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68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Model Building</a:t>
            </a:r>
            <a:endParaRPr lang="en-AU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6" name="Graphic 5" descr="Presentation with pie chart">
            <a:extLst>
              <a:ext uri="{FF2B5EF4-FFF2-40B4-BE49-F238E27FC236}">
                <a16:creationId xmlns:a16="http://schemas.microsoft.com/office/drawing/2014/main" id="{76612F24-1A37-5E97-CCA7-05914CE99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75686"/>
            <a:ext cx="1119204" cy="111920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21C21C8-6A7D-C293-2E42-A2A412C46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691937"/>
              </p:ext>
            </p:extLst>
          </p:nvPr>
        </p:nvGraphicFramePr>
        <p:xfrm>
          <a:off x="235583" y="2269285"/>
          <a:ext cx="5721871" cy="3001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D532D64-CF2C-3D05-03F9-748BAB0BC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5034388"/>
              </p:ext>
            </p:extLst>
          </p:nvPr>
        </p:nvGraphicFramePr>
        <p:xfrm>
          <a:off x="6192982" y="2269286"/>
          <a:ext cx="5791199" cy="300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" name="Graphic 1" descr="List">
            <a:extLst>
              <a:ext uri="{FF2B5EF4-FFF2-40B4-BE49-F238E27FC236}">
                <a16:creationId xmlns:a16="http://schemas.microsoft.com/office/drawing/2014/main" id="{1178CBDF-032B-4261-C182-FA1421B2CF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34597" y="375686"/>
            <a:ext cx="1119203" cy="11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1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DCA999-BF6A-E719-48F9-7FFC011F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68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Model Building</a:t>
            </a:r>
            <a:endParaRPr lang="en-AU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6" name="Graphic 5" descr="Presentation with pie chart">
            <a:extLst>
              <a:ext uri="{FF2B5EF4-FFF2-40B4-BE49-F238E27FC236}">
                <a16:creationId xmlns:a16="http://schemas.microsoft.com/office/drawing/2014/main" id="{76612F24-1A37-5E97-CCA7-05914CE99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75686"/>
            <a:ext cx="1119204" cy="111920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4D8A2D2-605C-9C24-D38D-F90AF7B3C7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28068"/>
              </p:ext>
            </p:extLst>
          </p:nvPr>
        </p:nvGraphicFramePr>
        <p:xfrm>
          <a:off x="749560" y="2216991"/>
          <a:ext cx="4876800" cy="353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r="4308"/>
          <a:stretch/>
        </p:blipFill>
        <p:spPr>
          <a:xfrm>
            <a:off x="6096000" y="2216991"/>
            <a:ext cx="5538665" cy="3795882"/>
          </a:xfrm>
          <a:prstGeom prst="rect">
            <a:avLst/>
          </a:prstGeom>
        </p:spPr>
      </p:pic>
      <p:pic>
        <p:nvPicPr>
          <p:cNvPr id="2" name="Graphic 1" descr="List">
            <a:extLst>
              <a:ext uri="{FF2B5EF4-FFF2-40B4-BE49-F238E27FC236}">
                <a16:creationId xmlns:a16="http://schemas.microsoft.com/office/drawing/2014/main" id="{89F346FC-4316-651F-76BF-59E1B6B72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34597" y="375686"/>
            <a:ext cx="1119203" cy="11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0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7963"/>
              </p:ext>
            </p:extLst>
          </p:nvPr>
        </p:nvGraphicFramePr>
        <p:xfrm>
          <a:off x="2251872" y="1255619"/>
          <a:ext cx="7688254" cy="5514391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98140">
                  <a:extLst>
                    <a:ext uri="{9D8B030D-6E8A-4147-A177-3AD203B41FA5}">
                      <a16:colId xmlns:a16="http://schemas.microsoft.com/office/drawing/2014/main" val="3948544819"/>
                    </a:ext>
                  </a:extLst>
                </a:gridCol>
                <a:gridCol w="3595990">
                  <a:extLst>
                    <a:ext uri="{9D8B030D-6E8A-4147-A177-3AD203B41FA5}">
                      <a16:colId xmlns:a16="http://schemas.microsoft.com/office/drawing/2014/main" val="2170027175"/>
                    </a:ext>
                  </a:extLst>
                </a:gridCol>
                <a:gridCol w="2594124">
                  <a:extLst>
                    <a:ext uri="{9D8B030D-6E8A-4147-A177-3AD203B41FA5}">
                      <a16:colId xmlns:a16="http://schemas.microsoft.com/office/drawing/2014/main" val="8073032"/>
                    </a:ext>
                  </a:extLst>
                </a:gridCol>
              </a:tblGrid>
              <a:tr h="9774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Sr. No.</a:t>
                      </a:r>
                      <a:endParaRPr lang="en-IN" sz="1800" b="1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Model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Model Accuracy (%)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957882188"/>
                  </a:ext>
                </a:extLst>
              </a:tr>
              <a:tr h="394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Logistic Regression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87.50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80356"/>
                  </a:ext>
                </a:extLst>
              </a:tr>
              <a:tr h="394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1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Decision Tree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91.67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51457"/>
                  </a:ext>
                </a:extLst>
              </a:tr>
              <a:tr h="394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Random Forests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96.07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313123"/>
                  </a:ext>
                </a:extLst>
              </a:tr>
              <a:tr h="394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</a:p>
                  </a:txBody>
                  <a:tcPr marL="82101" marR="82101" marT="41050" marB="4105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Boosting</a:t>
                      </a:r>
                    </a:p>
                  </a:txBody>
                  <a:tcPr marL="82101" marR="82101" marT="41050" marB="4105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96.25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62428"/>
                  </a:ext>
                </a:extLst>
              </a:tr>
              <a:tr h="6904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4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K-Nearest Neighbours </a:t>
                      </a:r>
                      <a:r>
                        <a:rPr lang="en-IN" sz="1600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(KNN)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95.83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782302"/>
                  </a:ext>
                </a:extLst>
              </a:tr>
              <a:tr h="6904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5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Support Vector Machine (SVM)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95.83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142926"/>
                  </a:ext>
                </a:extLst>
              </a:tr>
              <a:tr h="394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6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Naive Bayes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91.67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394407"/>
                  </a:ext>
                </a:extLst>
              </a:tr>
              <a:tr h="394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7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Gradient Boosting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91.67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195864"/>
                  </a:ext>
                </a:extLst>
              </a:tr>
              <a:tr h="394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8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XGBoost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83.33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123388"/>
                  </a:ext>
                </a:extLst>
              </a:tr>
              <a:tr h="394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9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 err="1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LightGBM</a:t>
                      </a:r>
                      <a:endParaRPr lang="en-IN" sz="1600" dirty="0"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91.67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0517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BE066A-1B29-0522-C2E8-7E40C79C36C0}"/>
              </a:ext>
            </a:extLst>
          </p:cNvPr>
          <p:cNvSpPr txBox="1">
            <a:spLocks/>
          </p:cNvSpPr>
          <p:nvPr/>
        </p:nvSpPr>
        <p:spPr>
          <a:xfrm>
            <a:off x="1853676" y="100185"/>
            <a:ext cx="8484646" cy="885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Gadugi" panose="020B0502040204020203" pitchFamily="34" charset="0"/>
                <a:ea typeface="Gadugi" panose="020B0502040204020203" pitchFamily="34" charset="0"/>
              </a:rPr>
              <a:t>Model Evaluation</a:t>
            </a:r>
            <a:endParaRPr lang="en-AU" sz="44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5" name="Graphic 4" descr="Presentation with pie chart">
            <a:extLst>
              <a:ext uri="{FF2B5EF4-FFF2-40B4-BE49-F238E27FC236}">
                <a16:creationId xmlns:a16="http://schemas.microsoft.com/office/drawing/2014/main" id="{4C9C33F0-97E6-700F-56A6-1B5BFA8D39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514" y="89621"/>
            <a:ext cx="1055445" cy="1055445"/>
          </a:xfrm>
          <a:prstGeom prst="rect">
            <a:avLst/>
          </a:prstGeom>
        </p:spPr>
      </p:pic>
      <p:pic>
        <p:nvPicPr>
          <p:cNvPr id="9" name="Graphic 8" descr="Presentation with checklist">
            <a:extLst>
              <a:ext uri="{FF2B5EF4-FFF2-40B4-BE49-F238E27FC236}">
                <a16:creationId xmlns:a16="http://schemas.microsoft.com/office/drawing/2014/main" id="{6E218954-E1A0-9616-2404-9FAB19000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3040" y="89621"/>
            <a:ext cx="1055444" cy="10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6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BE5F5AF-205E-4831-BA26-56FFCC051B5C}" vid="{9D65EBDF-6E54-45A9-86E4-0B0970A596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142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Gadugi</vt:lpstr>
      <vt:lpstr>Office Theme</vt:lpstr>
      <vt:lpstr>1_Office Theme</vt:lpstr>
      <vt:lpstr>PowerPoint Presentation</vt:lpstr>
      <vt:lpstr>Project Workflow</vt:lpstr>
      <vt:lpstr>Feature Extraction</vt:lpstr>
      <vt:lpstr>Model Building</vt:lpstr>
      <vt:lpstr>Model Building</vt:lpstr>
      <vt:lpstr>Model Building</vt:lpstr>
      <vt:lpstr>Model Building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rsakshay22@outlook.com</cp:lastModifiedBy>
  <cp:revision>26</cp:revision>
  <dcterms:created xsi:type="dcterms:W3CDTF">2023-08-02T05:08:01Z</dcterms:created>
  <dcterms:modified xsi:type="dcterms:W3CDTF">2023-08-05T12:09:14Z</dcterms:modified>
</cp:coreProperties>
</file>