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075" autoAdjust="0"/>
  </p:normalViewPr>
  <p:slideViewPr>
    <p:cSldViewPr snapToGrid="0">
      <p:cViewPr varScale="1">
        <p:scale>
          <a:sx n="77" d="100"/>
          <a:sy n="77" d="100"/>
        </p:scale>
        <p:origin x="91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66F52-4B0B-4565-8265-906EB839D934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DE54D-8949-42D7-B3E9-F91E42D38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494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DE54D-8949-42D7-B3E9-F91E42D38A7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95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D434-F945-4029-8B6D-117752793F6A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ED8E-C267-45F9-8048-DB8F237ED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75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D434-F945-4029-8B6D-117752793F6A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ED8E-C267-45F9-8048-DB8F237ED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49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D434-F945-4029-8B6D-117752793F6A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ED8E-C267-45F9-8048-DB8F237ED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21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D434-F945-4029-8B6D-117752793F6A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ED8E-C267-45F9-8048-DB8F237ED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5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D434-F945-4029-8B6D-117752793F6A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ED8E-C267-45F9-8048-DB8F237ED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07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D434-F945-4029-8B6D-117752793F6A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ED8E-C267-45F9-8048-DB8F237ED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74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D434-F945-4029-8B6D-117752793F6A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ED8E-C267-45F9-8048-DB8F237ED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75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D434-F945-4029-8B6D-117752793F6A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ED8E-C267-45F9-8048-DB8F237ED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07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D434-F945-4029-8B6D-117752793F6A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ED8E-C267-45F9-8048-DB8F237ED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82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D434-F945-4029-8B6D-117752793F6A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ED8E-C267-45F9-8048-DB8F237ED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65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D434-F945-4029-8B6D-117752793F6A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ED8E-C267-45F9-8048-DB8F237ED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02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CD434-F945-4029-8B6D-117752793F6A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3ED8E-C267-45F9-8048-DB8F237ED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73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Resume Classification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4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00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07" y="338807"/>
            <a:ext cx="5613043" cy="58430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530" y="228331"/>
            <a:ext cx="5954063" cy="632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71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98" y="765812"/>
            <a:ext cx="10968038" cy="540316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10303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EDA-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Stemming Analysis:</a:t>
            </a:r>
            <a:endParaRPr lang="en-IN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192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0303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EDA-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Sentiment Analysis:</a:t>
            </a:r>
            <a:endParaRPr lang="en-IN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210" y="765812"/>
            <a:ext cx="7644550" cy="592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0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0303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EDA-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Top Words by Company:</a:t>
            </a:r>
            <a:endParaRPr lang="en-IN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68" y="919630"/>
            <a:ext cx="5880433" cy="57405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01" y="919630"/>
            <a:ext cx="5795493" cy="546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70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7" y="369194"/>
            <a:ext cx="5314950" cy="6186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312" y="369193"/>
            <a:ext cx="5801798" cy="599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32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4" y="80358"/>
            <a:ext cx="5905500" cy="3219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004" y="80358"/>
            <a:ext cx="5848350" cy="3209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04" y="3299808"/>
            <a:ext cx="5943600" cy="3397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1954" y="3290282"/>
            <a:ext cx="5886450" cy="340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14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0303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EDA-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Resume Similarity Indexing:</a:t>
            </a:r>
            <a:endParaRPr lang="en-IN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675" y="782263"/>
            <a:ext cx="118826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After Processing the File Content</a:t>
            </a:r>
            <a:r>
              <a:rPr lang="en-US" sz="2400" baseline="0" dirty="0"/>
              <a:t> column from the data frame, the similarity indexing is performed to obtain the similarity scores.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75" y="1613260"/>
            <a:ext cx="7050977" cy="4667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375" y="1955368"/>
            <a:ext cx="45529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53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35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08" y="133305"/>
            <a:ext cx="10515600" cy="1325563"/>
          </a:xfrm>
        </p:spPr>
        <p:txBody>
          <a:bodyPr/>
          <a:lstStyle/>
          <a:p>
            <a:r>
              <a:rPr lang="en-IN" b="1" u="sng" dirty="0">
                <a:solidFill>
                  <a:srgbClr val="FF0000"/>
                </a:solidFill>
              </a:rPr>
              <a:t>Business objective-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07" y="1265685"/>
            <a:ext cx="11705823" cy="4351338"/>
          </a:xfrm>
        </p:spPr>
        <p:txBody>
          <a:bodyPr/>
          <a:lstStyle/>
          <a:p>
            <a:r>
              <a:rPr lang="en-IN" b="1" dirty="0"/>
              <a:t>Aim is to obtain solution that should significantly reduce the manual human effort in the HRM. </a:t>
            </a:r>
          </a:p>
          <a:p>
            <a:endParaRPr lang="en-IN" b="1" dirty="0"/>
          </a:p>
          <a:p>
            <a:r>
              <a:rPr lang="en-IN" b="1" dirty="0"/>
              <a:t>It should achieve a higher level of accuracy and automation with minimal human intervention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51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83" y="-244698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Data Extraction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92" y="885466"/>
            <a:ext cx="11795976" cy="58115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is extracted from .docx, .pdf and .doc files and a data frame is generated with 4 columns.</a:t>
            </a:r>
          </a:p>
          <a:p>
            <a:r>
              <a:rPr lang="en-US" dirty="0"/>
              <a:t>Preprocessing on this data is performed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Null entries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Duplicate entries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Missing entries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There are totally 79 resumes from 4 different companies in the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Peoplesoft resumes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React JS Developer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SQL Developer Lightning insight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workday resumes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9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8514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Preprocessing</a:t>
            </a:r>
            <a:endParaRPr lang="en-IN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56" y="924104"/>
            <a:ext cx="11783096" cy="5708516"/>
          </a:xfrm>
        </p:spPr>
        <p:txBody>
          <a:bodyPr/>
          <a:lstStyle/>
          <a:p>
            <a:r>
              <a:rPr lang="en-IN" b="1" dirty="0"/>
              <a:t>Convert the entire resume text to lowercase to make it case-insensitive:</a:t>
            </a:r>
          </a:p>
          <a:p>
            <a:r>
              <a:rPr lang="en-IN" b="1" dirty="0"/>
              <a:t>Remove Special Characters</a:t>
            </a:r>
          </a:p>
          <a:p>
            <a:r>
              <a:rPr lang="en-IN" b="1" dirty="0"/>
              <a:t>Tokenization</a:t>
            </a:r>
          </a:p>
          <a:p>
            <a:r>
              <a:rPr lang="en-IN" b="1" dirty="0"/>
              <a:t>Remove </a:t>
            </a:r>
            <a:r>
              <a:rPr lang="en-IN" b="1" dirty="0" err="1"/>
              <a:t>Stopwords</a:t>
            </a:r>
            <a:endParaRPr lang="en-IN" b="1" dirty="0"/>
          </a:p>
          <a:p>
            <a:r>
              <a:rPr lang="en-IN" b="1" dirty="0"/>
              <a:t>Join Words Back to Text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4" y="3711799"/>
            <a:ext cx="11559908" cy="25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1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10" y="-201545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EDA-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Resume distribution across companies</a:t>
            </a:r>
            <a:endParaRPr lang="en-IN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595" y="1275008"/>
            <a:ext cx="5967480" cy="4909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41" y="1004551"/>
            <a:ext cx="5091182" cy="212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6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10" y="-201545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EDA-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Word Frequency Analysis:</a:t>
            </a:r>
            <a:endParaRPr lang="en-IN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1" y="827804"/>
            <a:ext cx="12002036" cy="3124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85" y="4200372"/>
            <a:ext cx="11435340" cy="87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1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914" y="379792"/>
            <a:ext cx="6379067" cy="442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98" y="379792"/>
            <a:ext cx="5537704" cy="491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9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0303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EDA-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Resume Length Analysis:</a:t>
            </a:r>
            <a:endParaRPr lang="en-IN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74957"/>
            <a:ext cx="6117464" cy="5062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025" y="874957"/>
            <a:ext cx="6276975" cy="521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9" y="0"/>
            <a:ext cx="5962650" cy="6310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669" y="122685"/>
            <a:ext cx="6029325" cy="618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40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194</Words>
  <Application>Microsoft Office PowerPoint</Application>
  <PresentationFormat>Widescreen</PresentationFormat>
  <Paragraphs>33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Resume Classification</vt:lpstr>
      <vt:lpstr>Business objective-</vt:lpstr>
      <vt:lpstr>Data Extraction</vt:lpstr>
      <vt:lpstr>Data Preprocessing</vt:lpstr>
      <vt:lpstr>EDA- 1. Resume distribution across companies</vt:lpstr>
      <vt:lpstr>EDA- 2. Word Frequency Analysis: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Classification</dc:title>
  <dc:creator>acer</dc:creator>
  <cp:lastModifiedBy>rsakshay22@outlook.com</cp:lastModifiedBy>
  <cp:revision>14</cp:revision>
  <dcterms:created xsi:type="dcterms:W3CDTF">2023-07-29T13:38:18Z</dcterms:created>
  <dcterms:modified xsi:type="dcterms:W3CDTF">2023-08-05T12:25:24Z</dcterms:modified>
</cp:coreProperties>
</file>