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 autoAdjust="0"/>
    <p:restoredTop sz="94643"/>
  </p:normalViewPr>
  <p:slideViewPr>
    <p:cSldViewPr snapToGrid="0" snapToObjects="1">
      <p:cViewPr>
        <p:scale>
          <a:sx n="100" d="100"/>
          <a:sy n="100" d="100"/>
        </p:scale>
        <p:origin x="-1888" y="-5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65233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0.332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0.285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0.298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0.262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0.281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0.255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#tags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</a:t>
            </a:r>
            <a:r>
              <a:rPr lang="de-DE" sz="1600" dirty="0" smtClean="0">
                <a:sym typeface="Wingdings"/>
              </a:rPr>
              <a:t>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/>
              <a:t>s</a:t>
            </a:r>
            <a:r>
              <a:rPr lang="de-DE" sz="1600" dirty="0" err="1" smtClean="0"/>
              <a:t>ynonyms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071605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i="1" dirty="0" err="1" smtClean="0"/>
              <a:t>k</a:t>
            </a:r>
            <a:r>
              <a:rPr lang="de-DE" sz="1600" dirty="0" smtClean="0"/>
              <a:t>) </a:t>
            </a:r>
            <a:r>
              <a:rPr lang="de-DE" sz="1600" dirty="0" smtClean="0">
                <a:sym typeface="Wingdings"/>
              </a:rPr>
              <a:t> </a:t>
            </a:r>
            <a:r>
              <a:rPr lang="de-DE" sz="1600" dirty="0" err="1" smtClean="0">
                <a:sym typeface="Wingdings"/>
              </a:rPr>
              <a:t>dendrogram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from</a:t>
            </a:r>
            <a:r>
              <a:rPr lang="de-DE" sz="1600" dirty="0" smtClean="0">
                <a:sym typeface="Wingdings"/>
              </a:rPr>
              <a:t> HAC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#tags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374013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&amp;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forward</a:t>
            </a:r>
            <a:r>
              <a:rPr lang="de-DE" sz="1600" dirty="0" smtClean="0"/>
              <a:t>/</a:t>
            </a:r>
            <a:r>
              <a:rPr lang="de-DE" sz="1600" dirty="0" err="1" smtClean="0"/>
              <a:t>backward</a:t>
            </a:r>
            <a:r>
              <a:rPr lang="de-DE" sz="1600" dirty="0" smtClean="0"/>
              <a:t> </a:t>
            </a:r>
            <a:r>
              <a:rPr lang="de-DE" sz="1600" dirty="0" err="1" smtClean="0"/>
              <a:t>selection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57214"/>
            <a:ext cx="8544014" cy="339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F1 not ideal but tags are reasonable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Recall 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Improve preprocessing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Use different (more independent) features for Na</a:t>
            </a:r>
            <a:r>
              <a:rPr lang="de-DE" sz="1600" dirty="0" err="1" smtClean="0"/>
              <a:t>ï</a:t>
            </a:r>
            <a:r>
              <a:rPr lang="en-US" sz="1600" dirty="0" err="1" smtClean="0"/>
              <a:t>ves</a:t>
            </a:r>
            <a:r>
              <a:rPr lang="en-US" sz="1600" dirty="0" smtClean="0"/>
              <a:t> Bayes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569661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1344560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1573"/>
              </p:ext>
            </p:extLst>
          </p:nvPr>
        </p:nvGraphicFramePr>
        <p:xfrm>
          <a:off x="6172790" y="2004062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5438"/>
              </p:ext>
            </p:extLst>
          </p:nvPr>
        </p:nvGraphicFramePr>
        <p:xfrm>
          <a:off x="6726742" y="3413790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9231" y="1937390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7423" y="2136928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80132" y="1752620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7423" y="2746468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85340" y="2634949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smtClean="0"/>
              <a:t>Features 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/tag)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= {</a:t>
                </a:r>
                <a:r>
                  <a:rPr lang="de-DE" sz="1600" dirty="0" err="1" smtClean="0"/>
                  <a:t>true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false</a:t>
                </a:r>
                <a:r>
                  <a:rPr lang="de-DE" sz="1600" dirty="0" smtClean="0"/>
                  <a:t>}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u="sng" dirty="0" err="1"/>
                  <a:t>for</a:t>
                </a:r>
                <a:r>
                  <a:rPr lang="de-DE" sz="1600" u="sng" dirty="0"/>
                  <a:t> </a:t>
                </a:r>
                <a:r>
                  <a:rPr lang="de-DE" sz="1600" u="sng" dirty="0" smtClean="0"/>
                  <a:t>all</a:t>
                </a:r>
                <a:r>
                  <a:rPr lang="de-DE" sz="1600" dirty="0" smtClean="0"/>
                  <a:t> </a:t>
                </a:r>
                <a:r>
                  <a:rPr lang="de-DE" sz="1600" i="1" dirty="0" err="1" smtClean="0"/>
                  <a:t>n</a:t>
                </a:r>
                <a:r>
                  <a:rPr lang="de-DE" sz="1600" dirty="0" smtClean="0"/>
                  <a:t> tags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>
                    <a:ea typeface="Cambria Math" charset="0"/>
                    <a:cs typeface="Cambria Math" charset="0"/>
                  </a:rPr>
                  <a:t>#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classes</a:t>
                </a:r>
                <a:r>
                  <a:rPr lang="de-DE" sz="1600" dirty="0" smtClean="0">
                    <a:ea typeface="Cambria Math" charset="0"/>
                    <a:cs typeface="Cambria Math" charset="0"/>
                  </a:rPr>
                  <a:t> = 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n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=""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=""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555747"/>
            <a:ext cx="8266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features (user up/down-votes),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 smtClean="0"/>
              <a:t>Linear SVM:</a:t>
            </a:r>
          </a:p>
          <a:p>
            <a:pPr marL="492125" lvl="1" indent="-196850">
              <a:buFont typeface="Wingdings" charset="2"/>
              <a:buChar char="§"/>
            </a:pPr>
            <a:r>
              <a:rPr lang="en-US" sz="1600" dirty="0" smtClean="0"/>
              <a:t>Use only a few features that represent the entire post </a:t>
            </a:r>
            <a:r>
              <a:rPr lang="en-US" sz="1600" dirty="0" smtClean="0">
                <a:sym typeface="Wingdings"/>
              </a:rPr>
              <a:t> feature transformation</a:t>
            </a:r>
            <a:r>
              <a:rPr lang="en-US" sz="1600" dirty="0" smtClean="0"/>
              <a:t>, e.g.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tag occurs in title/body (true/false)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for each word and each tag in this post (scalar value):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compute product of probabilities that tag &amp; word occur both in same post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danger: use logarithm to avoid underflow!</a:t>
            </a:r>
          </a:p>
          <a:p>
            <a:pPr marL="1863725" lvl="4" indent="-196850">
              <a:buFont typeface="Wingdings" charset="2"/>
              <a:buChar char="§"/>
            </a:pPr>
            <a:r>
              <a:rPr lang="en-US" sz="1600" dirty="0" smtClean="0"/>
              <a:t>log of product replaced by sum of logs!</a:t>
            </a:r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/>
              <a:t>r</a:t>
            </a:r>
            <a:r>
              <a:rPr lang="de-DE" sz="1800" dirty="0" err="1" smtClean="0"/>
              <a:t>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u="sng" dirty="0" smtClean="0"/>
              <a:t> (</a:t>
            </a:r>
            <a:r>
              <a:rPr lang="de-DE" sz="1800" u="sng" dirty="0" err="1" smtClean="0"/>
              <a:t>k</a:t>
            </a:r>
            <a:r>
              <a:rPr lang="de-DE" sz="1800" u="sng" dirty="0" smtClean="0"/>
              <a:t>)</a:t>
            </a:r>
            <a:r>
              <a:rPr lang="de-DE" sz="1800" dirty="0" smtClean="0"/>
              <a:t>: #tags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10743" t="16037" r="4694" b="10784"/>
          <a:stretch/>
        </p:blipFill>
        <p:spPr>
          <a:xfrm>
            <a:off x="5765800" y="4051300"/>
            <a:ext cx="3175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068006"/>
            <a:ext cx="7805654" cy="368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 smtClean="0"/>
              <a:t>matrix</a:t>
            </a:r>
            <a:r>
              <a:rPr lang="de-DE" sz="1800" dirty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endParaRPr lang="de-DE" sz="1800" i="1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33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</a:t>
            </a:r>
            <a:r>
              <a:rPr lang="de-DE" sz="1400" b="1" dirty="0" err="1" smtClean="0">
                <a:sym typeface="Wingdings"/>
              </a:rPr>
              <a:t>measure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Macintosh PowerPoint</Application>
  <PresentationFormat>Bildschirmpräsentation (4:3)</PresentationFormat>
  <Paragraphs>188</Paragraphs>
  <Slides>13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Standarddesign</vt:lpstr>
      <vt:lpstr>Formel</vt:lpstr>
      <vt:lpstr>PowerPoint-Präsentation</vt:lpstr>
      <vt:lpstr>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556</cp:revision>
  <dcterms:created xsi:type="dcterms:W3CDTF">2005-10-19T08:19:59Z</dcterms:created>
  <dcterms:modified xsi:type="dcterms:W3CDTF">2016-05-18T20:03:05Z</dcterms:modified>
</cp:coreProperties>
</file>