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3" r:id="rId3"/>
    <p:sldId id="274" r:id="rId4"/>
    <p:sldId id="276" r:id="rId5"/>
    <p:sldId id="277" r:id="rId6"/>
    <p:sldId id="278" r:id="rId7"/>
    <p:sldId id="272" r:id="rId8"/>
    <p:sldId id="275" r:id="rId9"/>
    <p:sldId id="279" r:id="rId10"/>
    <p:sldId id="281" r:id="rId11"/>
    <p:sldId id="282" r:id="rId12"/>
    <p:sldId id="259" r:id="rId13"/>
    <p:sldId id="262" r:id="rId14"/>
    <p:sldId id="260" r:id="rId15"/>
    <p:sldId id="261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Architecture" id="{92472FCF-B0C4-4CF9-9F32-790ADB12E30D}">
          <p14:sldIdLst>
            <p14:sldId id="276"/>
            <p14:sldId id="277"/>
            <p14:sldId id="278"/>
          </p14:sldIdLst>
        </p14:section>
        <p14:section name="list by category&amp;time" id="{B8DE2B35-3991-4D27-AF05-C2200B339A02}">
          <p14:sldIdLst>
            <p14:sldId id="272"/>
            <p14:sldId id="275"/>
          </p14:sldIdLst>
        </p14:section>
        <p14:section name="Add Command" id="{823A69D9-E722-481E-BE4F-CF68C1E3722D}">
          <p14:sldIdLst>
            <p14:sldId id="279"/>
            <p14:sldId id="281"/>
          </p14:sldIdLst>
        </p14:section>
        <p14:section name="Storage" id="{6469228F-A905-9A4B-B473-BA0665C328C6}">
          <p14:sldIdLst>
            <p14:sldId id="282"/>
          </p14:sldIdLst>
        </p14:section>
        <p14:section name="Shapes" id="{8B5A42F4-DE71-42EF-A56E-C1A1DE3D4272}">
          <p14:sldIdLst>
            <p14:sldId id="259"/>
            <p14:sldId id="262"/>
            <p14:sldId id="260"/>
            <p14:sldId id="261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10/4/20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97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89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2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5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10/4/20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execute( ):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</a:p>
        </p:txBody>
      </p:sp>
      <p:cxnSp>
        <p:nvCxnSpPr>
          <p:cNvPr id="119" name="Elbow Connector 31">
            <a:extLst>
              <a:ext uri="{FF2B5EF4-FFF2-40B4-BE49-F238E27FC236}">
                <a16:creationId xmlns:a16="http://schemas.microsoft.com/office/drawing/2014/main" id="{501C8244-E84B-4427-88BA-336502CC28E8}"/>
              </a:ext>
            </a:extLst>
          </p:cNvPr>
          <p:cNvCxnSpPr>
            <a:cxnSpLocks/>
          </p:cNvCxnSpPr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>
            <a:extLst>
              <a:ext uri="{FF2B5EF4-FFF2-40B4-BE49-F238E27FC236}">
                <a16:creationId xmlns:a16="http://schemas.microsoft.com/office/drawing/2014/main" id="{40A36D7A-352C-468F-BDC6-E4AEC62F0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BA3001DF-0641-4E32-8E5A-D3F91BD3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86C835-A085-46C2-9BF6-FEAA648D3248}"/>
              </a:ext>
            </a:extLst>
          </p:cNvPr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D9573D7-303F-4206-B2C8-E44F0186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TaskList</a:t>
              </a: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ED1BAC2-4F47-4B2F-9754-1F2B5BB8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93A696B-DF49-4EF4-98B3-3976237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</a:p>
          </p:txBody>
        </p:sp>
      </p:grpSp>
      <p:sp>
        <p:nvSpPr>
          <p:cNvPr id="73" name="Rectangle 5">
            <a:extLst>
              <a:ext uri="{FF2B5EF4-FFF2-40B4-BE49-F238E27FC236}">
                <a16:creationId xmlns:a16="http://schemas.microsoft.com/office/drawing/2014/main" id="{9DAB9EB2-54A2-488A-8AF2-DC81AB2C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>
                <a:solidFill>
                  <a:prstClr val="black"/>
                </a:solidFill>
              </a:rPr>
              <a:t>TaskList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4D85A9-2649-4C29-9E22-3D56D78E0B60}"/>
              </a:ext>
            </a:extLst>
          </p:cNvPr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883F64-A120-496D-AA8B-745064EDAF3B}"/>
                </a:ext>
              </a:extLst>
            </p:cNvPr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1699BE5F-AB29-420E-953F-9D97DB1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733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EE1BFE9D-3376-47A3-BB3F-31C0DD6B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733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</a:p>
            </p:txBody>
          </p:sp>
        </p:grp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2DD1A0A-4E67-4FD2-9E09-B2F54173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</a:p>
          </p:txBody>
        </p:sp>
      </p:grp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FE4B5FA4-4510-4D0A-B474-C9A9F705ACEA}"/>
              </a:ext>
            </a:extLst>
          </p:cNvPr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273AD3-BE2C-4446-9A8B-0138A25578C2}"/>
              </a:ext>
            </a:extLst>
          </p:cNvPr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7667BF-FE9A-426A-915E-F3D548978E1B}"/>
              </a:ext>
            </a:extLst>
          </p:cNvPr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D0BD6A-135D-4B71-93DA-74C8AD6B71AB}"/>
              </a:ext>
            </a:extLst>
          </p:cNvPr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>
            <a:extLst>
              <a:ext uri="{FF2B5EF4-FFF2-40B4-BE49-F238E27FC236}">
                <a16:creationId xmlns:a16="http://schemas.microsoft.com/office/drawing/2014/main" id="{F64000EB-F797-464E-A843-82836D828CD8}"/>
              </a:ext>
            </a:extLst>
          </p:cNvPr>
          <p:cNvCxnSpPr>
            <a:cxnSpLocks/>
          </p:cNvCxnSpPr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>
            <a:extLst>
              <a:ext uri="{FF2B5EF4-FFF2-40B4-BE49-F238E27FC236}">
                <a16:creationId xmlns:a16="http://schemas.microsoft.com/office/drawing/2014/main" id="{AF569B15-BE7C-4B88-A06E-9F915DBACB30}"/>
              </a:ext>
            </a:extLst>
          </p:cNvPr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6C7E2-6902-5D4E-95E0-A1A5E481B17A}"/>
              </a:ext>
            </a:extLst>
          </p:cNvPr>
          <p:cNvSpPr/>
          <p:nvPr/>
        </p:nvSpPr>
        <p:spPr>
          <a:xfrm>
            <a:off x="4629747" y="2620332"/>
            <a:ext cx="2932506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A7720-3B55-154F-B1C3-FC6977F8557B}"/>
              </a:ext>
            </a:extLst>
          </p:cNvPr>
          <p:cNvSpPr/>
          <p:nvPr/>
        </p:nvSpPr>
        <p:spPr>
          <a:xfrm>
            <a:off x="4629745" y="3274357"/>
            <a:ext cx="2932507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+ </a:t>
            </a:r>
            <a:r>
              <a:rPr lang="en-US" sz="1600" u="sng" kern="0" dirty="0">
                <a:solidFill>
                  <a:sysClr val="windowText" lastClr="000000"/>
                </a:solidFill>
                <a:latin typeface="Calibri"/>
              </a:rPr>
              <a:t>overwriteFile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 (list: TaskList)</a:t>
            </a:r>
          </a:p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+ loadFromFile (list: TaskList)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67A33-383E-4A44-949E-E15061F2383A}"/>
              </a:ext>
            </a:extLst>
          </p:cNvPr>
          <p:cNvSpPr/>
          <p:nvPr/>
        </p:nvSpPr>
        <p:spPr>
          <a:xfrm>
            <a:off x="8968154" y="2620332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E21DA1-C442-5748-BA3E-52B8FE11050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7562253" y="2789609"/>
            <a:ext cx="140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262D2-B2C9-7D43-9B60-13D1FF03903B}"/>
              </a:ext>
            </a:extLst>
          </p:cNvPr>
          <p:cNvSpPr txBox="1"/>
          <p:nvPr/>
        </p:nvSpPr>
        <p:spPr>
          <a:xfrm>
            <a:off x="7613272" y="2774220"/>
            <a:ext cx="26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E2FA3-DF0F-FA4F-87AF-82B2410CC4C9}"/>
              </a:ext>
            </a:extLst>
          </p:cNvPr>
          <p:cNvSpPr txBox="1"/>
          <p:nvPr/>
        </p:nvSpPr>
        <p:spPr>
          <a:xfrm>
            <a:off x="7933920" y="2481832"/>
            <a:ext cx="122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loads from</a:t>
            </a:r>
          </a:p>
        </p:txBody>
      </p:sp>
      <p:sp>
        <p:nvSpPr>
          <p:cNvPr id="15" name="Isosceles Triangle 1">
            <a:extLst>
              <a:ext uri="{FF2B5EF4-FFF2-40B4-BE49-F238E27FC236}">
                <a16:creationId xmlns:a16="http://schemas.microsoft.com/office/drawing/2014/main" id="{FDED1DD9-DDF5-3142-8D79-B53AA934DA9E}"/>
              </a:ext>
            </a:extLst>
          </p:cNvPr>
          <p:cNvSpPr/>
          <p:nvPr/>
        </p:nvSpPr>
        <p:spPr>
          <a:xfrm rot="16200000">
            <a:off x="7854711" y="257937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38C0C-870A-5E45-AA28-E6F34541C41D}"/>
              </a:ext>
            </a:extLst>
          </p:cNvPr>
          <p:cNvSpPr/>
          <p:nvPr/>
        </p:nvSpPr>
        <p:spPr>
          <a:xfrm>
            <a:off x="4629746" y="2935803"/>
            <a:ext cx="29325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1600" u="sng" kern="0" dirty="0">
                <a:solidFill>
                  <a:sysClr val="windowText" lastClr="000000"/>
                </a:solidFill>
                <a:latin typeface="Calibri"/>
              </a:rPr>
              <a:t>gson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: Gson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1A9C8-11C0-E944-BB40-94D9F94AEE92}"/>
              </a:ext>
            </a:extLst>
          </p:cNvPr>
          <p:cNvSpPr/>
          <p:nvPr/>
        </p:nvSpPr>
        <p:spPr>
          <a:xfrm>
            <a:off x="1661555" y="1318240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DoneCommand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AE469-5020-5D44-9C70-3061B3CA0BAE}"/>
              </a:ext>
            </a:extLst>
          </p:cNvPr>
          <p:cNvSpPr/>
          <p:nvPr/>
        </p:nvSpPr>
        <p:spPr>
          <a:xfrm>
            <a:off x="1674839" y="2142794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EditCommand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EA9525-19A3-724A-BED1-F760B20E19B3}"/>
              </a:ext>
            </a:extLst>
          </p:cNvPr>
          <p:cNvSpPr/>
          <p:nvPr/>
        </p:nvSpPr>
        <p:spPr>
          <a:xfrm>
            <a:off x="1661554" y="3397467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AddCommand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FA069-D614-C848-9793-DA4EED180EC2}"/>
              </a:ext>
            </a:extLst>
          </p:cNvPr>
          <p:cNvSpPr/>
          <p:nvPr/>
        </p:nvSpPr>
        <p:spPr>
          <a:xfrm>
            <a:off x="1520876" y="4313586"/>
            <a:ext cx="168968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DeleteCommand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C220E3-1063-874D-B419-0B801DAF72F0}"/>
              </a:ext>
            </a:extLst>
          </p:cNvPr>
          <p:cNvCxnSpPr>
            <a:cxnSpLocks/>
          </p:cNvCxnSpPr>
          <p:nvPr/>
        </p:nvCxnSpPr>
        <p:spPr>
          <a:xfrm>
            <a:off x="3223846" y="1487517"/>
            <a:ext cx="2003474" cy="21243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B6453-9C41-5142-B8F0-AD6CD7944182}"/>
              </a:ext>
            </a:extLst>
          </p:cNvPr>
          <p:cNvCxnSpPr>
            <a:cxnSpLocks/>
          </p:cNvCxnSpPr>
          <p:nvPr/>
        </p:nvCxnSpPr>
        <p:spPr>
          <a:xfrm>
            <a:off x="2866726" y="2498412"/>
            <a:ext cx="0" cy="30480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778073-1156-3944-A4E1-FECBBFBCEA3D}"/>
              </a:ext>
            </a:extLst>
          </p:cNvPr>
          <p:cNvCxnSpPr>
            <a:cxnSpLocks/>
          </p:cNvCxnSpPr>
          <p:nvPr/>
        </p:nvCxnSpPr>
        <p:spPr>
          <a:xfrm>
            <a:off x="3223846" y="4480620"/>
            <a:ext cx="1835834" cy="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C1BE23-A84D-A346-B2E4-FBDA1039E381}"/>
              </a:ext>
            </a:extLst>
          </p:cNvPr>
          <p:cNvCxnSpPr>
            <a:cxnSpLocks/>
          </p:cNvCxnSpPr>
          <p:nvPr/>
        </p:nvCxnSpPr>
        <p:spPr>
          <a:xfrm flipH="1">
            <a:off x="2866726" y="2853089"/>
            <a:ext cx="1763019" cy="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85AFCE-1F95-0A49-A1FF-C57604B62C84}"/>
              </a:ext>
            </a:extLst>
          </p:cNvPr>
          <p:cNvCxnSpPr>
            <a:cxnSpLocks/>
          </p:cNvCxnSpPr>
          <p:nvPr/>
        </p:nvCxnSpPr>
        <p:spPr>
          <a:xfrm flipV="1">
            <a:off x="5227320" y="1508760"/>
            <a:ext cx="0" cy="1111572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CD580-8C0C-1F49-BA3A-477CD74988A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223846" y="3536451"/>
            <a:ext cx="1405899" cy="30294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278E89-72D4-B546-B308-BA340CFDEA2F}"/>
              </a:ext>
            </a:extLst>
          </p:cNvPr>
          <p:cNvCxnSpPr>
            <a:cxnSpLocks/>
          </p:cNvCxnSpPr>
          <p:nvPr/>
        </p:nvCxnSpPr>
        <p:spPr>
          <a:xfrm>
            <a:off x="5063037" y="3917429"/>
            <a:ext cx="0" cy="563191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AAA9C51-C8B2-5947-A252-5B21A1440836}"/>
              </a:ext>
            </a:extLst>
          </p:cNvPr>
          <p:cNvSpPr txBox="1"/>
          <p:nvPr/>
        </p:nvSpPr>
        <p:spPr>
          <a:xfrm>
            <a:off x="3354264" y="4526207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1" name="Isosceles Triangle 1">
            <a:extLst>
              <a:ext uri="{FF2B5EF4-FFF2-40B4-BE49-F238E27FC236}">
                <a16:creationId xmlns:a16="http://schemas.microsoft.com/office/drawing/2014/main" id="{14849D09-D4CA-0A49-A2C4-CC4296DE465F}"/>
              </a:ext>
            </a:extLst>
          </p:cNvPr>
          <p:cNvSpPr/>
          <p:nvPr/>
        </p:nvSpPr>
        <p:spPr>
          <a:xfrm rot="5400000">
            <a:off x="4680955" y="46359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125F8D-E1F4-5B47-B4B7-DDDE0129FE0E}"/>
              </a:ext>
            </a:extLst>
          </p:cNvPr>
          <p:cNvSpPr txBox="1"/>
          <p:nvPr/>
        </p:nvSpPr>
        <p:spPr>
          <a:xfrm>
            <a:off x="3438670" y="1170846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3" name="Isosceles Triangle 1">
            <a:extLst>
              <a:ext uri="{FF2B5EF4-FFF2-40B4-BE49-F238E27FC236}">
                <a16:creationId xmlns:a16="http://schemas.microsoft.com/office/drawing/2014/main" id="{2BFC84BF-5A9B-FD4A-98E1-6D0EA092F154}"/>
              </a:ext>
            </a:extLst>
          </p:cNvPr>
          <p:cNvSpPr/>
          <p:nvPr/>
        </p:nvSpPr>
        <p:spPr>
          <a:xfrm rot="5400000">
            <a:off x="4765361" y="128061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DBD828-D440-1040-9109-3DB35C4EA2D7}"/>
              </a:ext>
            </a:extLst>
          </p:cNvPr>
          <p:cNvSpPr txBox="1"/>
          <p:nvPr/>
        </p:nvSpPr>
        <p:spPr>
          <a:xfrm>
            <a:off x="3030331" y="2512125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5" name="Isosceles Triangle 1">
            <a:extLst>
              <a:ext uri="{FF2B5EF4-FFF2-40B4-BE49-F238E27FC236}">
                <a16:creationId xmlns:a16="http://schemas.microsoft.com/office/drawing/2014/main" id="{1363F583-EFB0-EA4E-8951-06481C6B75C7}"/>
              </a:ext>
            </a:extLst>
          </p:cNvPr>
          <p:cNvSpPr/>
          <p:nvPr/>
        </p:nvSpPr>
        <p:spPr>
          <a:xfrm rot="5400000">
            <a:off x="4357022" y="26218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584701-DBB3-1441-9490-27147A9E5B29}"/>
              </a:ext>
            </a:extLst>
          </p:cNvPr>
          <p:cNvSpPr txBox="1"/>
          <p:nvPr/>
        </p:nvSpPr>
        <p:spPr>
          <a:xfrm>
            <a:off x="3141027" y="3562017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7" name="Isosceles Triangle 1">
            <a:extLst>
              <a:ext uri="{FF2B5EF4-FFF2-40B4-BE49-F238E27FC236}">
                <a16:creationId xmlns:a16="http://schemas.microsoft.com/office/drawing/2014/main" id="{E50666E5-E52B-6349-A275-8318BD47B4C5}"/>
              </a:ext>
            </a:extLst>
          </p:cNvPr>
          <p:cNvSpPr/>
          <p:nvPr/>
        </p:nvSpPr>
        <p:spPr>
          <a:xfrm rot="5400000">
            <a:off x="4467718" y="367178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12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TaskList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Ui:UI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:Calendar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15AD-9EF6-4C43-92B0-0EA3B18E6D25}"/>
              </a:ext>
            </a:extLst>
          </p:cNvPr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A53832-EBBB-4DFE-907D-F37A92ECAA5E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51CEDE-8B09-424E-8F33-4C6AD9FE2ACF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64919D8-C3F7-4588-9ACF-020DEC35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4" name="Snip Single Corner Rectangle 35">
            <a:extLst>
              <a:ext uri="{FF2B5EF4-FFF2-40B4-BE49-F238E27FC236}">
                <a16:creationId xmlns:a16="http://schemas.microsoft.com/office/drawing/2014/main" id="{063C4FBF-9130-49DD-A560-8EA1E0DDAB1C}"/>
              </a:ext>
            </a:extLst>
          </p:cNvPr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C7916-A4FF-4FCA-A82D-CD0ED9AE6CBB}"/>
              </a:ext>
            </a:extLst>
          </p:cNvPr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400" dirty="0">
                <a:solidFill>
                  <a:srgbClr val="00B050"/>
                </a:solidFill>
                <a:latin typeface="Calibri"/>
                <a:cs typeface="Arial" charset="0"/>
              </a:rPr>
              <a:t>loop    [weeks in month]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2F612-6322-4F10-8C0D-94C83D309F62}"/>
              </a:ext>
            </a:extLst>
          </p:cNvPr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F5963-7FC5-471A-BC45-33578BD1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5" name="Snip Single Corner Rectangle 35">
              <a:extLst>
                <a:ext uri="{FF2B5EF4-FFF2-40B4-BE49-F238E27FC236}">
                  <a16:creationId xmlns:a16="http://schemas.microsoft.com/office/drawing/2014/main" id="{E9D9F454-B9F0-4DEA-A98C-5502CB64EA7A}"/>
                </a:ext>
              </a:extLst>
            </p:cNvPr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EBFAF1-03C3-4B5B-9275-6469F7CA63EC}"/>
                </a:ext>
              </a:extLst>
            </p:cNvPr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00B050"/>
                  </a:solidFill>
                  <a:latin typeface="Calibri"/>
                  <a:cs typeface="Arial" charset="0"/>
                </a:rPr>
                <a:t>loop    [days in week]</a:t>
              </a:r>
            </a:p>
          </p:txBody>
        </p: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EC6DF0FD-8817-40B7-A5A7-CA19B8CD8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26386246-A7D4-4ED4-A45C-AEDF29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List of tasks</a:t>
            </a: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>
            <a:extLst>
              <a:ext uri="{FF2B5EF4-FFF2-40B4-BE49-F238E27FC236}">
                <a16:creationId xmlns:a16="http://schemas.microsoft.com/office/drawing/2014/main" id="{909A72D8-61E5-478E-852F-F70F79510C42}"/>
              </a:ext>
            </a:extLst>
          </p:cNvPr>
          <p:cNvGrpSpPr/>
          <p:nvPr/>
        </p:nvGrpSpPr>
        <p:grpSpPr>
          <a:xfrm>
            <a:off x="209779" y="1896491"/>
            <a:ext cx="324056" cy="729126"/>
            <a:chOff x="2819400" y="3124200"/>
            <a:chExt cx="304800" cy="685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96C9FA-857A-468E-8104-45F6DE4E2219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23EF4C-647F-47CB-87E9-CB5F89D3B9C6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2BFD5A-26CD-4ED3-97F4-D185AA71D81D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6303B-8F0C-46AD-8577-BFCAAE6E3699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E07E8C-4F70-44EB-B0E1-3BDBA72E129B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2109411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7B274-EC68-44B0-B606-35FAE8D1EA65}"/>
              </a:ext>
            </a:extLst>
          </p:cNvPr>
          <p:cNvCxnSpPr>
            <a:cxnSpLocks/>
          </p:cNvCxnSpPr>
          <p:nvPr/>
        </p:nvCxnSpPr>
        <p:spPr>
          <a:xfrm flipH="1">
            <a:off x="762000" y="2353650"/>
            <a:ext cx="71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325304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B9420-7BBB-4270-8A2B-DEFC21296059}"/>
              </a:ext>
            </a:extLst>
          </p:cNvPr>
          <p:cNvSpPr/>
          <p:nvPr/>
        </p:nvSpPr>
        <p:spPr>
          <a:xfrm>
            <a:off x="1611653" y="439668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4259317" y="2826574"/>
            <a:ext cx="1701294" cy="1015663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85D00E-2139-4E00-8F63-6A0A50B4487C}"/>
              </a:ext>
            </a:extLst>
          </p:cNvPr>
          <p:cNvSpPr/>
          <p:nvPr/>
        </p:nvSpPr>
        <p:spPr>
          <a:xfrm>
            <a:off x="7152647" y="36468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7152647" y="4760340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55156D-B34D-4A09-9C18-98A9DFC43E6F}"/>
              </a:ext>
            </a:extLst>
          </p:cNvPr>
          <p:cNvSpPr/>
          <p:nvPr/>
        </p:nvSpPr>
        <p:spPr>
          <a:xfrm>
            <a:off x="6803290" y="701436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Exceptions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E4F1D-64EE-49FB-BF11-E7B6DE722CF2}"/>
              </a:ext>
            </a:extLst>
          </p:cNvPr>
          <p:cNvCxnSpPr>
            <a:cxnSpLocks/>
          </p:cNvCxnSpPr>
          <p:nvPr/>
        </p:nvCxnSpPr>
        <p:spPr>
          <a:xfrm>
            <a:off x="8975541" y="4969250"/>
            <a:ext cx="1097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9C61436-7545-4699-8077-ED6C7BAD690D}"/>
              </a:ext>
            </a:extLst>
          </p:cNvPr>
          <p:cNvSpPr/>
          <p:nvPr/>
        </p:nvSpPr>
        <p:spPr>
          <a:xfrm>
            <a:off x="4145017" y="71127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7152647" y="26571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Calendar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D5439-AC05-44C8-9A6A-3972BEFFD20F}"/>
              </a:ext>
            </a:extLst>
          </p:cNvPr>
          <p:cNvSpPr/>
          <p:nvPr/>
        </p:nvSpPr>
        <p:spPr>
          <a:xfrm>
            <a:off x="10179838" y="4778690"/>
            <a:ext cx="170129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Local storage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972C43-2C3D-4AF3-AE39-DF1F304C837E}"/>
              </a:ext>
            </a:extLst>
          </p:cNvPr>
          <p:cNvSpPr/>
          <p:nvPr/>
        </p:nvSpPr>
        <p:spPr>
          <a:xfrm>
            <a:off x="1137387" y="402337"/>
            <a:ext cx="8667064" cy="5319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F07B860-467D-48D4-BF7D-68721BF58B3E}"/>
              </a:ext>
            </a:extLst>
          </p:cNvPr>
          <p:cNvCxnSpPr/>
          <p:nvPr/>
        </p:nvCxnSpPr>
        <p:spPr>
          <a:xfrm flipV="1">
            <a:off x="4354285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513E92-C845-41FA-B9A8-BF5154AD75B4}"/>
              </a:ext>
            </a:extLst>
          </p:cNvPr>
          <p:cNvCxnSpPr/>
          <p:nvPr/>
        </p:nvCxnSpPr>
        <p:spPr>
          <a:xfrm flipV="1">
            <a:off x="4778827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9854E07-50D8-476C-93EF-1E8E13E6A2A1}"/>
              </a:ext>
            </a:extLst>
          </p:cNvPr>
          <p:cNvCxnSpPr/>
          <p:nvPr/>
        </p:nvCxnSpPr>
        <p:spPr>
          <a:xfrm flipV="1">
            <a:off x="523262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B657B7-EBA5-495A-921C-58C7C80F6E3F}"/>
              </a:ext>
            </a:extLst>
          </p:cNvPr>
          <p:cNvCxnSpPr/>
          <p:nvPr/>
        </p:nvCxnSpPr>
        <p:spPr>
          <a:xfrm flipV="1">
            <a:off x="5682342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BD5903-C952-4E22-951D-1B14E9F2D215}"/>
              </a:ext>
            </a:extLst>
          </p:cNvPr>
          <p:cNvCxnSpPr>
            <a:cxnSpLocks/>
          </p:cNvCxnSpPr>
          <p:nvPr/>
        </p:nvCxnSpPr>
        <p:spPr>
          <a:xfrm flipV="1">
            <a:off x="8022924" y="4170868"/>
            <a:ext cx="0" cy="5059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B20F33-EE63-45CF-85BC-8E091DE1CB94}"/>
              </a:ext>
            </a:extLst>
          </p:cNvPr>
          <p:cNvSpPr txBox="1"/>
          <p:nvPr/>
        </p:nvSpPr>
        <p:spPr>
          <a:xfrm>
            <a:off x="1159663" y="5208383"/>
            <a:ext cx="531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*Arrow heads represent navigability of components</a:t>
            </a:r>
          </a:p>
          <a:p>
            <a:r>
              <a:rPr lang="en-SG" sz="1400" dirty="0"/>
              <a:t>** Dashed body arrows represents being accessible by all components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106B83-5E4F-4703-859C-04416598A9F5}"/>
              </a:ext>
            </a:extLst>
          </p:cNvPr>
          <p:cNvCxnSpPr/>
          <p:nvPr/>
        </p:nvCxnSpPr>
        <p:spPr>
          <a:xfrm flipV="1">
            <a:off x="701197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1FAE3-3B52-42EF-B4E3-E3C775FE0109}"/>
              </a:ext>
            </a:extLst>
          </p:cNvPr>
          <p:cNvCxnSpPr/>
          <p:nvPr/>
        </p:nvCxnSpPr>
        <p:spPr>
          <a:xfrm flipV="1">
            <a:off x="7436516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C1B30B-A546-4B25-AD3A-DD7900FE4413}"/>
              </a:ext>
            </a:extLst>
          </p:cNvPr>
          <p:cNvCxnSpPr/>
          <p:nvPr/>
        </p:nvCxnSpPr>
        <p:spPr>
          <a:xfrm flipV="1">
            <a:off x="7890313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CF5C70-07D6-4001-BE1F-2EF9315EE9C5}"/>
              </a:ext>
            </a:extLst>
          </p:cNvPr>
          <p:cNvCxnSpPr/>
          <p:nvPr/>
        </p:nvCxnSpPr>
        <p:spPr>
          <a:xfrm flipV="1">
            <a:off x="8340031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40B6F9-D021-4CAD-BEFD-A9FAA236F392}"/>
              </a:ext>
            </a:extLst>
          </p:cNvPr>
          <p:cNvCxnSpPr>
            <a:cxnSpLocks/>
          </p:cNvCxnSpPr>
          <p:nvPr/>
        </p:nvCxnSpPr>
        <p:spPr>
          <a:xfrm>
            <a:off x="8002391" y="3122983"/>
            <a:ext cx="0" cy="4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9704C83-D79E-4D60-8357-B3C30BE469CA}"/>
              </a:ext>
            </a:extLst>
          </p:cNvPr>
          <p:cNvCxnSpPr>
            <a:cxnSpLocks/>
          </p:cNvCxnSpPr>
          <p:nvPr/>
        </p:nvCxnSpPr>
        <p:spPr>
          <a:xfrm>
            <a:off x="3420083" y="3607089"/>
            <a:ext cx="3610964" cy="1353306"/>
          </a:xfrm>
          <a:prstGeom prst="bentConnector3">
            <a:avLst>
              <a:gd name="adj1" fmla="val 18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185620-4206-4513-A62A-DBE6389E700F}"/>
              </a:ext>
            </a:extLst>
          </p:cNvPr>
          <p:cNvCxnSpPr/>
          <p:nvPr/>
        </p:nvCxnSpPr>
        <p:spPr>
          <a:xfrm flipV="1">
            <a:off x="2462299" y="2625617"/>
            <a:ext cx="0" cy="4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A30DE1-3DC9-428F-AEA1-1E98C3D79BA8}"/>
              </a:ext>
            </a:extLst>
          </p:cNvPr>
          <p:cNvCxnSpPr/>
          <p:nvPr/>
        </p:nvCxnSpPr>
        <p:spPr>
          <a:xfrm>
            <a:off x="2462299" y="3822064"/>
            <a:ext cx="0" cy="50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A3399BF-5581-4D56-8A59-56A0CBDE447A}"/>
              </a:ext>
            </a:extLst>
          </p:cNvPr>
          <p:cNvCxnSpPr>
            <a:cxnSpLocks/>
          </p:cNvCxnSpPr>
          <p:nvPr/>
        </p:nvCxnSpPr>
        <p:spPr>
          <a:xfrm>
            <a:off x="3420083" y="3429000"/>
            <a:ext cx="69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579C81-10F4-4C85-9EE6-E94CC639B1C5}"/>
              </a:ext>
            </a:extLst>
          </p:cNvPr>
          <p:cNvCxnSpPr>
            <a:cxnSpLocks/>
          </p:cNvCxnSpPr>
          <p:nvPr/>
        </p:nvCxnSpPr>
        <p:spPr>
          <a:xfrm>
            <a:off x="6096000" y="2836099"/>
            <a:ext cx="91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076C983-377C-434D-A24C-8FA16BFDDEEE}"/>
              </a:ext>
            </a:extLst>
          </p:cNvPr>
          <p:cNvCxnSpPr>
            <a:cxnSpLocks/>
          </p:cNvCxnSpPr>
          <p:nvPr/>
        </p:nvCxnSpPr>
        <p:spPr>
          <a:xfrm>
            <a:off x="6096000" y="3846952"/>
            <a:ext cx="938666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EEF25B6-6864-4863-A372-F5EBBABF3D23}"/>
              </a:ext>
            </a:extLst>
          </p:cNvPr>
          <p:cNvCxnSpPr>
            <a:cxnSpLocks/>
          </p:cNvCxnSpPr>
          <p:nvPr/>
        </p:nvCxnSpPr>
        <p:spPr>
          <a:xfrm>
            <a:off x="3308227" y="2280769"/>
            <a:ext cx="816919" cy="794191"/>
          </a:xfrm>
          <a:prstGeom prst="bentConnector3">
            <a:avLst>
              <a:gd name="adj1" fmla="val 3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5482878"/>
            <a:ext cx="2658078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5664016" y="2365674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ExitCommand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1600633" y="3129964"/>
            <a:ext cx="1926536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FAA27C5-FD16-4CF6-B6E9-EF340C65CF51}"/>
              </a:ext>
            </a:extLst>
          </p:cNvPr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E8ADD7-CE1D-40A4-93F5-437AD979743C}"/>
              </a:ext>
            </a:extLst>
          </p:cNvPr>
          <p:cNvCxnSpPr>
            <a:cxnSpLocks/>
          </p:cNvCxnSpPr>
          <p:nvPr/>
        </p:nvCxnSpPr>
        <p:spPr>
          <a:xfrm flipH="1" flipV="1">
            <a:off x="6514663" y="2765784"/>
            <a:ext cx="2848" cy="1426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F4867-7CD1-4F9D-88DC-0E4F17092E29}"/>
              </a:ext>
            </a:extLst>
          </p:cNvPr>
          <p:cNvCxnSpPr>
            <a:cxnSpLocks/>
          </p:cNvCxnSpPr>
          <p:nvPr/>
        </p:nvCxnSpPr>
        <p:spPr>
          <a:xfrm>
            <a:off x="2451280" y="4783698"/>
            <a:ext cx="0" cy="6991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599F95-C38E-4E64-9E9D-885FF7D86D6A}"/>
              </a:ext>
            </a:extLst>
          </p:cNvPr>
          <p:cNvCxnSpPr>
            <a:cxnSpLocks/>
          </p:cNvCxnSpPr>
          <p:nvPr/>
        </p:nvCxnSpPr>
        <p:spPr>
          <a:xfrm flipV="1">
            <a:off x="2451280" y="3539067"/>
            <a:ext cx="0" cy="8241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0E9F3FD-F298-40F4-8026-F0EBEE4D76FC}"/>
              </a:ext>
            </a:extLst>
          </p:cNvPr>
          <p:cNvSpPr/>
          <p:nvPr/>
        </p:nvSpPr>
        <p:spPr>
          <a:xfrm>
            <a:off x="1600632" y="5895624"/>
            <a:ext cx="2658079" cy="276999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showResultToUser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FD6645-8716-4BBF-9EE5-E3DDD7925271}"/>
              </a:ext>
            </a:extLst>
          </p:cNvPr>
          <p:cNvCxnSpPr>
            <a:cxnSpLocks/>
          </p:cNvCxnSpPr>
          <p:nvPr/>
        </p:nvCxnSpPr>
        <p:spPr>
          <a:xfrm>
            <a:off x="753533" y="3335867"/>
            <a:ext cx="84709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3C1493-DA66-4093-AAF9-6883A36833EC}"/>
              </a:ext>
            </a:extLst>
          </p:cNvPr>
          <p:cNvCxnSpPr>
            <a:cxnSpLocks/>
          </p:cNvCxnSpPr>
          <p:nvPr/>
        </p:nvCxnSpPr>
        <p:spPr>
          <a:xfrm flipH="1">
            <a:off x="745067" y="3335867"/>
            <a:ext cx="8466" cy="2547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C3A0C-8115-45E6-9574-0B6DA0186254}"/>
              </a:ext>
            </a:extLst>
          </p:cNvPr>
          <p:cNvCxnSpPr>
            <a:cxnSpLocks/>
          </p:cNvCxnSpPr>
          <p:nvPr/>
        </p:nvCxnSpPr>
        <p:spPr>
          <a:xfrm>
            <a:off x="753533" y="5857588"/>
            <a:ext cx="84709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DB603-337D-4686-8D85-F52BF8D018C7}"/>
              </a:ext>
            </a:extLst>
          </p:cNvPr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User issued command</a:t>
            </a: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A77160FD-BCF5-4E9D-9FDD-47A435BF24AE}"/>
              </a:ext>
            </a:extLst>
          </p:cNvPr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2069E-2B50-4C5C-95AD-F9C375C2149B}"/>
              </a:ext>
            </a:extLst>
          </p:cNvPr>
          <p:cNvSpPr txBox="1"/>
          <p:nvPr/>
        </p:nvSpPr>
        <p:spPr>
          <a:xfrm>
            <a:off x="5322078" y="466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2EB1A6-4B02-4607-9ED4-23980E1972AE}"/>
              </a:ext>
            </a:extLst>
          </p:cNvPr>
          <p:cNvSpPr txBox="1"/>
          <p:nvPr/>
        </p:nvSpPr>
        <p:spPr>
          <a:xfrm>
            <a:off x="647231" y="2677821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Display result of command</a:t>
            </a:r>
          </a:p>
        </p:txBody>
      </p:sp>
      <p:sp>
        <p:nvSpPr>
          <p:cNvPr id="104" name="Isosceles Triangle 1">
            <a:extLst>
              <a:ext uri="{FF2B5EF4-FFF2-40B4-BE49-F238E27FC236}">
                <a16:creationId xmlns:a16="http://schemas.microsoft.com/office/drawing/2014/main" id="{E1FFC289-717F-43FD-ABAF-4BF7371456B9}"/>
              </a:ext>
            </a:extLst>
          </p:cNvPr>
          <p:cNvSpPr/>
          <p:nvPr/>
        </p:nvSpPr>
        <p:spPr>
          <a:xfrm rot="5400000" flipH="1">
            <a:off x="733136" y="3094196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2473DC-2481-4732-94C2-4B0FC2F4015A}"/>
              </a:ext>
            </a:extLst>
          </p:cNvPr>
          <p:cNvSpPr txBox="1"/>
          <p:nvPr/>
        </p:nvSpPr>
        <p:spPr>
          <a:xfrm>
            <a:off x="2509059" y="487721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Send feedback for printing</a:t>
            </a:r>
          </a:p>
        </p:txBody>
      </p:sp>
      <p:sp>
        <p:nvSpPr>
          <p:cNvPr id="106" name="Isosceles Triangle 1">
            <a:extLst>
              <a:ext uri="{FF2B5EF4-FFF2-40B4-BE49-F238E27FC236}">
                <a16:creationId xmlns:a16="http://schemas.microsoft.com/office/drawing/2014/main" id="{D2530DFE-E4F3-4F1D-86D0-D66D586E8D38}"/>
              </a:ext>
            </a:extLst>
          </p:cNvPr>
          <p:cNvSpPr/>
          <p:nvPr/>
        </p:nvSpPr>
        <p:spPr>
          <a:xfrm rot="10800000" flipH="1">
            <a:off x="2601682" y="515540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5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5701999" y="610145"/>
            <a:ext cx="0" cy="1565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4813029" y="53056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F034D-F3F9-4EB7-9ADA-E02FF1236AAC}"/>
              </a:ext>
            </a:extLst>
          </p:cNvPr>
          <p:cNvSpPr/>
          <p:nvPr/>
        </p:nvSpPr>
        <p:spPr>
          <a:xfrm>
            <a:off x="4230292" y="2175313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7FF87-80C0-4D93-B523-253C76FB8D6E}"/>
              </a:ext>
            </a:extLst>
          </p:cNvPr>
          <p:cNvSpPr/>
          <p:nvPr/>
        </p:nvSpPr>
        <p:spPr>
          <a:xfrm>
            <a:off x="4071212" y="5474436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01039-3B54-4B3A-A496-E0BD0025FFC9}"/>
              </a:ext>
            </a:extLst>
          </p:cNvPr>
          <p:cNvSpPr/>
          <p:nvPr/>
        </p:nvSpPr>
        <p:spPr>
          <a:xfrm>
            <a:off x="5561230" y="472756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" name="Elbow Connector 26">
            <a:extLst>
              <a:ext uri="{FF2B5EF4-FFF2-40B4-BE49-F238E27FC236}">
                <a16:creationId xmlns:a16="http://schemas.microsoft.com/office/drawing/2014/main" id="{3DC26AA4-DA96-45CF-946C-995D8DF5F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5619" y="4621574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655C4-0022-447A-AA03-3603088874BC}"/>
              </a:ext>
            </a:extLst>
          </p:cNvPr>
          <p:cNvSpPr/>
          <p:nvPr/>
        </p:nvSpPr>
        <p:spPr>
          <a:xfrm>
            <a:off x="5838227" y="5478554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" name="Elbow Connector 26">
            <a:extLst>
              <a:ext uri="{FF2B5EF4-FFF2-40B4-BE49-F238E27FC236}">
                <a16:creationId xmlns:a16="http://schemas.microsoft.com/office/drawing/2014/main" id="{898D9D10-7342-4B10-BEB2-20573E46A62B}"/>
              </a:ext>
            </a:extLst>
          </p:cNvPr>
          <p:cNvCxnSpPr/>
          <p:nvPr/>
        </p:nvCxnSpPr>
        <p:spPr>
          <a:xfrm rot="5400000" flipH="1" flipV="1">
            <a:off x="4958295" y="476069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663AD-C4E2-4A90-B225-DF1900220DC0}"/>
              </a:ext>
            </a:extLst>
          </p:cNvPr>
          <p:cNvSpPr txBox="1"/>
          <p:nvPr/>
        </p:nvSpPr>
        <p:spPr>
          <a:xfrm>
            <a:off x="5699286" y="171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44E3-84F3-4F30-A4DC-D33281F62E36}"/>
              </a:ext>
            </a:extLst>
          </p:cNvPr>
          <p:cNvSpPr txBox="1"/>
          <p:nvPr/>
        </p:nvSpPr>
        <p:spPr>
          <a:xfrm>
            <a:off x="5675530" y="88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760C0-A7BE-4BB0-A283-BECA6D42CAD1}"/>
              </a:ext>
            </a:extLst>
          </p:cNvPr>
          <p:cNvSpPr txBox="1"/>
          <p:nvPr/>
        </p:nvSpPr>
        <p:spPr>
          <a:xfrm>
            <a:off x="4451685" y="1201842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Contains Task</a:t>
            </a:r>
          </a:p>
        </p:txBody>
      </p:sp>
      <p:sp>
        <p:nvSpPr>
          <p:cNvPr id="28" name="Isosceles Triangle 1">
            <a:extLst>
              <a:ext uri="{FF2B5EF4-FFF2-40B4-BE49-F238E27FC236}">
                <a16:creationId xmlns:a16="http://schemas.microsoft.com/office/drawing/2014/main" id="{979FF1F0-A01E-41C6-85DD-CE3F7BF494C3}"/>
              </a:ext>
            </a:extLst>
          </p:cNvPr>
          <p:cNvSpPr/>
          <p:nvPr/>
        </p:nvSpPr>
        <p:spPr>
          <a:xfrm rot="10800000" flipH="1">
            <a:off x="5390958" y="148241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E927A-8071-4E2B-9E1C-4D7DAFD540BF}"/>
              </a:ext>
            </a:extLst>
          </p:cNvPr>
          <p:cNvSpPr/>
          <p:nvPr/>
        </p:nvSpPr>
        <p:spPr>
          <a:xfrm>
            <a:off x="4230292" y="2855547"/>
            <a:ext cx="2839375" cy="181588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title: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description: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reminder: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time: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LocalTime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date: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LocalDate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location: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561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E17B3-D707-4776-A24B-CAA1B27B8ED3}"/>
              </a:ext>
            </a:extLst>
          </p:cNvPr>
          <p:cNvSpPr/>
          <p:nvPr/>
        </p:nvSpPr>
        <p:spPr>
          <a:xfrm>
            <a:off x="718274" y="111910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9C1B-6619-4107-A62C-015091E64C86}"/>
              </a:ext>
            </a:extLst>
          </p:cNvPr>
          <p:cNvSpPr/>
          <p:nvPr/>
        </p:nvSpPr>
        <p:spPr>
          <a:xfrm>
            <a:off x="113276" y="1716312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>
            <a:off x="1977359" y="791749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8FDB2A7-30B8-4A13-8810-CE752B1FB937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5400000" flipH="1" flipV="1">
            <a:off x="1541329" y="1165982"/>
            <a:ext cx="772163" cy="3284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4C3C4562-3846-4670-B228-EF9BB4E5477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V="1">
            <a:off x="3109672" y="-73864"/>
            <a:ext cx="746692" cy="27827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967B2-B86A-4474-8222-2915168F8EC9}"/>
              </a:ext>
            </a:extLst>
          </p:cNvPr>
          <p:cNvSpPr/>
          <p:nvPr/>
        </p:nvSpPr>
        <p:spPr>
          <a:xfrm>
            <a:off x="3939574" y="169084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2B73C-8DCF-4917-9F71-09DB0CA68A16}"/>
              </a:ext>
            </a:extLst>
          </p:cNvPr>
          <p:cNvSpPr/>
          <p:nvPr/>
        </p:nvSpPr>
        <p:spPr>
          <a:xfrm>
            <a:off x="4273372" y="2664625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TaskList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9D9A2-7181-493F-B2C6-651D2788866F}"/>
              </a:ext>
            </a:extLst>
          </p:cNvPr>
          <p:cNvSpPr txBox="1"/>
          <p:nvPr/>
        </p:nvSpPr>
        <p:spPr>
          <a:xfrm>
            <a:off x="8969256" y="309627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9EC12-7947-4D39-A6CC-F6F11B1DC7D7}"/>
              </a:ext>
            </a:extLst>
          </p:cNvPr>
          <p:cNvSpPr txBox="1"/>
          <p:nvPr/>
        </p:nvSpPr>
        <p:spPr>
          <a:xfrm>
            <a:off x="8664456" y="29498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59FFA56-93C2-4A98-926D-C3E090AFC53A}"/>
              </a:ext>
            </a:extLst>
          </p:cNvPr>
          <p:cNvSpPr/>
          <p:nvPr/>
        </p:nvSpPr>
        <p:spPr>
          <a:xfrm>
            <a:off x="8739093" y="3205266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0DB05-6E30-4E7B-A6F1-A2C6486B07B8}"/>
              </a:ext>
            </a:extLst>
          </p:cNvPr>
          <p:cNvSpPr/>
          <p:nvPr/>
        </p:nvSpPr>
        <p:spPr>
          <a:xfrm>
            <a:off x="113276" y="2013034"/>
            <a:ext cx="3299770" cy="132343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9AA3-E82C-470C-AA14-42AB2E00D5A7}"/>
              </a:ext>
            </a:extLst>
          </p:cNvPr>
          <p:cNvSpPr/>
          <p:nvPr/>
        </p:nvSpPr>
        <p:spPr>
          <a:xfrm>
            <a:off x="9238937" y="4056950"/>
            <a:ext cx="2839374" cy="5983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F64967-B188-4591-AF8D-19A01BF81EF5}"/>
              </a:ext>
            </a:extLst>
          </p:cNvPr>
          <p:cNvSpPr/>
          <p:nvPr/>
        </p:nvSpPr>
        <p:spPr>
          <a:xfrm>
            <a:off x="4273366" y="3003179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623E27-7CA2-4A05-B721-9802A19621DF}"/>
              </a:ext>
            </a:extLst>
          </p:cNvPr>
          <p:cNvSpPr/>
          <p:nvPr/>
        </p:nvSpPr>
        <p:spPr>
          <a:xfrm>
            <a:off x="4257670" y="3586850"/>
            <a:ext cx="4450989" cy="8309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6AD39-7809-4395-B3DD-9082429C1C0A}"/>
              </a:ext>
            </a:extLst>
          </p:cNvPr>
          <p:cNvSpPr/>
          <p:nvPr/>
        </p:nvSpPr>
        <p:spPr>
          <a:xfrm>
            <a:off x="5590534" y="85488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DBD8E-4B19-4480-B44B-576168D706A8}"/>
              </a:ext>
            </a:extLst>
          </p:cNvPr>
          <p:cNvSpPr/>
          <p:nvPr/>
        </p:nvSpPr>
        <p:spPr>
          <a:xfrm>
            <a:off x="5590536" y="428882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24F28A-4E6A-428C-87FF-D618CB5DF0F0}"/>
              </a:ext>
            </a:extLst>
          </p:cNvPr>
          <p:cNvSpPr txBox="1"/>
          <p:nvPr/>
        </p:nvSpPr>
        <p:spPr>
          <a:xfrm>
            <a:off x="3509526" y="202017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</a:p>
        </p:txBody>
      </p:sp>
      <p:sp>
        <p:nvSpPr>
          <p:cNvPr id="78" name="Isosceles Triangle 1">
            <a:extLst>
              <a:ext uri="{FF2B5EF4-FFF2-40B4-BE49-F238E27FC236}">
                <a16:creationId xmlns:a16="http://schemas.microsoft.com/office/drawing/2014/main" id="{B9A895AC-BF1D-4AE9-9C18-256D9203D513}"/>
              </a:ext>
            </a:extLst>
          </p:cNvPr>
          <p:cNvSpPr/>
          <p:nvPr/>
        </p:nvSpPr>
        <p:spPr>
          <a:xfrm rot="5400000" flipH="1">
            <a:off x="4065450" y="34063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A141BD-5AA0-4DFA-8D05-B49EB4934F63}"/>
              </a:ext>
            </a:extLst>
          </p:cNvPr>
          <p:cNvSpPr txBox="1"/>
          <p:nvPr/>
        </p:nvSpPr>
        <p:spPr>
          <a:xfrm>
            <a:off x="4902333" y="236794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0BF19D-0A20-49EC-A69C-8A43185CEFAF}"/>
              </a:ext>
            </a:extLst>
          </p:cNvPr>
          <p:cNvSpPr/>
          <p:nvPr/>
        </p:nvSpPr>
        <p:spPr>
          <a:xfrm>
            <a:off x="718274" y="433353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49F2D0-0617-4A31-9217-DCCDCD15C420}"/>
              </a:ext>
            </a:extLst>
          </p:cNvPr>
          <p:cNvSpPr/>
          <p:nvPr/>
        </p:nvSpPr>
        <p:spPr>
          <a:xfrm>
            <a:off x="3939575" y="2029395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874377" y="2367949"/>
            <a:ext cx="1" cy="29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E62B3-8418-4368-8A21-6F954ED42F92}"/>
              </a:ext>
            </a:extLst>
          </p:cNvPr>
          <p:cNvCxnSpPr>
            <a:cxnSpLocks/>
          </p:cNvCxnSpPr>
          <p:nvPr/>
        </p:nvCxnSpPr>
        <p:spPr>
          <a:xfrm flipH="1">
            <a:off x="8708659" y="3295566"/>
            <a:ext cx="469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D66F3-89A7-4793-B1F0-313A9014D0F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 flipV="1">
            <a:off x="2910103" y="2047694"/>
            <a:ext cx="141837" cy="2435722"/>
          </a:xfrm>
          <a:prstGeom prst="bentConnector4">
            <a:avLst>
              <a:gd name="adj1" fmla="val -161171"/>
              <a:gd name="adj2" fmla="val 838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E0391-30BA-4301-B13C-861A478078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9520" y="-596285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5A2A1-B7F4-45F9-88BC-B40C112539C9}"/>
              </a:ext>
            </a:extLst>
          </p:cNvPr>
          <p:cNvSpPr txBox="1"/>
          <p:nvPr/>
        </p:nvSpPr>
        <p:spPr>
          <a:xfrm>
            <a:off x="7357098" y="22951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DB9E3-5325-4519-A5D1-B78373A08475}"/>
              </a:ext>
            </a:extLst>
          </p:cNvPr>
          <p:cNvCxnSpPr>
            <a:stCxn id="7" idx="3"/>
            <a:endCxn id="67" idx="1"/>
          </p:cNvCxnSpPr>
          <p:nvPr/>
        </p:nvCxnSpPr>
        <p:spPr>
          <a:xfrm flipV="1">
            <a:off x="2989858" y="254765"/>
            <a:ext cx="2600676" cy="2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549312-F239-4D88-895B-7B8429B140A9}"/>
              </a:ext>
            </a:extLst>
          </p:cNvPr>
          <p:cNvSpPr/>
          <p:nvPr/>
        </p:nvSpPr>
        <p:spPr>
          <a:xfrm>
            <a:off x="9229852" y="3003179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9E8718-EB60-4E48-91D9-3D037B1EC47F}"/>
              </a:ext>
            </a:extLst>
          </p:cNvPr>
          <p:cNvSpPr/>
          <p:nvPr/>
        </p:nvSpPr>
        <p:spPr>
          <a:xfrm>
            <a:off x="8890306" y="5409565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D8DB33-79C5-4CF0-8362-2B8276B6CF8C}"/>
              </a:ext>
            </a:extLst>
          </p:cNvPr>
          <p:cNvSpPr/>
          <p:nvPr/>
        </p:nvSpPr>
        <p:spPr>
          <a:xfrm>
            <a:off x="10380324" y="46626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Elbow Connector 26">
            <a:extLst>
              <a:ext uri="{FF2B5EF4-FFF2-40B4-BE49-F238E27FC236}">
                <a16:creationId xmlns:a16="http://schemas.microsoft.com/office/drawing/2014/main" id="{5F159FA9-AFC3-4E74-96EB-214993779B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54713" y="4556703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CA1D5C-210E-4856-B659-A504E8E03741}"/>
              </a:ext>
            </a:extLst>
          </p:cNvPr>
          <p:cNvSpPr/>
          <p:nvPr/>
        </p:nvSpPr>
        <p:spPr>
          <a:xfrm>
            <a:off x="10403022" y="5437776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41" name="Elbow Connector 26">
            <a:extLst>
              <a:ext uri="{FF2B5EF4-FFF2-40B4-BE49-F238E27FC236}">
                <a16:creationId xmlns:a16="http://schemas.microsoft.com/office/drawing/2014/main" id="{D4884531-1991-46E5-9EA8-5B57B81D163B}"/>
              </a:ext>
            </a:extLst>
          </p:cNvPr>
          <p:cNvCxnSpPr/>
          <p:nvPr/>
        </p:nvCxnSpPr>
        <p:spPr>
          <a:xfrm rot="5400000" flipH="1" flipV="1">
            <a:off x="9777389" y="4695828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B7B54-BB97-4FC6-96CC-1D707D2090D0}"/>
              </a:ext>
            </a:extLst>
          </p:cNvPr>
          <p:cNvSpPr/>
          <p:nvPr/>
        </p:nvSpPr>
        <p:spPr>
          <a:xfrm>
            <a:off x="9229852" y="3721834"/>
            <a:ext cx="283937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</p:txBody>
      </p:sp>
    </p:spTree>
    <p:extLst>
      <p:ext uri="{BB962C8B-B14F-4D97-AF65-F5344CB8AC3E}">
        <p14:creationId xmlns:p14="http://schemas.microsoft.com/office/powerpoint/2010/main" val="8300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35602F-2C9C-4359-946E-BA78051C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" y="24089"/>
            <a:ext cx="10864014" cy="6809822"/>
          </a:xfrm>
          <a:prstGeom prst="rect">
            <a:avLst/>
          </a:prstGeom>
        </p:spPr>
      </p:pic>
      <p:grpSp>
        <p:nvGrpSpPr>
          <p:cNvPr id="6" name="Group 40">
            <a:extLst>
              <a:ext uri="{FF2B5EF4-FFF2-40B4-BE49-F238E27FC236}">
                <a16:creationId xmlns:a16="http://schemas.microsoft.com/office/drawing/2014/main" id="{B3F1A587-1583-4A73-A9BB-35902F23E1CF}"/>
              </a:ext>
            </a:extLst>
          </p:cNvPr>
          <p:cNvGrpSpPr/>
          <p:nvPr/>
        </p:nvGrpSpPr>
        <p:grpSpPr>
          <a:xfrm>
            <a:off x="3438016" y="2144783"/>
            <a:ext cx="276298" cy="210590"/>
            <a:chOff x="2660072" y="4394662"/>
            <a:chExt cx="276298" cy="2105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3B866F-9621-492A-8B8A-C58B372E41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657D83-8791-418C-B0D7-5A9308C7981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A0D8CB-54BC-49D2-A108-5C236B1885C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ADB39ED-AB88-4627-BAD8-B8742881690B}"/>
              </a:ext>
            </a:extLst>
          </p:cNvPr>
          <p:cNvGrpSpPr/>
          <p:nvPr/>
        </p:nvGrpSpPr>
        <p:grpSpPr>
          <a:xfrm>
            <a:off x="3438016" y="4183753"/>
            <a:ext cx="276298" cy="210590"/>
            <a:chOff x="2660072" y="4394662"/>
            <a:chExt cx="276298" cy="2105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85D57F-B445-4E44-A467-59601BE1E692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80C55-3936-4E35-9F0C-4246D2483B7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D46D3B-5A3F-42C3-A1CC-5954D9C0547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0CFFB-D066-4109-AB14-FCE5F8745838}"/>
              </a:ext>
            </a:extLst>
          </p:cNvPr>
          <p:cNvSpPr/>
          <p:nvPr/>
        </p:nvSpPr>
        <p:spPr>
          <a:xfrm>
            <a:off x="3335547" y="5032075"/>
            <a:ext cx="195888" cy="287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A5DE7-39C3-43A2-84A3-A166652EECD6}"/>
              </a:ext>
            </a:extLst>
          </p:cNvPr>
          <p:cNvSpPr/>
          <p:nvPr/>
        </p:nvSpPr>
        <p:spPr>
          <a:xfrm>
            <a:off x="3353305" y="5032075"/>
            <a:ext cx="178130" cy="28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 rot="16200000">
            <a:off x="4340231" y="4086108"/>
            <a:ext cx="338424" cy="184269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D30008-76F6-4B1B-84B6-832B6F891A16}"/>
              </a:ext>
            </a:extLst>
          </p:cNvPr>
          <p:cNvGrpSpPr/>
          <p:nvPr/>
        </p:nvGrpSpPr>
        <p:grpSpPr>
          <a:xfrm>
            <a:off x="5536495" y="1813520"/>
            <a:ext cx="2563099" cy="1044505"/>
            <a:chOff x="4235035" y="3660885"/>
            <a:chExt cx="4450989" cy="10445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F2B73C-8DCF-4917-9F71-09DB0CA68A16}"/>
                </a:ext>
              </a:extLst>
            </p:cNvPr>
            <p:cNvSpPr/>
            <p:nvPr/>
          </p:nvSpPr>
          <p:spPr>
            <a:xfrm>
              <a:off x="4258140" y="3660885"/>
              <a:ext cx="4419594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TaskList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F64967-B188-4591-AF8D-19A01BF81EF5}"/>
                </a:ext>
              </a:extLst>
            </p:cNvPr>
            <p:cNvSpPr/>
            <p:nvPr/>
          </p:nvSpPr>
          <p:spPr>
            <a:xfrm>
              <a:off x="4243318" y="4006467"/>
              <a:ext cx="4419600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-tasks: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(Task)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623E27-7CA2-4A05-B721-9802A19621DF}"/>
                </a:ext>
              </a:extLst>
            </p:cNvPr>
            <p:cNvSpPr/>
            <p:nvPr/>
          </p:nvSpPr>
          <p:spPr>
            <a:xfrm>
              <a:off x="4235035" y="4366836"/>
              <a:ext cx="4450989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addTask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: Task)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 flipV="1">
            <a:off x="5943498" y="5110724"/>
            <a:ext cx="632386" cy="72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F7541B-3178-4FA0-A3FC-F319F37E0E8F}"/>
              </a:ext>
            </a:extLst>
          </p:cNvPr>
          <p:cNvGrpSpPr/>
          <p:nvPr/>
        </p:nvGrpSpPr>
        <p:grpSpPr>
          <a:xfrm>
            <a:off x="1372750" y="5147051"/>
            <a:ext cx="3299769" cy="1460570"/>
            <a:chOff x="862688" y="5347523"/>
            <a:chExt cx="1869606" cy="176816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4FD269-CF53-4FBD-BAC1-9D3A1465A9EC}"/>
                </a:ext>
              </a:extLst>
            </p:cNvPr>
            <p:cNvSpPr/>
            <p:nvPr/>
          </p:nvSpPr>
          <p:spPr>
            <a:xfrm>
              <a:off x="862689" y="5347523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F70B03-5193-4450-AAD5-57700F5494C0}"/>
                </a:ext>
              </a:extLst>
            </p:cNvPr>
            <p:cNvSpPr/>
            <p:nvPr/>
          </p:nvSpPr>
          <p:spPr>
            <a:xfrm>
              <a:off x="862688" y="5692997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feedback : String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D94150-2F28-4B34-8A0F-03941C9FE0E8}"/>
                </a:ext>
              </a:extLst>
            </p:cNvPr>
            <p:cNvSpPr/>
            <p:nvPr/>
          </p:nvSpPr>
          <p:spPr>
            <a:xfrm>
              <a:off x="862688" y="6038472"/>
              <a:ext cx="1869605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 : String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(feedback : String)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8A6E27-66AB-4199-9F44-12C5CD5E126E}"/>
              </a:ext>
            </a:extLst>
          </p:cNvPr>
          <p:cNvGrpSpPr/>
          <p:nvPr/>
        </p:nvGrpSpPr>
        <p:grpSpPr>
          <a:xfrm>
            <a:off x="99032" y="197747"/>
            <a:ext cx="4279117" cy="4619269"/>
            <a:chOff x="-1" y="111910"/>
            <a:chExt cx="4279117" cy="46192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4E17B3-D707-4776-A24B-CAA1B27B8ED3}"/>
                </a:ext>
              </a:extLst>
            </p:cNvPr>
            <p:cNvSpPr/>
            <p:nvPr/>
          </p:nvSpPr>
          <p:spPr>
            <a:xfrm>
              <a:off x="-1" y="111910"/>
              <a:ext cx="427911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C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ea typeface="宋体" panose="02010600030101010101" pitchFamily="2" charset="-122"/>
                </a:rPr>
                <a:t>ommand{abstract}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0BF19D-0A20-49EC-A69C-8A43185CEFAF}"/>
                </a:ext>
              </a:extLst>
            </p:cNvPr>
            <p:cNvSpPr/>
            <p:nvPr/>
          </p:nvSpPr>
          <p:spPr>
            <a:xfrm>
              <a:off x="18765" y="1191749"/>
              <a:ext cx="4239375" cy="353943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getTitle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getDescription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getReminder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getTime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getLocation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getCategory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checkDateTimeFormate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(date: String, time: String)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hasWrongDelimiterPattern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(input 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String) : Boolean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findField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String,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fromIndex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Integer) : String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{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abstarct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0F0A8A-6EE4-458E-A5E9-F762AB71FEB2}"/>
                </a:ext>
              </a:extLst>
            </p:cNvPr>
            <p:cNvSpPr/>
            <p:nvPr/>
          </p:nvSpPr>
          <p:spPr>
            <a:xfrm>
              <a:off x="-1" y="418852"/>
              <a:ext cx="4279117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TaskList</a:t>
              </a: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storage : Storage</a:t>
              </a: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ui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Ui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4677FC-FC3C-4664-A2F4-71C1755D3F4E}"/>
              </a:ext>
            </a:extLst>
          </p:cNvPr>
          <p:cNvGrpSpPr/>
          <p:nvPr/>
        </p:nvGrpSpPr>
        <p:grpSpPr>
          <a:xfrm>
            <a:off x="5005546" y="3452117"/>
            <a:ext cx="3137526" cy="1731261"/>
            <a:chOff x="7362849" y="1628469"/>
            <a:chExt cx="3137526" cy="1731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B967B2-B86A-4474-8222-2915168F8EC9}"/>
                </a:ext>
              </a:extLst>
            </p:cNvPr>
            <p:cNvSpPr/>
            <p:nvPr/>
          </p:nvSpPr>
          <p:spPr>
            <a:xfrm>
              <a:off x="7362849" y="1628469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AddCommmand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49F2D0-0617-4A31-9217-DCCDCD15C420}"/>
                </a:ext>
              </a:extLst>
            </p:cNvPr>
            <p:cNvSpPr/>
            <p:nvPr/>
          </p:nvSpPr>
          <p:spPr>
            <a:xfrm>
              <a:off x="7365998" y="2282512"/>
              <a:ext cx="3134377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AddCommand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CommandResult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formatFeedback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task) : String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F37FC7-3E07-47FB-B382-A61E21FA5C5C}"/>
                </a:ext>
              </a:extLst>
            </p:cNvPr>
            <p:cNvSpPr/>
            <p:nvPr/>
          </p:nvSpPr>
          <p:spPr>
            <a:xfrm>
              <a:off x="7362849" y="1943387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A5673F1-90FC-4E9B-8F58-D5CF73BC02B0}"/>
              </a:ext>
            </a:extLst>
          </p:cNvPr>
          <p:cNvSpPr/>
          <p:nvPr/>
        </p:nvSpPr>
        <p:spPr>
          <a:xfrm>
            <a:off x="9646861" y="4604216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Elbow Connector 26">
            <a:extLst>
              <a:ext uri="{FF2B5EF4-FFF2-40B4-BE49-F238E27FC236}">
                <a16:creationId xmlns:a16="http://schemas.microsoft.com/office/drawing/2014/main" id="{51E86736-69A5-47E0-B1ED-E2849E90D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29197" y="4553739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8" name="Elbow Connector 26">
            <a:extLst>
              <a:ext uri="{FF2B5EF4-FFF2-40B4-BE49-F238E27FC236}">
                <a16:creationId xmlns:a16="http://schemas.microsoft.com/office/drawing/2014/main" id="{6B245CE7-5057-4FFB-83A6-AA99687F383A}"/>
              </a:ext>
            </a:extLst>
          </p:cNvPr>
          <p:cNvCxnSpPr/>
          <p:nvPr/>
        </p:nvCxnSpPr>
        <p:spPr>
          <a:xfrm rot="5400000" flipH="1" flipV="1">
            <a:off x="9051872" y="4690594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E3268-53C3-4B68-B9B2-CDD39FCDB527}"/>
              </a:ext>
            </a:extLst>
          </p:cNvPr>
          <p:cNvGrpSpPr/>
          <p:nvPr/>
        </p:nvGrpSpPr>
        <p:grpSpPr>
          <a:xfrm>
            <a:off x="8360906" y="197747"/>
            <a:ext cx="3642608" cy="4311450"/>
            <a:chOff x="7951142" y="1520849"/>
            <a:chExt cx="3642608" cy="43114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675DDC-EF30-4742-AD4E-BB809143FDB8}"/>
                </a:ext>
              </a:extLst>
            </p:cNvPr>
            <p:cNvGrpSpPr/>
            <p:nvPr/>
          </p:nvGrpSpPr>
          <p:grpSpPr>
            <a:xfrm>
              <a:off x="7951142" y="1520849"/>
              <a:ext cx="3634076" cy="2236151"/>
              <a:chOff x="9007824" y="3283878"/>
              <a:chExt cx="2839375" cy="223615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7D1AC1-E605-41EE-A088-FE5F68636E09}"/>
                  </a:ext>
                </a:extLst>
              </p:cNvPr>
              <p:cNvSpPr/>
              <p:nvPr/>
            </p:nvSpPr>
            <p:spPr>
              <a:xfrm>
                <a:off x="9007824" y="3283878"/>
                <a:ext cx="2839375" cy="40011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Calibri"/>
                  </a:rPr>
                  <a:t>{Abstract}Task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DDCB6A-F2BF-44FF-99F9-DB561046BB72}"/>
                  </a:ext>
                </a:extLst>
              </p:cNvPr>
              <p:cNvSpPr/>
              <p:nvPr/>
            </p:nvSpPr>
            <p:spPr>
              <a:xfrm>
                <a:off x="9007824" y="3704147"/>
                <a:ext cx="2839375" cy="181588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title: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description: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reminder: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category: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time: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LocalTime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date: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LocalDate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location: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&lt;String&gt;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DBC1CA-4980-4CA6-ACF9-921401270141}"/>
                </a:ext>
              </a:extLst>
            </p:cNvPr>
            <p:cNvSpPr/>
            <p:nvPr/>
          </p:nvSpPr>
          <p:spPr>
            <a:xfrm>
              <a:off x="7951142" y="3770196"/>
              <a:ext cx="3642608" cy="206210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ask(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title:String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, description:String,time:String,location:String,reminder:String,category;String)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hasInput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setlocation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location:String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setTime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time:String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){abstract}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C008CF-D315-4CDE-AD0E-CCE5D76BF03E}"/>
              </a:ext>
            </a:extLst>
          </p:cNvPr>
          <p:cNvGrpSpPr/>
          <p:nvPr/>
        </p:nvGrpSpPr>
        <p:grpSpPr>
          <a:xfrm>
            <a:off x="7510687" y="5464831"/>
            <a:ext cx="1978496" cy="1165143"/>
            <a:chOff x="7441661" y="5375065"/>
            <a:chExt cx="1978496" cy="11651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D53D80-6624-483D-B8B2-1746C02DE32F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Class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584823-EC1C-47F6-ADBB-8E289C98AC5C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C8A035-CF51-490F-8657-11CFFCCD3A2F}"/>
              </a:ext>
            </a:extLst>
          </p:cNvPr>
          <p:cNvGrpSpPr/>
          <p:nvPr/>
        </p:nvGrpSpPr>
        <p:grpSpPr>
          <a:xfrm>
            <a:off x="9761161" y="5464831"/>
            <a:ext cx="1978496" cy="1165143"/>
            <a:chOff x="7441661" y="5375065"/>
            <a:chExt cx="1978496" cy="11651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C0B7C5-9C5E-473C-9AD6-4155D2D27136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TaskNonClass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48EAFF-5B0F-43E6-A4A6-662BD0D13F65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9E22C3-2C74-471D-9033-B30CB488432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01578" y="4178242"/>
            <a:ext cx="3851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7BE285-0831-4BCD-AB92-CBA05FA79D83}"/>
              </a:ext>
            </a:extLst>
          </p:cNvPr>
          <p:cNvSpPr txBox="1"/>
          <p:nvPr/>
        </p:nvSpPr>
        <p:spPr>
          <a:xfrm>
            <a:off x="6930123" y="3048864"/>
            <a:ext cx="104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Add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Isosceles Triangle 1">
            <a:extLst>
              <a:ext uri="{FF2B5EF4-FFF2-40B4-BE49-F238E27FC236}">
                <a16:creationId xmlns:a16="http://schemas.microsoft.com/office/drawing/2014/main" id="{922BE82B-A06F-4618-BBDE-4FA1D5268EF4}"/>
              </a:ext>
            </a:extLst>
          </p:cNvPr>
          <p:cNvSpPr/>
          <p:nvPr/>
        </p:nvSpPr>
        <p:spPr>
          <a:xfrm flipH="1">
            <a:off x="7807690" y="308508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45ED9A-2DA1-4B46-BD6E-DA13BC09B380}"/>
              </a:ext>
            </a:extLst>
          </p:cNvPr>
          <p:cNvGrpSpPr/>
          <p:nvPr/>
        </p:nvGrpSpPr>
        <p:grpSpPr>
          <a:xfrm>
            <a:off x="4902130" y="161989"/>
            <a:ext cx="2722289" cy="1209274"/>
            <a:chOff x="862688" y="5311873"/>
            <a:chExt cx="1874540" cy="146394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13FE34-7720-4A0E-98E2-F466F16F57F0}"/>
                </a:ext>
              </a:extLst>
            </p:cNvPr>
            <p:cNvSpPr/>
            <p:nvPr/>
          </p:nvSpPr>
          <p:spPr>
            <a:xfrm>
              <a:off x="862689" y="5311873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7CF9EC-2CF4-4220-AF70-8D24DBEE7561}"/>
                </a:ext>
              </a:extLst>
            </p:cNvPr>
            <p:cNvSpPr/>
            <p:nvPr/>
          </p:nvSpPr>
          <p:spPr>
            <a:xfrm>
              <a:off x="862688" y="5657347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gson: Gson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79105A-7629-492F-ABDC-9E55518B5356}"/>
                </a:ext>
              </a:extLst>
            </p:cNvPr>
            <p:cNvSpPr/>
            <p:nvPr/>
          </p:nvSpPr>
          <p:spPr>
            <a:xfrm>
              <a:off x="867623" y="6067892"/>
              <a:ext cx="1869605" cy="70792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overwriteFile(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&lt;Task&gt;)</a:t>
              </a:r>
            </a:p>
          </p:txBody>
        </p:sp>
      </p:grpSp>
      <p:cxnSp>
        <p:nvCxnSpPr>
          <p:cNvPr id="92" name="Elbow Connector 26">
            <a:extLst>
              <a:ext uri="{FF2B5EF4-FFF2-40B4-BE49-F238E27FC236}">
                <a16:creationId xmlns:a16="http://schemas.microsoft.com/office/drawing/2014/main" id="{2FF9D2CB-7EA7-43A1-91CC-3489DF20D215}"/>
              </a:ext>
            </a:extLst>
          </p:cNvPr>
          <p:cNvCxnSpPr>
            <a:cxnSpLocks/>
          </p:cNvCxnSpPr>
          <p:nvPr/>
        </p:nvCxnSpPr>
        <p:spPr>
          <a:xfrm>
            <a:off x="6965810" y="2895850"/>
            <a:ext cx="0" cy="529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0A9551E-A0F1-4928-8787-AD6EA961FBA1}"/>
              </a:ext>
            </a:extLst>
          </p:cNvPr>
          <p:cNvSpPr txBox="1"/>
          <p:nvPr/>
        </p:nvSpPr>
        <p:spPr>
          <a:xfrm>
            <a:off x="4496748" y="2913629"/>
            <a:ext cx="104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Overwrite Storage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Isosceles Triangle 1">
            <a:extLst>
              <a:ext uri="{FF2B5EF4-FFF2-40B4-BE49-F238E27FC236}">
                <a16:creationId xmlns:a16="http://schemas.microsoft.com/office/drawing/2014/main" id="{EDF94FC1-46D4-478A-BF17-7F481B37286F}"/>
              </a:ext>
            </a:extLst>
          </p:cNvPr>
          <p:cNvSpPr/>
          <p:nvPr/>
        </p:nvSpPr>
        <p:spPr>
          <a:xfrm flipH="1">
            <a:off x="5184615" y="324036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26">
            <a:extLst>
              <a:ext uri="{FF2B5EF4-FFF2-40B4-BE49-F238E27FC236}">
                <a16:creationId xmlns:a16="http://schemas.microsoft.com/office/drawing/2014/main" id="{92BB5D3B-95AD-4CC7-8AE2-CAC6391CBB6D}"/>
              </a:ext>
            </a:extLst>
          </p:cNvPr>
          <p:cNvCxnSpPr>
            <a:cxnSpLocks/>
          </p:cNvCxnSpPr>
          <p:nvPr/>
        </p:nvCxnSpPr>
        <p:spPr>
          <a:xfrm>
            <a:off x="5374315" y="1399183"/>
            <a:ext cx="0" cy="2015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EC707C-29D6-4168-A47F-F66D803FE110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5210043" y="4645853"/>
            <a:ext cx="828316" cy="19033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EEA5E38-0BFE-42BA-8191-8DD1A1AB076A}"/>
              </a:ext>
            </a:extLst>
          </p:cNvPr>
          <p:cNvSpPr txBox="1"/>
          <p:nvPr/>
        </p:nvSpPr>
        <p:spPr>
          <a:xfrm>
            <a:off x="4902129" y="5498867"/>
            <a:ext cx="14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Return </a:t>
            </a:r>
            <a:r>
              <a:rPr lang="en-US" sz="1400" kern="0" dirty="0" err="1">
                <a:solidFill>
                  <a:sysClr val="windowText" lastClr="000000"/>
                </a:solidFill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Isosceles Triangle 1">
            <a:extLst>
              <a:ext uri="{FF2B5EF4-FFF2-40B4-BE49-F238E27FC236}">
                <a16:creationId xmlns:a16="http://schemas.microsoft.com/office/drawing/2014/main" id="{89F95606-2FD7-41D4-87C9-28BD2E7107A0}"/>
              </a:ext>
            </a:extLst>
          </p:cNvPr>
          <p:cNvSpPr/>
          <p:nvPr/>
        </p:nvSpPr>
        <p:spPr>
          <a:xfrm rot="15945597" flipH="1">
            <a:off x="6257048" y="57731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E75E8F20-675D-4E9A-92D1-FA3508620E5A}"/>
              </a:ext>
            </a:extLst>
          </p:cNvPr>
          <p:cNvSpPr/>
          <p:nvPr/>
        </p:nvSpPr>
        <p:spPr>
          <a:xfrm>
            <a:off x="6737056" y="1629407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E94F355-F567-4843-A01A-8E657368CCA1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7441648" y="897778"/>
            <a:ext cx="296404" cy="153508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6B1567-34DF-4A7F-8F32-29CAB664E42B}"/>
              </a:ext>
            </a:extLst>
          </p:cNvPr>
          <p:cNvSpPr txBox="1"/>
          <p:nvPr/>
        </p:nvSpPr>
        <p:spPr>
          <a:xfrm>
            <a:off x="6860315" y="155301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0B21B0-3E6C-460D-B405-F7497E75B6DD}"/>
              </a:ext>
            </a:extLst>
          </p:cNvPr>
          <p:cNvSpPr txBox="1"/>
          <p:nvPr/>
        </p:nvSpPr>
        <p:spPr>
          <a:xfrm>
            <a:off x="8077082" y="122990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68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909" y="1420548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3536429" y="1203859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9236" y="526750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AddCommand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704925" y="2950899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07472" y="496092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TaskList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6953979" y="1185015"/>
            <a:ext cx="26479" cy="463259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61744" y="2921397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808214" y="621512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 Storage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454952" y="991977"/>
            <a:ext cx="4071" cy="4632591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76680" y="5184367"/>
            <a:ext cx="274309" cy="341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3416431" y="1684033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22204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2319" y="5199059"/>
            <a:ext cx="5509274" cy="571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4" y="5599280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3413734" y="6016491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288043" y="5592972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171" y="5877402"/>
            <a:ext cx="2553561" cy="40102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790" y="1672387"/>
            <a:ext cx="2042945" cy="116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40">
            <a:extLst>
              <a:ext uri="{FF2B5EF4-FFF2-40B4-BE49-F238E27FC236}">
                <a16:creationId xmlns:a16="http://schemas.microsoft.com/office/drawing/2014/main" id="{16570179-EA6A-4F13-9374-EADB5A296FB1}"/>
              </a:ext>
            </a:extLst>
          </p:cNvPr>
          <p:cNvGrpSpPr/>
          <p:nvPr/>
        </p:nvGrpSpPr>
        <p:grpSpPr>
          <a:xfrm>
            <a:off x="3704926" y="1935495"/>
            <a:ext cx="359065" cy="271477"/>
            <a:chOff x="2660072" y="4394662"/>
            <a:chExt cx="276298" cy="21059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0FCD29-C026-4816-81E1-DCC27757043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3DAEF74-D261-424F-B7AC-D6B23A8AD34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FE33F-FC7B-4099-9ED6-B0DCA4BB3F6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99D23A-3872-46CB-A307-DF583079085B}"/>
              </a:ext>
            </a:extLst>
          </p:cNvPr>
          <p:cNvGrpSpPr/>
          <p:nvPr/>
        </p:nvGrpSpPr>
        <p:grpSpPr>
          <a:xfrm>
            <a:off x="3616103" y="2365820"/>
            <a:ext cx="402875" cy="284431"/>
            <a:chOff x="2660072" y="4394662"/>
            <a:chExt cx="276298" cy="21059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D360C8-619C-4569-82A3-2A01CAF4089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4CB297-A0CF-4FC2-9A15-C87239FAF4D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A99F6F-4A08-4CD9-8E77-41B985A25B4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36FAF08-D2D5-4165-9A42-18C42BE5808A}"/>
              </a:ext>
            </a:extLst>
          </p:cNvPr>
          <p:cNvSpPr/>
          <p:nvPr/>
        </p:nvSpPr>
        <p:spPr>
          <a:xfrm>
            <a:off x="3588594" y="2051838"/>
            <a:ext cx="251361" cy="3938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A07892EF-98BE-4B9A-B9D7-187E44D7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902" y="1830665"/>
            <a:ext cx="3553894" cy="4770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 all field</a:t>
            </a:r>
          </a:p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checkDateTimeFormat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date,time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C679EC1C-F28A-425D-97E1-E04EBC4B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47" y="2900821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(task)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CD05531F-439E-44D0-8D34-1983A68D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604" y="5009718"/>
            <a:ext cx="3828663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overwriteFile(</a:t>
            </a:r>
            <a:r>
              <a:rPr lang="en-US" altLang="zh-CN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&lt;Task&gt;)</a:t>
            </a: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5AD0D1F3-1584-4D26-8F81-3E754E0FC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241" y="4562090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25BF8B-1904-4757-B463-ED30135DABD4}"/>
              </a:ext>
            </a:extLst>
          </p:cNvPr>
          <p:cNvSpPr/>
          <p:nvPr/>
        </p:nvSpPr>
        <p:spPr>
          <a:xfrm>
            <a:off x="6843060" y="4532588"/>
            <a:ext cx="265106" cy="35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2AB308AC-5ECF-4196-93D0-0A70BCAA3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3955" y="489713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Text Box 25">
            <a:extLst>
              <a:ext uri="{FF2B5EF4-FFF2-40B4-BE49-F238E27FC236}">
                <a16:creationId xmlns:a16="http://schemas.microsoft.com/office/drawing/2014/main" id="{32BF2439-4FE8-4AAD-B39B-EC9CB891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87" y="4359023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1" name="Line 16">
            <a:extLst>
              <a:ext uri="{FF2B5EF4-FFF2-40B4-BE49-F238E27FC236}">
                <a16:creationId xmlns:a16="http://schemas.microsoft.com/office/drawing/2014/main" id="{8456D84F-F9CC-4E74-9610-C96818B4F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32" y="5536768"/>
            <a:ext cx="5509274" cy="5718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5A2E5C01-8358-49F2-8E75-6547394DE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925" y="3694112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6E9C49-D4B7-417F-9797-C2DF529F541E}"/>
              </a:ext>
            </a:extLst>
          </p:cNvPr>
          <p:cNvSpPr/>
          <p:nvPr/>
        </p:nvSpPr>
        <p:spPr>
          <a:xfrm>
            <a:off x="6861744" y="3664610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6E76945F-CE31-4BED-8E37-49D1C06B5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965261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 Box 25">
            <a:extLst>
              <a:ext uri="{FF2B5EF4-FFF2-40B4-BE49-F238E27FC236}">
                <a16:creationId xmlns:a16="http://schemas.microsoft.com/office/drawing/2014/main" id="{A0C76091-16DE-42E8-AD13-61E163FC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790" y="3638471"/>
            <a:ext cx="232306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(class</a:t>
            </a:r>
            <a:r>
              <a:rPr lang="en-US" sz="12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BA31D-2207-4A5F-A9AF-003F8BE84814}"/>
              </a:ext>
            </a:extLst>
          </p:cNvPr>
          <p:cNvSpPr/>
          <p:nvPr/>
        </p:nvSpPr>
        <p:spPr>
          <a:xfrm>
            <a:off x="7449081" y="24457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itchFamily="34" charset="0"/>
              </a:rPr>
              <a:t>		</a:t>
            </a:r>
            <a:endParaRPr lang="zh-CN" altLang="en-US" dirty="0"/>
          </a:p>
        </p:txBody>
      </p:sp>
      <p:sp>
        <p:nvSpPr>
          <p:cNvPr id="104" name="Text Box 25">
            <a:extLst>
              <a:ext uri="{FF2B5EF4-FFF2-40B4-BE49-F238E27FC236}">
                <a16:creationId xmlns:a16="http://schemas.microsoft.com/office/drawing/2014/main" id="{4633733D-B190-4DE4-9923-E2D4AC5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138" y="2681059"/>
            <a:ext cx="2178984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CLASS]</a:t>
            </a:r>
          </a:p>
        </p:txBody>
      </p:sp>
      <p:sp>
        <p:nvSpPr>
          <p:cNvPr id="105" name="Text Box 25">
            <a:extLst>
              <a:ext uri="{FF2B5EF4-FFF2-40B4-BE49-F238E27FC236}">
                <a16:creationId xmlns:a16="http://schemas.microsoft.com/office/drawing/2014/main" id="{25C7E8CB-61F6-4843-BC9D-FAFBABD92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820" y="3453426"/>
            <a:ext cx="2167588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CLASS]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E16B9F-5369-40A7-B13E-CC76E4D6645A}"/>
              </a:ext>
            </a:extLst>
          </p:cNvPr>
          <p:cNvGrpSpPr/>
          <p:nvPr/>
        </p:nvGrpSpPr>
        <p:grpSpPr>
          <a:xfrm>
            <a:off x="2283283" y="2596510"/>
            <a:ext cx="5327713" cy="813164"/>
            <a:chOff x="1487529" y="3328778"/>
            <a:chExt cx="6990515" cy="210533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3A13F0-70E3-4C6D-A607-FD2CD223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12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</a:t>
              </a:r>
            </a:p>
          </p:txBody>
        </p:sp>
        <p:sp>
          <p:nvSpPr>
            <p:cNvPr id="109" name="Snip Single Corner Rectangle 35">
              <a:extLst>
                <a:ext uri="{FF2B5EF4-FFF2-40B4-BE49-F238E27FC236}">
                  <a16:creationId xmlns:a16="http://schemas.microsoft.com/office/drawing/2014/main" id="{6169245C-5EFB-4A7F-9CED-B52F51FE4B8E}"/>
                </a:ext>
              </a:extLst>
            </p:cNvPr>
            <p:cNvSpPr/>
            <p:nvPr/>
          </p:nvSpPr>
          <p:spPr>
            <a:xfrm flipV="1">
              <a:off x="1524368" y="3525254"/>
              <a:ext cx="518310" cy="492903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A69CB81-3222-4320-B342-0A9188B95EB1}"/>
                </a:ext>
              </a:extLst>
            </p:cNvPr>
            <p:cNvSpPr/>
            <p:nvPr/>
          </p:nvSpPr>
          <p:spPr bwMode="auto">
            <a:xfrm>
              <a:off x="1487529" y="3328778"/>
              <a:ext cx="1722267" cy="975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FF0000"/>
                  </a:solidFill>
                  <a:latin typeface="Calibri"/>
                  <a:cs typeface="Arial" charset="0"/>
                </a:rPr>
                <a:t>alt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3D4198-3D39-43FD-81D4-8C09B32B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944" y="3418714"/>
            <a:ext cx="5305052" cy="73417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16" name="Text Box 25">
            <a:extLst>
              <a:ext uri="{FF2B5EF4-FFF2-40B4-BE49-F238E27FC236}">
                <a16:creationId xmlns:a16="http://schemas.microsoft.com/office/drawing/2014/main" id="{7359D76B-DE37-4118-8AE2-2F89EA0BC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2" y="4691475"/>
            <a:ext cx="2003015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AC6D36-511F-4D79-81B7-6A7031C873E2}"/>
              </a:ext>
            </a:extLst>
          </p:cNvPr>
          <p:cNvGrpSpPr/>
          <p:nvPr/>
        </p:nvGrpSpPr>
        <p:grpSpPr>
          <a:xfrm>
            <a:off x="6831444" y="5716975"/>
            <a:ext cx="271548" cy="289972"/>
            <a:chOff x="9734926" y="5880286"/>
            <a:chExt cx="271548" cy="28997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52E3DC-BB65-42F7-9C76-90F04EA7BE5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3A46552-3CA5-41E9-B798-A5FED7FAC51A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6" grpId="0" animBg="1"/>
      <p:bldP spid="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6" grpId="0" animBg="1"/>
      <p:bldP spid="69" grpId="0" animBg="1"/>
      <p:bldP spid="71" grpId="0" animBg="1"/>
      <p:bldP spid="72" grpId="0"/>
      <p:bldP spid="79" grpId="0" animBg="1"/>
      <p:bldP spid="80" grpId="0" animBg="1"/>
      <p:bldP spid="56" grpId="0" animBg="1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/>
      <p:bldP spid="91" grpId="0" animBg="1"/>
      <p:bldP spid="96" grpId="0" animBg="1"/>
      <p:bldP spid="97" grpId="0" animBg="1"/>
      <p:bldP spid="98" grpId="0" animBg="1"/>
      <p:bldP spid="99" grpId="0"/>
      <p:bldP spid="104" grpId="0"/>
      <p:bldP spid="105" grpId="0"/>
      <p:bldP spid="1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1247</Words>
  <Application>Microsoft Macintosh PowerPoint</Application>
  <PresentationFormat>Widescreen</PresentationFormat>
  <Paragraphs>377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Ricardo Sanchez-Macias</cp:lastModifiedBy>
  <cp:revision>57</cp:revision>
  <dcterms:created xsi:type="dcterms:W3CDTF">2020-03-29T18:40:16Z</dcterms:created>
  <dcterms:modified xsi:type="dcterms:W3CDTF">2020-04-11T06:09:49Z</dcterms:modified>
</cp:coreProperties>
</file>