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Yash Sinha" lastIdx="3" clrIdx="0"/>
  <p:cmAuthor id="1" initials="" name="Sandeep Ragh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3" authorId="0">
    <p:pos y="0" x="6000"/>
    <p:text>can we get rid of the 2D rules or do we need them to better explain 3D?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Should we have an explanation of distribution of workload/classes/ or something here?</p:text>
  </p:cm>
  <p:cm idx="1" authorId="1">
    <p:pos y="100" x="6000"/>
    <p:text>sure can you complete this slide?</p:text>
  </p:cm>
  <p:cm idx="2" authorId="0">
    <p:pos y="200" x="6000"/>
    <p:text>sure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1">
    <p:pos y="0" x="6000"/>
    <p:text>I'll take care of this; it's some pretty complex stuff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comments/comment3.xml" Type="http://schemas.openxmlformats.org/officeDocument/2006/relationships/comments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2048 </a:t>
            </a:r>
            <a:r>
              <a:rPr sz="3600" lang="en"/>
              <a:t>(3D)</a:t>
            </a:r>
            <a:r>
              <a:rPr lang="en"/>
              <a:t>  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By: Sandeep Raghunandhan and Yash Sinha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3427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Our 3-D 2048 Tile Movement/Collision Algorithm </a:t>
            </a:r>
          </a:p>
        </p:txBody>
      </p:sp>
      <p:sp>
        <p:nvSpPr>
          <p:cNvPr id="89" name="Shape 89"/>
          <p:cNvSpPr/>
          <p:nvPr/>
        </p:nvSpPr>
        <p:spPr>
          <a:xfrm>
            <a:off y="1433950" x="758075"/>
            <a:ext cy="857400" cx="954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y="1433950" x="3622775"/>
            <a:ext cy="857400" cx="954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y="1433950" x="1712975"/>
            <a:ext cy="857400" cx="954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y="1433950" x="2667875"/>
            <a:ext cy="857400" cx="954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y="1482800" x="5283975"/>
            <a:ext cy="1298100" cx="243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say you have four spaces for tiles. How many ways can you place 1,2,3, or 4 tiles in these empty spaces?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2589025" x="706100"/>
            <a:ext cy="623700" cx="391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aseline="-25000" sz="2400" lang="en"/>
              <a:t>4</a:t>
            </a:r>
            <a:r>
              <a:rPr sz="2400" lang="en"/>
              <a:t>C</a:t>
            </a:r>
            <a:r>
              <a:rPr baseline="-25000" sz="2400" lang="en"/>
              <a:t>1 </a:t>
            </a:r>
            <a:r>
              <a:rPr sz="2400" lang="en"/>
              <a:t>+ </a:t>
            </a:r>
            <a:r>
              <a:rPr baseline="-25000" sz="2400" lang="en"/>
              <a:t>4</a:t>
            </a:r>
            <a:r>
              <a:rPr sz="2400" lang="en"/>
              <a:t>C</a:t>
            </a:r>
            <a:r>
              <a:rPr baseline="-25000" sz="2400" lang="en"/>
              <a:t>2 </a:t>
            </a:r>
            <a:r>
              <a:rPr sz="2400" lang="en"/>
              <a:t>+ </a:t>
            </a:r>
            <a:r>
              <a:rPr baseline="-25000" sz="2400" lang="en"/>
              <a:t>4</a:t>
            </a:r>
            <a:r>
              <a:rPr sz="2400" lang="en"/>
              <a:t>C</a:t>
            </a:r>
            <a:r>
              <a:rPr baseline="-25000" sz="2400" lang="en"/>
              <a:t>3 </a:t>
            </a:r>
            <a:r>
              <a:rPr sz="2400" lang="en"/>
              <a:t>+ </a:t>
            </a:r>
            <a:r>
              <a:rPr baseline="-25000" sz="2400" lang="en"/>
              <a:t>4</a:t>
            </a:r>
            <a:r>
              <a:rPr sz="2400" lang="en"/>
              <a:t>C</a:t>
            </a:r>
            <a:r>
              <a:rPr baseline="-25000" sz="2400" lang="en"/>
              <a:t>4</a:t>
            </a:r>
            <a:r>
              <a:rPr sz="2400" lang="en"/>
              <a:t>= 15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3652875" x="1920700"/>
            <a:ext cy="11075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Based on how many tiles there are, what numbers the tiles hold, and how the tiles are arranged, we can determine how tiles collide and move.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Multivariable calculus helps for this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81200" x="139049"/>
            <a:ext cy="3788399" cx="577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y="1685050" x="6092075"/>
            <a:ext cy="3284700" cx="266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 and DOWN  hold the y-index to constant 0 and 3, and look at all tiles above and below that given index respectively.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LEFT and RIGHT, hold x-index constant to 0 and 3 and look at tiles to the left and right of that given index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IN and OUT hold z-index constant to 0 and 3 and look at tiles behind and infront of that given index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1185700" x="6092075"/>
            <a:ext cy="600899" cx="278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 activeTiles[x][y][z] represent a Tile at position (x,y,z)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Looking for the arrangement of tiles allows us to pattern match to given specific tile collision handling method.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 a given group of 4 spaces, you can have 1, 2, 3, 4 or no tiles. So we wrote collision cases for each of these possibilities. (Ended up with 90 if-else statements and 3000 lines of code)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Clean Slate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397600"/>
            <a:ext cy="3752050" cx="44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1247450" x="5060375"/>
            <a:ext cy="3636300" cx="369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Two tiles are placed on the board in the beginning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Click and drag on the board to change your view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Board is translucent so you can see most of the tiles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Controls: use arrow keys to shift the tiles up, down, left, and right. Use Q to move the tiles into the screen and E to move the tiles toward you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 tile is spawned on each move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Demonstration of 3D Game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During each round of play, the player hits an arrow key which causes certain pieces on the board to shift a certain direction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 tile is spawned during most rounds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When two tiles join, one disappears and the number on the other doubles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Keep playing until you have created a 2048 tile or until you get bored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 Manager: Sandeep Raghunandhan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Status Reports: Yash Sinha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Classes: Tile (abstract), Tile3D, ThreeD2048Graphics, Driver2048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Distribution of work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Sandeep: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Movement (Vector math/Matrices)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Collision cases (majority)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Tile design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JUnit tests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Program testing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3DTile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Yash: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Animation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Driver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Some collision cases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Tile abstract class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Web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Rules of the 3-D Version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Pretty much the same as those of 2D with a few changes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64 possible tiles in 3-Dimensions, stacked in 4 planes of 16 tiles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3 axes of movements (x-axis, y-axis, z-axis)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spawns a tile on every move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Java3D Fundamentals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1800" lang="en"/>
              <a:t>SimpleUniverse </a:t>
            </a:r>
            <a:r>
              <a:rPr sz="1800" lang="en"/>
              <a:t>- gets the basics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ready for the programmer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/>
              <a:t>Canvas3D</a:t>
            </a:r>
            <a:r>
              <a:rPr sz="1800" lang="en"/>
              <a:t> - your place to draw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/>
              <a:t>BranchGroup</a:t>
            </a:r>
            <a:r>
              <a:rPr sz="1800" lang="en"/>
              <a:t> - what objects you want to draw and how to draw them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/>
              <a:t>TransformGroup </a:t>
            </a:r>
            <a:r>
              <a:rPr sz="1800" lang="en"/>
              <a:t>- what objects to move and how to move them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/>
              <a:t>Transform3D</a:t>
            </a:r>
            <a:r>
              <a:rPr sz="1800" lang="en"/>
              <a:t> - how to move your objects in 3-D space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/>
              <a:t>Alpha </a:t>
            </a:r>
            <a:r>
              <a:rPr sz="1800" lang="en"/>
              <a:t>- converts time to a floating point value [0.0, 1.0] used for animation</a:t>
            </a:r>
          </a:p>
          <a:p>
            <a:pPr>
              <a:spcBef>
                <a:spcPts val="0"/>
              </a:spcBef>
              <a:buNone/>
            </a:pPr>
            <a:r>
              <a:rPr u="sng" sz="1800" lang="en"/>
              <a:t>Interpolator</a:t>
            </a:r>
            <a:r>
              <a:rPr sz="1800" lang="en"/>
              <a:t> - allows you to do a certain kind of animation (translating, scaling, rotation, color changing, transparency changing, etc). Uses the following: TransformGroup, Transform3D, Alpha.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35375" x="5589975"/>
            <a:ext cy="2018000" cx="3234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Binding Data Structure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52112" x="457200"/>
            <a:ext cy="3533775" cx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1926300" x="5627075"/>
            <a:ext cy="1679699" cx="2795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Associates a key (an input) with a specific action (an output), a simple form of mapping. A class called Movement extends AbstractAction, and each of the 6-directional movements in 3-D extend Movement.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Tile3D extends Tile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3" x="741950"/>
            <a:ext cy="3882900" cx="29100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1555425" x="4242050"/>
            <a:ext cy="2721899" cx="411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Holds the concept of a tile in 3-D space. The color of the tile is specified using a 3 tuple floating point code (Color3f from Java3D)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Has methods to “draw” and “move” the tile into a BranchGroup.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Stores a public static TransformGroup[ ] [ ] [ ] array to keep track of the active tiles. Made public for easy access. Each tile has a unique TransformGroup so that it can be scaled and placed in the right position in 3-D space.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Structure:3-Dimensional Arrays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 had three different 3-D arrays which all needed to be in sync with one another.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BranchGroup[ ][ ][ ] </a:t>
            </a:r>
            <a:r>
              <a:rPr sz="2400" lang="en">
                <a:solidFill>
                  <a:srgbClr val="4A86E8"/>
                </a:solidFill>
              </a:rPr>
              <a:t>graphicTiles</a:t>
            </a:r>
            <a:r>
              <a:rPr sz="2400" lang="en"/>
              <a:t>; </a:t>
            </a:r>
            <a:r>
              <a:rPr sz="1800" lang="en"/>
              <a:t>// Keeps track of tiles of screen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TransformGroup[ ][ ][ ] </a:t>
            </a:r>
            <a:r>
              <a:rPr sz="2400" lang="en">
                <a:solidFill>
                  <a:srgbClr val="FF0000"/>
                </a:solidFill>
              </a:rPr>
              <a:t>tg_Global</a:t>
            </a:r>
            <a:r>
              <a:rPr sz="2400" lang="en"/>
              <a:t>; </a:t>
            </a:r>
            <a:r>
              <a:rPr sz="1800" lang="en"/>
              <a:t>// Keeps track of positions and size of each tile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Tile3D[ ][ ][ ]  activeTiles; </a:t>
            </a:r>
            <a:r>
              <a:rPr sz="1800" lang="en"/>
              <a:t>//Keeps track of tiles “behind the scenes”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