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3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5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43F1-81AF-6742-8476-7995E888E0E4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8F54-45B7-6948-8E18-2CDB9F22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13775" y="2329242"/>
            <a:ext cx="1870736" cy="8009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Linux Machine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43404" y="4538399"/>
            <a:ext cx="1540972" cy="804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Arduino</a:t>
            </a:r>
            <a:r>
              <a:rPr lang="en-US" sz="1100" dirty="0" smtClean="0"/>
              <a:t>/Raspberry PI</a:t>
            </a:r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772547" y="4538400"/>
            <a:ext cx="1540972" cy="8043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Beaglebone</a:t>
            </a:r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2442044" y="5989834"/>
            <a:ext cx="956823" cy="375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IR Device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5683425" y="5989834"/>
            <a:ext cx="790763" cy="375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Motion sensor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1072918" y="2338004"/>
            <a:ext cx="1540972" cy="7921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Android / </a:t>
            </a:r>
            <a:r>
              <a:rPr lang="en-US" sz="1100" dirty="0" err="1" smtClean="0"/>
              <a:t>iOS</a:t>
            </a:r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2533464" y="4966140"/>
            <a:ext cx="762001" cy="2802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AJ lib</a:t>
            </a:r>
            <a:endParaRPr lang="en-US" sz="800" dirty="0"/>
          </a:p>
        </p:txBody>
      </p:sp>
      <p:sp>
        <p:nvSpPr>
          <p:cNvPr id="43" name="Rounded Rectangle 42"/>
          <p:cNvSpPr/>
          <p:nvPr/>
        </p:nvSpPr>
        <p:spPr>
          <a:xfrm>
            <a:off x="6474949" y="4925848"/>
            <a:ext cx="762001" cy="2802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AJ lib</a:t>
            </a:r>
            <a:endParaRPr 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1495045" y="2786379"/>
            <a:ext cx="762001" cy="2802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AJ lib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1368237" y="5989834"/>
            <a:ext cx="956823" cy="375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Light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6702935" y="5989834"/>
            <a:ext cx="790763" cy="375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Temp. Sensor</a:t>
            </a:r>
            <a:endParaRPr lang="en-US" sz="1100" dirty="0"/>
          </a:p>
        </p:txBody>
      </p:sp>
      <p:cxnSp>
        <p:nvCxnSpPr>
          <p:cNvPr id="47" name="Elbow Connector 46"/>
          <p:cNvCxnSpPr>
            <a:stCxn id="37" idx="2"/>
            <a:endCxn id="39" idx="0"/>
          </p:cNvCxnSpPr>
          <p:nvPr/>
        </p:nvCxnSpPr>
        <p:spPr>
          <a:xfrm rot="16200000" flipH="1">
            <a:off x="2443635" y="5513013"/>
            <a:ext cx="647076" cy="3065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2"/>
            <a:endCxn id="45" idx="0"/>
          </p:cNvCxnSpPr>
          <p:nvPr/>
        </p:nvCxnSpPr>
        <p:spPr>
          <a:xfrm rot="5400000">
            <a:off x="1906732" y="5282676"/>
            <a:ext cx="647076" cy="7672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8" idx="2"/>
            <a:endCxn id="40" idx="0"/>
          </p:cNvCxnSpPr>
          <p:nvPr/>
        </p:nvCxnSpPr>
        <p:spPr>
          <a:xfrm rot="5400000">
            <a:off x="5987382" y="5434183"/>
            <a:ext cx="647076" cy="46422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8" idx="2"/>
            <a:endCxn id="46" idx="0"/>
          </p:cNvCxnSpPr>
          <p:nvPr/>
        </p:nvCxnSpPr>
        <p:spPr>
          <a:xfrm rot="16200000" flipH="1">
            <a:off x="6497137" y="5388654"/>
            <a:ext cx="647076" cy="55528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212909" y="2812561"/>
            <a:ext cx="762001" cy="2802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AJ lib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1176955" y="1502751"/>
            <a:ext cx="6822965" cy="148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-Down Arrow 54"/>
          <p:cNvSpPr/>
          <p:nvPr/>
        </p:nvSpPr>
        <p:spPr>
          <a:xfrm>
            <a:off x="1797888" y="1725170"/>
            <a:ext cx="131380" cy="54303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/>
          <p:cNvSpPr/>
          <p:nvPr/>
        </p:nvSpPr>
        <p:spPr>
          <a:xfrm>
            <a:off x="4384034" y="1725170"/>
            <a:ext cx="131380" cy="54303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75151" y="1256772"/>
            <a:ext cx="549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AJ Bus</a:t>
            </a:r>
            <a:endParaRPr lang="en-US" sz="1100" dirty="0"/>
          </a:p>
        </p:txBody>
      </p:sp>
      <p:sp>
        <p:nvSpPr>
          <p:cNvPr id="61" name="Rectangle 60"/>
          <p:cNvSpPr/>
          <p:nvPr/>
        </p:nvSpPr>
        <p:spPr>
          <a:xfrm>
            <a:off x="1063958" y="2329242"/>
            <a:ext cx="559501" cy="1664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AJ Client</a:t>
            </a:r>
            <a:endParaRPr lang="en-US" sz="700" dirty="0"/>
          </a:p>
        </p:txBody>
      </p:sp>
      <p:sp>
        <p:nvSpPr>
          <p:cNvPr id="62" name="Rectangle 61"/>
          <p:cNvSpPr/>
          <p:nvPr/>
        </p:nvSpPr>
        <p:spPr>
          <a:xfrm>
            <a:off x="3613775" y="2329242"/>
            <a:ext cx="559501" cy="1664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AJ Client</a:t>
            </a:r>
            <a:endParaRPr lang="en-US" sz="700" dirty="0"/>
          </a:p>
        </p:txBody>
      </p:sp>
      <p:sp>
        <p:nvSpPr>
          <p:cNvPr id="63" name="Rectangle 62"/>
          <p:cNvSpPr/>
          <p:nvPr/>
        </p:nvSpPr>
        <p:spPr>
          <a:xfrm>
            <a:off x="1843404" y="4538400"/>
            <a:ext cx="559501" cy="1664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AJ Service</a:t>
            </a:r>
            <a:endParaRPr lang="en-US" sz="700" dirty="0"/>
          </a:p>
        </p:txBody>
      </p:sp>
      <p:sp>
        <p:nvSpPr>
          <p:cNvPr id="64" name="Rectangle 63"/>
          <p:cNvSpPr/>
          <p:nvPr/>
        </p:nvSpPr>
        <p:spPr>
          <a:xfrm>
            <a:off x="5772547" y="4538400"/>
            <a:ext cx="559501" cy="1664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AJ Service</a:t>
            </a:r>
            <a:endParaRPr lang="en-US" sz="700" dirty="0"/>
          </a:p>
        </p:txBody>
      </p:sp>
      <p:sp>
        <p:nvSpPr>
          <p:cNvPr id="68" name="Rectangle 67"/>
          <p:cNvSpPr/>
          <p:nvPr/>
        </p:nvSpPr>
        <p:spPr>
          <a:xfrm>
            <a:off x="7701158" y="5989835"/>
            <a:ext cx="903801" cy="375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Ultra Sonic </a:t>
            </a:r>
            <a:r>
              <a:rPr lang="en-US" sz="1100" dirty="0" smtClean="0"/>
              <a:t>Sensor</a:t>
            </a:r>
            <a:endParaRPr lang="en-US" sz="1100" dirty="0"/>
          </a:p>
        </p:txBody>
      </p:sp>
      <p:cxnSp>
        <p:nvCxnSpPr>
          <p:cNvPr id="69" name="Elbow Connector 68"/>
          <p:cNvCxnSpPr>
            <a:stCxn id="38" idx="2"/>
            <a:endCxn id="68" idx="0"/>
          </p:cNvCxnSpPr>
          <p:nvPr/>
        </p:nvCxnSpPr>
        <p:spPr>
          <a:xfrm rot="16200000" flipH="1">
            <a:off x="7024508" y="4861283"/>
            <a:ext cx="647077" cy="161002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93748" y="5989835"/>
            <a:ext cx="790763" cy="375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CEC device</a:t>
            </a:r>
            <a:endParaRPr lang="en-US" sz="1100" dirty="0"/>
          </a:p>
        </p:txBody>
      </p:sp>
      <p:cxnSp>
        <p:nvCxnSpPr>
          <p:cNvPr id="73" name="Elbow Connector 72"/>
          <p:cNvCxnSpPr>
            <a:stCxn id="38" idx="2"/>
            <a:endCxn id="72" idx="0"/>
          </p:cNvCxnSpPr>
          <p:nvPr/>
        </p:nvCxnSpPr>
        <p:spPr>
          <a:xfrm rot="5400000">
            <a:off x="5492544" y="4939345"/>
            <a:ext cx="647077" cy="145390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13891" y="3229031"/>
            <a:ext cx="1770143" cy="11813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4693748" y="3229031"/>
            <a:ext cx="1849286" cy="11813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8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Standard Client</a:t>
            </a:r>
          </a:p>
          <a:p>
            <a:pPr lvl="1"/>
            <a:r>
              <a:rPr lang="en-US" dirty="0" smtClean="0"/>
              <a:t>Implement services</a:t>
            </a:r>
          </a:p>
          <a:p>
            <a:pPr lvl="2"/>
            <a:r>
              <a:rPr lang="en-US" dirty="0" smtClean="0"/>
              <a:t>About</a:t>
            </a:r>
          </a:p>
          <a:p>
            <a:pPr lvl="2"/>
            <a:r>
              <a:rPr lang="en-US" dirty="0" smtClean="0"/>
              <a:t>Onboard</a:t>
            </a:r>
            <a:endParaRPr lang="en-US" dirty="0" smtClean="0"/>
          </a:p>
          <a:p>
            <a:pPr lvl="2"/>
            <a:r>
              <a:rPr lang="en-US" dirty="0" smtClean="0"/>
              <a:t>Notification: consumer</a:t>
            </a:r>
          </a:p>
          <a:p>
            <a:pPr lvl="2"/>
            <a:r>
              <a:rPr lang="en-US" dirty="0" smtClean="0"/>
              <a:t>Control Panel: controller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9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client</a:t>
            </a:r>
          </a:p>
          <a:p>
            <a:pPr lvl="1"/>
            <a:r>
              <a:rPr lang="en-US" dirty="0" smtClean="0"/>
              <a:t>Standard Client</a:t>
            </a:r>
          </a:p>
          <a:p>
            <a:pPr lvl="1"/>
            <a:r>
              <a:rPr lang="en-US" dirty="0" smtClean="0"/>
              <a:t>Implement services</a:t>
            </a:r>
          </a:p>
          <a:p>
            <a:pPr lvl="2"/>
            <a:r>
              <a:rPr lang="en-US" dirty="0" smtClean="0"/>
              <a:t>About</a:t>
            </a:r>
          </a:p>
          <a:p>
            <a:pPr lvl="2"/>
            <a:r>
              <a:rPr lang="en-US" dirty="0" smtClean="0"/>
              <a:t>Onboard</a:t>
            </a:r>
          </a:p>
          <a:p>
            <a:pPr lvl="2"/>
            <a:r>
              <a:rPr lang="en-US" dirty="0" smtClean="0"/>
              <a:t>Notification: consumer</a:t>
            </a:r>
          </a:p>
          <a:p>
            <a:pPr lvl="2"/>
            <a:r>
              <a:rPr lang="en-US" dirty="0" smtClean="0"/>
              <a:t>Control Panel: controller</a:t>
            </a:r>
            <a:endParaRPr lang="en-US" dirty="0" smtClean="0"/>
          </a:p>
          <a:p>
            <a:pPr lvl="2"/>
            <a:r>
              <a:rPr lang="en-US" dirty="0" smtClean="0"/>
              <a:t>Routing node for other Thin Client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12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/Raspberry PI</a:t>
            </a:r>
          </a:p>
          <a:p>
            <a:pPr lvl="1"/>
            <a:r>
              <a:rPr lang="en-US" dirty="0" smtClean="0"/>
              <a:t>OS:</a:t>
            </a:r>
          </a:p>
          <a:p>
            <a:pPr lvl="2"/>
            <a:r>
              <a:rPr lang="en-US" dirty="0" err="1" smtClean="0"/>
              <a:t>Arduino</a:t>
            </a:r>
            <a:r>
              <a:rPr lang="en-US" dirty="0" smtClean="0"/>
              <a:t>: </a:t>
            </a:r>
            <a:r>
              <a:rPr lang="en-US" dirty="0" err="1" smtClean="0"/>
              <a:t>DuinOS</a:t>
            </a:r>
            <a:endParaRPr lang="en-US" dirty="0" smtClean="0"/>
          </a:p>
          <a:p>
            <a:pPr lvl="2"/>
            <a:r>
              <a:rPr lang="en-US" dirty="0" smtClean="0"/>
              <a:t>Raspberry PI: </a:t>
            </a:r>
            <a:r>
              <a:rPr lang="en-US" dirty="0" err="1" smtClean="0"/>
              <a:t>Raspbian</a:t>
            </a:r>
            <a:endParaRPr lang="en-US" dirty="0" smtClean="0"/>
          </a:p>
          <a:p>
            <a:pPr lvl="1"/>
            <a:r>
              <a:rPr lang="en-US" dirty="0" smtClean="0"/>
              <a:t>Thin Client</a:t>
            </a:r>
            <a:endParaRPr lang="en-US" dirty="0" smtClean="0"/>
          </a:p>
          <a:p>
            <a:pPr lvl="1"/>
            <a:r>
              <a:rPr lang="en-US" dirty="0" smtClean="0"/>
              <a:t>Implement services</a:t>
            </a:r>
          </a:p>
          <a:p>
            <a:pPr lvl="2"/>
            <a:r>
              <a:rPr lang="en-US" dirty="0" smtClean="0"/>
              <a:t>About</a:t>
            </a:r>
          </a:p>
          <a:p>
            <a:pPr lvl="2"/>
            <a:r>
              <a:rPr lang="en-US" dirty="0" smtClean="0"/>
              <a:t>Control Panel: </a:t>
            </a:r>
            <a:r>
              <a:rPr lang="en-US" dirty="0" err="1" smtClean="0"/>
              <a:t>controllee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3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Beaglebone</a:t>
            </a:r>
            <a:endParaRPr lang="en-US" dirty="0" smtClean="0"/>
          </a:p>
          <a:p>
            <a:pPr lvl="1"/>
            <a:r>
              <a:rPr lang="en-US" dirty="0" smtClean="0"/>
              <a:t>OS: Snappy Ubuntu Core</a:t>
            </a:r>
          </a:p>
          <a:p>
            <a:pPr lvl="1"/>
            <a:r>
              <a:rPr lang="en-US" dirty="0" smtClean="0"/>
              <a:t>Thin Client</a:t>
            </a:r>
          </a:p>
          <a:p>
            <a:pPr lvl="1"/>
            <a:r>
              <a:rPr lang="en-US" dirty="0" smtClean="0"/>
              <a:t>Implement services</a:t>
            </a:r>
          </a:p>
          <a:p>
            <a:pPr lvl="2"/>
            <a:r>
              <a:rPr lang="en-US" dirty="0" smtClean="0"/>
              <a:t>About</a:t>
            </a:r>
          </a:p>
          <a:p>
            <a:pPr lvl="2"/>
            <a:r>
              <a:rPr lang="en-US" dirty="0" smtClean="0"/>
              <a:t>Notification: Producer</a:t>
            </a:r>
          </a:p>
        </p:txBody>
      </p:sp>
    </p:spTree>
    <p:extLst>
      <p:ext uri="{BB962C8B-B14F-4D97-AF65-F5344CB8AC3E}">
        <p14:creationId xmlns:p14="http://schemas.microsoft.com/office/powerpoint/2010/main" val="185711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124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Demo Overview</vt:lpstr>
      <vt:lpstr>Architecture Overview</vt:lpstr>
      <vt:lpstr>Client Overview</vt:lpstr>
      <vt:lpstr>Client Overview</vt:lpstr>
      <vt:lpstr>Client Overview</vt:lpstr>
      <vt:lpstr>Client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T. Le</dc:creator>
  <cp:lastModifiedBy>Hieu T. Le</cp:lastModifiedBy>
  <cp:revision>23</cp:revision>
  <dcterms:created xsi:type="dcterms:W3CDTF">2015-02-01T05:06:51Z</dcterms:created>
  <dcterms:modified xsi:type="dcterms:W3CDTF">2015-02-01T08:55:16Z</dcterms:modified>
</cp:coreProperties>
</file>