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5" d="100"/>
          <a:sy n="145" d="100"/>
        </p:scale>
        <p:origin x="-140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6024A-4E5D-4C44-9B24-550BF3F1B57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A099-90D3-3C4C-9681-97B0F724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4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(1/12/15 17:30) -----</a:t>
            </a:r>
          </a:p>
          <a:p>
            <a:r>
              <a:rPr lang="en-US"/>
              <a:t>Task assignment to be detail later</a:t>
            </a:r>
          </a:p>
          <a:p>
            <a:r>
              <a:rPr lang="en-US"/>
              <a:t>Sensor: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A099-90D3-3C4C-9681-97B0F7248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(1/12/15 17:30) -----</a:t>
            </a:r>
          </a:p>
          <a:p>
            <a:r>
              <a:rPr lang="en-US"/>
              <a:t>HipChat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A099-90D3-3C4C-9681-97B0F7248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05F-7C92-AD4B-B677-B16226B278A9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17-9B1E-2444-A692-20FDB3D2E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05F-7C92-AD4B-B677-B16226B278A9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17-9B1E-2444-A692-20FDB3D2E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05F-7C92-AD4B-B677-B16226B278A9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17-9B1E-2444-A692-20FDB3D2E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3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05F-7C92-AD4B-B677-B16226B278A9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17-9B1E-2444-A692-20FDB3D2E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05F-7C92-AD4B-B677-B16226B278A9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17-9B1E-2444-A692-20FDB3D2E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05F-7C92-AD4B-B677-B16226B278A9}" type="datetimeFigureOut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17-9B1E-2444-A692-20FDB3D2E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05F-7C92-AD4B-B677-B16226B278A9}" type="datetimeFigureOut">
              <a:rPr lang="en-US" smtClean="0"/>
              <a:t>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17-9B1E-2444-A692-20FDB3D2E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05F-7C92-AD4B-B677-B16226B278A9}" type="datetimeFigureOut">
              <a:rPr lang="en-US" smtClean="0"/>
              <a:t>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17-9B1E-2444-A692-20FDB3D2E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5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05F-7C92-AD4B-B677-B16226B278A9}" type="datetimeFigureOut">
              <a:rPr lang="en-US" smtClean="0"/>
              <a:t>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17-9B1E-2444-A692-20FDB3D2E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1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05F-7C92-AD4B-B677-B16226B278A9}" type="datetimeFigureOut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17-9B1E-2444-A692-20FDB3D2E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0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05F-7C92-AD4B-B677-B16226B278A9}" type="datetimeFigureOut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17-9B1E-2444-A692-20FDB3D2E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E005F-7C92-AD4B-B677-B16226B278A9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A17-9B1E-2444-A692-20FDB3D2E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1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ot.eclipse.org" TargetMode="External"/><Relationship Id="rId3" Type="http://schemas.openxmlformats.org/officeDocument/2006/relationships/hyperlink" Target="http://mqt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Alljoyn</a:t>
            </a:r>
            <a:r>
              <a:rPr lang="en-US" dirty="0" smtClean="0"/>
              <a:t>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dirty="0" err="1" smtClean="0"/>
              <a:t>IoT</a:t>
            </a:r>
            <a:r>
              <a:rPr lang="en-US" dirty="0" smtClean="0"/>
              <a:t> theory and framework</a:t>
            </a:r>
          </a:p>
          <a:p>
            <a:pPr lvl="1"/>
            <a:r>
              <a:rPr lang="en-US" dirty="0" err="1" smtClean="0"/>
              <a:t>Alljoyn</a:t>
            </a:r>
            <a:endParaRPr lang="en-US" dirty="0" smtClean="0"/>
          </a:p>
          <a:p>
            <a:pPr lvl="1"/>
            <a:r>
              <a:rPr lang="en-US" dirty="0" err="1" smtClean="0"/>
              <a:t>Thethingsystem</a:t>
            </a:r>
            <a:endParaRPr lang="en-US" dirty="0"/>
          </a:p>
          <a:p>
            <a:pPr lvl="1"/>
            <a:r>
              <a:rPr lang="en-US" dirty="0" err="1" smtClean="0"/>
              <a:t>ThingSpeak</a:t>
            </a:r>
            <a:endParaRPr lang="en-US" dirty="0" smtClean="0"/>
          </a:p>
          <a:p>
            <a:r>
              <a:rPr lang="en-US" dirty="0" smtClean="0"/>
              <a:t>Define a common framework for </a:t>
            </a:r>
            <a:r>
              <a:rPr lang="en-US" dirty="0" err="1" smtClean="0"/>
              <a:t>IoT</a:t>
            </a:r>
            <a:r>
              <a:rPr lang="en-US" dirty="0" smtClean="0"/>
              <a:t>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9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 </a:t>
            </a:r>
            <a:r>
              <a:rPr lang="en-US" dirty="0" err="1" smtClean="0"/>
              <a:t>Alljoyn</a:t>
            </a:r>
            <a:endParaRPr lang="en-US" dirty="0" smtClean="0"/>
          </a:p>
          <a:p>
            <a:r>
              <a:rPr lang="en-US" dirty="0" smtClean="0"/>
              <a:t>Phase 1.5: MQTT</a:t>
            </a:r>
          </a:p>
          <a:p>
            <a:r>
              <a:rPr lang="en-US" dirty="0" smtClean="0"/>
              <a:t>Phase 2: </a:t>
            </a:r>
            <a:r>
              <a:rPr lang="en-US" dirty="0" err="1" smtClean="0"/>
              <a:t>Thethingsystem</a:t>
            </a:r>
            <a:endParaRPr lang="en-US" dirty="0" smtClean="0"/>
          </a:p>
          <a:p>
            <a:r>
              <a:rPr lang="en-US" dirty="0" smtClean="0"/>
              <a:t>Phase 3: </a:t>
            </a:r>
            <a:r>
              <a:rPr lang="en-US" dirty="0" err="1" smtClean="0"/>
              <a:t>ThingSpeak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54" y="1588143"/>
            <a:ext cx="7155793" cy="46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7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0088" y="1944410"/>
            <a:ext cx="1870736" cy="8009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Linux Machine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359448" y="4538399"/>
            <a:ext cx="1540972" cy="804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Arduino</a:t>
            </a:r>
            <a:r>
              <a:rPr lang="en-US" sz="1100" dirty="0" smtClean="0"/>
              <a:t>/Raspberry PI</a:t>
            </a:r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64341" y="4538400"/>
            <a:ext cx="1540972" cy="8043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Beaglebone</a:t>
            </a:r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958088" y="5989834"/>
            <a:ext cx="956823" cy="375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Device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775219" y="5989834"/>
            <a:ext cx="790763" cy="375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Sensor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841104" y="1953172"/>
            <a:ext cx="1540972" cy="7921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Android / </a:t>
            </a:r>
            <a:r>
              <a:rPr lang="en-US" sz="1100" dirty="0" err="1" smtClean="0"/>
              <a:t>iOS</a:t>
            </a:r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2049508" y="4966140"/>
            <a:ext cx="762001" cy="2802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AJ lib</a:t>
            </a:r>
            <a:endParaRPr lang="en-US" sz="800" dirty="0"/>
          </a:p>
        </p:txBody>
      </p:sp>
      <p:sp>
        <p:nvSpPr>
          <p:cNvPr id="12" name="Rounded Rectangle 11"/>
          <p:cNvSpPr/>
          <p:nvPr/>
        </p:nvSpPr>
        <p:spPr>
          <a:xfrm>
            <a:off x="4566743" y="4925848"/>
            <a:ext cx="762001" cy="2802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AJ lib</a:t>
            </a:r>
            <a:endParaRPr lang="en-US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2263231" y="2401547"/>
            <a:ext cx="762001" cy="2802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AJ lib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884281" y="5989834"/>
            <a:ext cx="956823" cy="375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Device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4794729" y="5989834"/>
            <a:ext cx="790763" cy="375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Sensor</a:t>
            </a:r>
            <a:endParaRPr lang="en-US" sz="1100" dirty="0"/>
          </a:p>
        </p:txBody>
      </p:sp>
      <p:cxnSp>
        <p:nvCxnSpPr>
          <p:cNvPr id="23" name="Elbow Connector 22"/>
          <p:cNvCxnSpPr>
            <a:stCxn id="5" idx="2"/>
            <a:endCxn id="8" idx="0"/>
          </p:cNvCxnSpPr>
          <p:nvPr/>
        </p:nvCxnSpPr>
        <p:spPr>
          <a:xfrm rot="16200000" flipH="1">
            <a:off x="1959679" y="5513013"/>
            <a:ext cx="647076" cy="3065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6" idx="0"/>
          </p:cNvCxnSpPr>
          <p:nvPr/>
        </p:nvCxnSpPr>
        <p:spPr>
          <a:xfrm rot="5400000">
            <a:off x="1422776" y="5282676"/>
            <a:ext cx="647076" cy="7672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2"/>
            <a:endCxn id="9" idx="0"/>
          </p:cNvCxnSpPr>
          <p:nvPr/>
        </p:nvCxnSpPr>
        <p:spPr>
          <a:xfrm rot="5400000">
            <a:off x="4079176" y="5434183"/>
            <a:ext cx="647076" cy="46422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2"/>
            <a:endCxn id="17" idx="0"/>
          </p:cNvCxnSpPr>
          <p:nvPr/>
        </p:nvCxnSpPr>
        <p:spPr>
          <a:xfrm rot="16200000" flipH="1">
            <a:off x="4588931" y="5388654"/>
            <a:ext cx="647076" cy="55528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389222" y="2427729"/>
            <a:ext cx="762001" cy="2802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AJ lib</a:t>
            </a:r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6434120" y="4538400"/>
            <a:ext cx="1540972" cy="8043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DIRECTV STB</a:t>
            </a:r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40" name="Rounded Rectangle 39"/>
          <p:cNvSpPr/>
          <p:nvPr/>
        </p:nvSpPr>
        <p:spPr>
          <a:xfrm>
            <a:off x="6829971" y="4920438"/>
            <a:ext cx="762001" cy="2802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AJ lib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1278759" y="3442138"/>
            <a:ext cx="6822965" cy="148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-Down Arrow 54"/>
          <p:cNvSpPr/>
          <p:nvPr/>
        </p:nvSpPr>
        <p:spPr>
          <a:xfrm>
            <a:off x="2575034" y="2837790"/>
            <a:ext cx="131380" cy="54303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-Down Arrow 55"/>
          <p:cNvSpPr/>
          <p:nvPr/>
        </p:nvSpPr>
        <p:spPr>
          <a:xfrm>
            <a:off x="5661572" y="2837790"/>
            <a:ext cx="131380" cy="54303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/>
          <p:cNvSpPr/>
          <p:nvPr/>
        </p:nvSpPr>
        <p:spPr>
          <a:xfrm>
            <a:off x="2197541" y="3673363"/>
            <a:ext cx="194104" cy="80229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/>
          <p:cNvSpPr/>
          <p:nvPr/>
        </p:nvSpPr>
        <p:spPr>
          <a:xfrm>
            <a:off x="4546535" y="3673363"/>
            <a:ext cx="194104" cy="80229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-Down Arrow 58"/>
          <p:cNvSpPr/>
          <p:nvPr/>
        </p:nvSpPr>
        <p:spPr>
          <a:xfrm>
            <a:off x="7105872" y="3673363"/>
            <a:ext cx="194104" cy="80229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176955" y="3196159"/>
            <a:ext cx="549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AJ Bus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1832144" y="1944410"/>
            <a:ext cx="559501" cy="16641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AJ Client</a:t>
            </a:r>
            <a:endParaRPr lang="en-US" sz="700" dirty="0"/>
          </a:p>
        </p:txBody>
      </p:sp>
      <p:sp>
        <p:nvSpPr>
          <p:cNvPr id="66" name="Rectangle 65"/>
          <p:cNvSpPr/>
          <p:nvPr/>
        </p:nvSpPr>
        <p:spPr>
          <a:xfrm>
            <a:off x="4790088" y="1944410"/>
            <a:ext cx="559501" cy="16641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AJ Client</a:t>
            </a:r>
            <a:endParaRPr lang="en-US" sz="700" dirty="0"/>
          </a:p>
        </p:txBody>
      </p:sp>
      <p:sp>
        <p:nvSpPr>
          <p:cNvPr id="67" name="Rectangle 66"/>
          <p:cNvSpPr/>
          <p:nvPr/>
        </p:nvSpPr>
        <p:spPr>
          <a:xfrm>
            <a:off x="1359448" y="4538400"/>
            <a:ext cx="559501" cy="16641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AJ Service</a:t>
            </a:r>
            <a:endParaRPr lang="en-US" sz="700" dirty="0"/>
          </a:p>
        </p:txBody>
      </p:sp>
      <p:sp>
        <p:nvSpPr>
          <p:cNvPr id="73" name="Rectangle 72"/>
          <p:cNvSpPr/>
          <p:nvPr/>
        </p:nvSpPr>
        <p:spPr>
          <a:xfrm>
            <a:off x="3864341" y="4538400"/>
            <a:ext cx="559501" cy="16641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AJ Service</a:t>
            </a:r>
            <a:endParaRPr lang="en-US" sz="700" dirty="0"/>
          </a:p>
        </p:txBody>
      </p:sp>
      <p:sp>
        <p:nvSpPr>
          <p:cNvPr id="74" name="Rectangle 73"/>
          <p:cNvSpPr/>
          <p:nvPr/>
        </p:nvSpPr>
        <p:spPr>
          <a:xfrm>
            <a:off x="6434120" y="4538399"/>
            <a:ext cx="559501" cy="16641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AJ Service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10072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An application run on Linux and/or Android</a:t>
            </a:r>
          </a:p>
          <a:p>
            <a:pPr lvl="1"/>
            <a:r>
              <a:rPr lang="en-US" dirty="0" smtClean="0"/>
              <a:t>Detect service running on AJ bus</a:t>
            </a:r>
          </a:p>
          <a:p>
            <a:pPr lvl="1"/>
            <a:r>
              <a:rPr lang="en-US" dirty="0" smtClean="0"/>
              <a:t>Connect to service running on AJ bus</a:t>
            </a:r>
          </a:p>
          <a:p>
            <a:pPr lvl="1"/>
            <a:r>
              <a:rPr lang="en-US" dirty="0" smtClean="0"/>
              <a:t>Receive data from service</a:t>
            </a:r>
          </a:p>
          <a:p>
            <a:pPr lvl="1"/>
            <a:r>
              <a:rPr lang="en-US" dirty="0" smtClean="0"/>
              <a:t>Send control command to service</a:t>
            </a:r>
          </a:p>
          <a:p>
            <a:r>
              <a:rPr lang="en-US" dirty="0" smtClean="0"/>
              <a:t>Service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/ Raspberry PI</a:t>
            </a:r>
          </a:p>
          <a:p>
            <a:pPr lvl="2"/>
            <a:r>
              <a:rPr lang="en-US" dirty="0" smtClean="0"/>
              <a:t>Broadcast its service to AJ bus: service is to allow control its managed device</a:t>
            </a:r>
          </a:p>
          <a:p>
            <a:pPr lvl="2"/>
            <a:r>
              <a:rPr lang="en-US" dirty="0" smtClean="0"/>
              <a:t>Receive control command from client</a:t>
            </a:r>
          </a:p>
          <a:p>
            <a:pPr lvl="2"/>
            <a:r>
              <a:rPr lang="en-US" dirty="0" smtClean="0"/>
              <a:t>Send it to device using GPIO or other controlling method</a:t>
            </a:r>
          </a:p>
          <a:p>
            <a:pPr lvl="1"/>
            <a:r>
              <a:rPr lang="en-US" dirty="0" err="1" smtClean="0"/>
              <a:t>Beaglebone</a:t>
            </a:r>
            <a:endParaRPr lang="en-US" dirty="0" smtClean="0"/>
          </a:p>
          <a:p>
            <a:pPr lvl="2"/>
            <a:r>
              <a:rPr lang="en-US" dirty="0" smtClean="0"/>
              <a:t>Receive data from sensor or other devices</a:t>
            </a:r>
          </a:p>
          <a:p>
            <a:pPr lvl="2"/>
            <a:r>
              <a:rPr lang="en-US" dirty="0" smtClean="0"/>
              <a:t>Broadcast its service to AJ bus: service is to allow query and provide sensor data</a:t>
            </a:r>
          </a:p>
        </p:txBody>
      </p:sp>
    </p:spTree>
    <p:extLst>
      <p:ext uri="{BB962C8B-B14F-4D97-AF65-F5344CB8AC3E}">
        <p14:creationId xmlns:p14="http://schemas.microsoft.com/office/powerpoint/2010/main" val="7758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Linux</a:t>
            </a:r>
          </a:p>
          <a:p>
            <a:pPr lvl="2"/>
            <a:r>
              <a:rPr lang="en-US" dirty="0" smtClean="0"/>
              <a:t>Minh QT </a:t>
            </a:r>
            <a:r>
              <a:rPr lang="en-US" smtClean="0"/>
              <a:t>+ Ly </a:t>
            </a:r>
            <a:r>
              <a:rPr lang="en-US" dirty="0" smtClean="0"/>
              <a:t>+ Son Dang + </a:t>
            </a:r>
            <a:r>
              <a:rPr lang="en-US" dirty="0" err="1" smtClean="0"/>
              <a:t>Dat</a:t>
            </a:r>
            <a:endParaRPr lang="en-US" dirty="0" smtClean="0"/>
          </a:p>
          <a:p>
            <a:pPr lvl="1"/>
            <a:r>
              <a:rPr lang="en-US" dirty="0" smtClean="0"/>
              <a:t>Android</a:t>
            </a:r>
          </a:p>
          <a:p>
            <a:pPr lvl="2"/>
            <a:r>
              <a:rPr lang="en-US" dirty="0" smtClean="0"/>
              <a:t>Hoang + </a:t>
            </a:r>
            <a:r>
              <a:rPr lang="en-US" dirty="0" err="1" smtClean="0"/>
              <a:t>Thanh</a:t>
            </a:r>
            <a:r>
              <a:rPr lang="en-US" dirty="0" smtClean="0"/>
              <a:t> + Tan</a:t>
            </a:r>
          </a:p>
          <a:p>
            <a:r>
              <a:rPr lang="en-US" dirty="0" smtClean="0"/>
              <a:t>Service</a:t>
            </a:r>
          </a:p>
          <a:p>
            <a:pPr lvl="1"/>
            <a:r>
              <a:rPr lang="en-US" dirty="0" err="1" smtClean="0"/>
              <a:t>Beaglebone</a:t>
            </a:r>
            <a:r>
              <a:rPr lang="en-US" dirty="0" smtClean="0"/>
              <a:t> + Sensor</a:t>
            </a:r>
          </a:p>
          <a:p>
            <a:pPr lvl="2"/>
            <a:r>
              <a:rPr lang="en-US" dirty="0" err="1" smtClean="0"/>
              <a:t>Khanh</a:t>
            </a:r>
            <a:r>
              <a:rPr lang="en-US" dirty="0" smtClean="0"/>
              <a:t> + An + </a:t>
            </a:r>
            <a:r>
              <a:rPr lang="en-US" dirty="0" err="1" smtClean="0"/>
              <a:t>Hai</a:t>
            </a:r>
            <a:endParaRPr lang="en-US" dirty="0" smtClean="0"/>
          </a:p>
          <a:p>
            <a:pPr lvl="1"/>
            <a:r>
              <a:rPr lang="en-US" dirty="0" err="1" smtClean="0"/>
              <a:t>Beaglebone</a:t>
            </a:r>
            <a:r>
              <a:rPr lang="en-US" dirty="0" smtClean="0"/>
              <a:t> + CEC</a:t>
            </a:r>
          </a:p>
          <a:p>
            <a:pPr lvl="2"/>
            <a:r>
              <a:rPr lang="en-US" dirty="0" smtClean="0"/>
              <a:t>Minh Dam + Hung + Lieu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/ Raspberry PI</a:t>
            </a:r>
          </a:p>
          <a:p>
            <a:pPr lvl="2"/>
            <a:r>
              <a:rPr lang="en-US" dirty="0" smtClean="0"/>
              <a:t>Tung + Son</a:t>
            </a:r>
          </a:p>
          <a:p>
            <a:pPr lvl="1"/>
            <a:r>
              <a:rPr lang="en-US" dirty="0" smtClean="0"/>
              <a:t>DIRECTV STB</a:t>
            </a:r>
          </a:p>
        </p:txBody>
      </p:sp>
    </p:spTree>
    <p:extLst>
      <p:ext uri="{BB962C8B-B14F-4D97-AF65-F5344CB8AC3E}">
        <p14:creationId xmlns:p14="http://schemas.microsoft.com/office/powerpoint/2010/main" val="326039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Management &amp; Tracking</a:t>
            </a:r>
          </a:p>
          <a:p>
            <a:pPr lvl="1"/>
            <a:r>
              <a:rPr lang="en-US" dirty="0" smtClean="0"/>
              <a:t>GCS JIRA</a:t>
            </a:r>
          </a:p>
          <a:p>
            <a:r>
              <a:rPr lang="en-US" dirty="0" smtClean="0"/>
              <a:t>Source Control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Skype/</a:t>
            </a:r>
            <a:r>
              <a:rPr lang="en-US" dirty="0" err="1" smtClean="0"/>
              <a:t>HipChat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0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https://allseenalliance.org</a:t>
            </a:r>
          </a:p>
          <a:p>
            <a:r>
              <a:rPr lang="en-US" dirty="0" smtClean="0">
                <a:hlinkClick r:id="rId2"/>
              </a:rPr>
              <a:t>http://iot.eclipse.org</a:t>
            </a:r>
            <a:endParaRPr lang="en-US" dirty="0"/>
          </a:p>
          <a:p>
            <a:r>
              <a:rPr lang="en-US" dirty="0" smtClean="0">
                <a:hlinkClick r:id="rId3"/>
              </a:rPr>
              <a:t>http://mqtt.org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7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300</Words>
  <Application>Microsoft Macintosh PowerPoint</Application>
  <PresentationFormat>On-screen Show (4:3)</PresentationFormat>
  <Paragraphs>83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IoT Alljoyn Research</vt:lpstr>
      <vt:lpstr>Purpose</vt:lpstr>
      <vt:lpstr>Planning</vt:lpstr>
      <vt:lpstr>Vision</vt:lpstr>
      <vt:lpstr>Architecture Overview</vt:lpstr>
      <vt:lpstr>Architecture Overview</vt:lpstr>
      <vt:lpstr>Teaming</vt:lpstr>
      <vt:lpstr>Communication</vt:lpstr>
      <vt:lpstr>Reference</vt:lpstr>
    </vt:vector>
  </TitlesOfParts>
  <Company>Global CyberSoft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Research</dc:title>
  <dc:creator>Hieu Le</dc:creator>
  <cp:lastModifiedBy>Hieu Le</cp:lastModifiedBy>
  <cp:revision>53</cp:revision>
  <dcterms:created xsi:type="dcterms:W3CDTF">2015-01-11T04:23:26Z</dcterms:created>
  <dcterms:modified xsi:type="dcterms:W3CDTF">2015-01-14T06:03:45Z</dcterms:modified>
</cp:coreProperties>
</file>