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76" r:id="rId8"/>
    <p:sldId id="266" r:id="rId9"/>
    <p:sldId id="267" r:id="rId10"/>
    <p:sldId id="268" r:id="rId11"/>
    <p:sldId id="269" r:id="rId12"/>
    <p:sldId id="270" r:id="rId13"/>
    <p:sldId id="277" r:id="rId14"/>
    <p:sldId id="274" r:id="rId15"/>
    <p:sldId id="273" r:id="rId16"/>
    <p:sldId id="281" r:id="rId17"/>
    <p:sldId id="280" r:id="rId18"/>
    <p:sldId id="285" r:id="rId19"/>
    <p:sldId id="282" r:id="rId20"/>
    <p:sldId id="283" r:id="rId21"/>
    <p:sldId id="284" r:id="rId22"/>
    <p:sldId id="275" r:id="rId23"/>
    <p:sldId id="272" r:id="rId24"/>
    <p:sldId id="271" r:id="rId25"/>
    <p:sldId id="279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0" d="100"/>
          <a:sy n="140" d="100"/>
        </p:scale>
        <p:origin x="102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46EFB-2305-407F-8312-326965F34EE3}" type="doc">
      <dgm:prSet loTypeId="urn:microsoft.com/office/officeart/2005/8/layout/b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2E8F6BB-144B-4941-B077-E7CDE6FF646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Explore the data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99359-E15C-4B68-935B-D8A272107F88}" type="parTrans" cxnId="{E26B39FE-8EA1-460A-AA06-40140FE500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81F41-24C0-4458-B822-7358138E85FF}" type="sibTrans" cxnId="{E26B39FE-8EA1-460A-AA06-40140FE500F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ADAD29-4A9D-46C0-8E85-AC4E3F714AAD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How can I use the labels / categories?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AB8182-C49E-4AB2-9746-A391CD5EB427}" type="parTrans" cxnId="{70D6A666-40F8-473A-9143-179B956ECD9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D335BA-DFBD-4036-A60F-F70DD581F1E2}" type="sibTrans" cxnId="{70D6A666-40F8-473A-9143-179B956ECD9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87DD75-50E1-49AA-9FEB-EF284F4F2DB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C9BBB1-4858-4403-A8FA-DECDD2F32F33}" type="parTrans" cxnId="{FAB95085-B9CF-4E31-A6C9-8B9FFCF252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07505E-FADC-4100-969A-73EB90A2440B}" type="sibTrans" cxnId="{FAB95085-B9CF-4E31-A6C9-8B9FFCF252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57F4C5-95C3-4F01-A6C7-ED37A1E3D20B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Text Corpus (Xs)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8E647F-A2E0-487A-B9D6-F4F12C576F6D}" type="parTrans" cxnId="{FB94DF14-E2B9-4B85-A0AD-5357C34C75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CC502F-36C5-4BD5-B325-E8002EEA9960}" type="sibTrans" cxnId="{FB94DF14-E2B9-4B85-A0AD-5357C34C75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7034A0-97F7-4342-920F-FFFAAA040F3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Labels (Y)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D9BCC8-476C-432B-A459-EB44317EDBEC}" type="parTrans" cxnId="{5F2CECC4-40F1-4870-A2E6-836B3130BD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A5615-ECA5-426E-8560-877C414EA87C}" type="sibTrans" cxnId="{5F2CECC4-40F1-4870-A2E6-836B3130BD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F1DB32-D532-43F5-BF45-EF9A9FC70F9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Eliminate non-unique categories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E3CD05-4C36-46FE-B01A-6B6BDFC759AC}" type="parTrans" cxnId="{E31D1614-C7AD-482E-BD43-D7BDE2F8097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B9EA0-DCFB-4606-BD14-584CC460AC8E}" type="sibTrans" cxnId="{E31D1614-C7AD-482E-BD43-D7BDE2F8097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E50E66-AB27-4BEE-9FB6-02E65A13104B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5484D1-D840-4FBF-A9A5-40B28E4502AD}" type="parTrans" cxnId="{83BC309E-BC46-4790-8F8E-BEBE29C67B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8E94D-669F-41D4-BCF4-39A8AEDAE534}" type="sibTrans" cxnId="{83BC309E-BC46-4790-8F8E-BEBE29C67BB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FDCDBE-08BB-4449-8EFB-4529D001E6D8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BA03B-00F3-4E7E-9F1D-26B30A4A6BAC}" type="parTrans" cxnId="{D7A0503C-FF54-4A5A-BC91-2D3BE5A913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77800-4CC6-4ED4-9535-88B1FF44EDF1}" type="sibTrans" cxnId="{D7A0503C-FF54-4A5A-BC91-2D3BE5A913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5E0F8-EF06-46B7-878C-D0D117B88F9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BE054-BC58-4CA7-9DFD-9B9F1BF4BB97}" type="parTrans" cxnId="{57B63EB1-98FB-48A2-B7A8-E01224940F8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051880-53E7-4650-8D81-94AC4C024B6C}" type="sibTrans" cxnId="{57B63EB1-98FB-48A2-B7A8-E01224940F8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CF3A4-8741-4CFD-A8C5-A9BB49A9EBF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4A41E-6D0C-41E0-B47C-49EF57D97458}" type="parTrans" cxnId="{FB73A9B6-535C-4ADB-84A5-2B2497BD14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9020ED-5F83-4EE4-91D3-23EBA23202DA}" type="sibTrans" cxnId="{FB73A9B6-535C-4ADB-84A5-2B2497BD14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A5D00F-1FF8-4E68-8707-827653864D2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CE305-EF75-4A4A-AE53-644CCB79CD44}" type="parTrans" cxnId="{6472B46A-50EE-4379-96E5-8B4DC5F064C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1F8B3B-94A0-4036-8525-7A85D1D6C099}" type="sibTrans" cxnId="{6472B46A-50EE-4379-96E5-8B4DC5F064C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6E02DD-13D4-470B-B534-55D21FCBBA9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046C6D-0FBB-411E-B9B3-C127B6CD3DBD}" type="parTrans" cxnId="{A4FA6E53-EB48-4DF7-AE26-86FEA43909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90AC30-6F58-4E45-8ACE-2389DC829D99}" type="sibTrans" cxnId="{A4FA6E53-EB48-4DF7-AE26-86FEA43909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05E7E-388A-498A-9216-63E06B5A528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DF409D-9B67-4316-8433-1F071A669AF3}" type="parTrans" cxnId="{B3ACD8C0-F3DA-4833-8515-46CA7EDECC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338BCE-20AF-4DEF-A89D-E19428FF503D}" type="sibTrans" cxnId="{B3ACD8C0-F3DA-4833-8515-46CA7EDECC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9E44E-E059-49F2-A5C1-C235AB3CD95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Tidy Text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13D4B-EE0F-4106-8928-9B10D9B968DF}" type="parTrans" cxnId="{28804B07-7C4D-4679-867D-3993AC6BBFC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0A0A8-0E2D-4321-BDB3-75B811A89E5B}" type="sibTrans" cxnId="{28804B07-7C4D-4679-867D-3993AC6BBFC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AC5B5A-7205-448B-B619-085080A0DA8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One row per “category +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dsid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word + count”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8B4C16-6447-4376-8C55-CFD4937CA024}" type="parTrans" cxnId="{E6D50EE1-7AEA-4C4B-B9C4-A15E8C55C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A0F3D9-9BA1-4A10-997F-51644EF8F525}" type="sibTrans" cxnId="{E6D50EE1-7AEA-4C4B-B9C4-A15E8C55C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3ACDF3-A504-4891-BB36-535B02E9591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TF-IDF calculations upon category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332C40-5777-4F51-BD35-DBA584B2F1DA}" type="parTrans" cxnId="{5B5CBAEE-61CA-4503-8623-CA305BFD6BD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5503A-29F8-468B-AF50-F925F40A970B}" type="sibTrans" cxnId="{5B5CBAEE-61CA-4503-8623-CA305BFD6BD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5F5671-2192-455A-8E0E-CE53C63A7BA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investigation into underlying structures of term-document-matrix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DA179D-4E19-4C25-8480-C0117003E17E}" type="parTrans" cxnId="{D589C00F-85AC-4EDB-A17B-A831C9BC7C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195064-EA8F-4AAC-A590-E2855789235F}" type="sibTrans" cxnId="{D589C00F-85AC-4EDB-A17B-A831C9BC7C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975DD-253B-4D99-AF2A-08C41599467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How many structures show up? These could indicate # of topics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8B1FF-128C-4FCE-8E58-0EAFFAE74D9C}" type="parTrans" cxnId="{DBC38E1F-F9C7-4B68-96E1-FABEABFD1E2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32961-BAE0-4252-8FC6-403466BB7565}" type="sibTrans" cxnId="{DBC38E1F-F9C7-4B68-96E1-FABEABFD1E2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6C63A-678D-486A-B580-E95A9F08D5A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Structural Topic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F1757D-D154-49F1-846A-39BDB1664F38}" type="parTrans" cxnId="{4BAC163D-A07B-407B-A935-92D671D4D50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2BB07-121D-4A7F-9B9F-6574129C000D}" type="sibTrans" cxnId="{4BAC163D-A07B-407B-A935-92D671D4D50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D1D25-C813-475B-BCCA-CC22FC59F774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to identify # of topic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F5ABFB-ED4B-46E9-8170-39BDE4A1611A}" type="parTrans" cxnId="{37A4E865-470B-40D4-8B62-56FB51A9E3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330B0-9B69-41E4-A435-AAD8442FD623}" type="sibTrans" cxnId="{37A4E865-470B-40D4-8B62-56FB51A9E3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223FBB-6502-430A-9690-E4025B07A1E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Specify # of topic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205514-2E27-496B-974E-0566B977DD47}" type="parTrans" cxnId="{2EEE4386-8ECE-40FC-B2D5-437B839F74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81BE73-F1A0-4183-84A2-F9563D2B9F5F}" type="sibTrans" cxnId="{2EEE4386-8ECE-40FC-B2D5-437B839F74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268993-C9E4-446C-B190-A1998096A3B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Post process STM models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482B11-BDAA-45F3-9234-B371FA526BD9}" type="parTrans" cxnId="{65E7F705-FC20-4439-AECA-5B42EF9295E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54001E-9123-422D-96DC-E6CA01617507}" type="sibTrans" cxnId="{65E7F705-FC20-4439-AECA-5B42EF9295E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58B4A9-42E0-429A-83F1-EBE7EC76FAC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Interpret the model results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94B1D-3745-42B7-A455-5ED025188C08}" type="parTrans" cxnId="{FCBB13AA-7BD4-4005-B1A8-1CFD57ADE6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7C4326-C62B-4055-8FB0-9A695D0C2F4B}" type="sibTrans" cxnId="{FCBB13AA-7BD4-4005-B1A8-1CFD57ADE6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5CD3D4-D6F2-43A2-A810-AD33AEA065A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Plots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8CF67C-CCA0-4E92-9B78-E96401EE83FA}" type="parTrans" cxnId="{34EB7483-5133-4F1D-B463-5EF6A3090BE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298FED-4416-48DC-8325-A701457ADE38}" type="sibTrans" cxnId="{34EB7483-5133-4F1D-B463-5EF6A3090BE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E572D5-F134-4A91-A27F-15EC63E7BF3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Quantitative results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99E68A-460C-4848-BDF1-DC58757291CB}" type="parTrans" cxnId="{62AFA8DF-2AB4-4598-B727-E638E1809E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5685E5-D245-453F-BDAC-085F10868E85}" type="sibTrans" cxnId="{62AFA8DF-2AB4-4598-B727-E638E1809E0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F03CC7-2B8F-4AED-820D-1A69A717BBBC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8E4796-BF54-4D27-BA01-B84D1EF74010}" type="parTrans" cxnId="{8DE385BB-AF5C-47B0-9EE1-EB57EACA99F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1BD3D3-EE1C-468A-AAD4-529861F3159F}" type="sibTrans" cxnId="{8DE385BB-AF5C-47B0-9EE1-EB57EACA99F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C29F0C-8725-4E4E-820C-EF6FE82F9930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Remove stopwords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95AF17-D01F-4323-9A7A-ED53E58916ED}" type="parTrans" cxnId="{5BC73C4C-3816-454A-8938-3E279905C3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19032-C74C-4C28-B82C-37399A68FC3B}" type="sibTrans" cxnId="{5BC73C4C-3816-454A-8938-3E279905C35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7FF24D-0F60-42F0-809E-88F66D1F9C8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Identify non-unique categories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1B683-3610-4712-A29A-4154716811A9}" type="parTrans" cxnId="{044DF889-3425-43A1-8DD9-496C9C630D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23F096-CDBC-4BC4-928E-78404BAE77A2}" type="sibTrans" cxnId="{044DF889-3425-43A1-8DD9-496C9C630D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EB50F8-382E-4E4F-89EE-F1764F4F2C5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What level of aggregation should I consider my DSIDs?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AC1940-7501-470B-951E-A13DC4341C1F}" type="parTrans" cxnId="{78DE58CC-6D1D-43C4-8FF6-276B04E4F1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9D9D27-8EFE-49CF-81B3-9D099186DCC9}" type="sibTrans" cxnId="{78DE58CC-6D1D-43C4-8FF6-276B04E4F1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B3468-BDF8-4C2C-8E8C-BAF99D8D38B7}" type="pres">
      <dgm:prSet presAssocID="{FEC46EFB-2305-407F-8312-326965F34E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6866F9-387D-462B-85BA-98FE561CD337}" type="pres">
      <dgm:prSet presAssocID="{22E8F6BB-144B-4941-B077-E7CDE6FF6464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C4C-9AE0-4B79-9F52-974C56098470}" type="pres">
      <dgm:prSet presAssocID="{BDC81F41-24C0-4458-B822-7358138E85FF}" presName="sibTrans" presStyleLbl="sibTrans1D1" presStyleIdx="0" presStyleCnt="9"/>
      <dgm:spPr/>
      <dgm:t>
        <a:bodyPr/>
        <a:lstStyle/>
        <a:p>
          <a:endParaRPr lang="en-US"/>
        </a:p>
      </dgm:t>
    </dgm:pt>
    <dgm:pt modelId="{57E63D12-DDDF-4E25-B179-EBFD29101B7A}" type="pres">
      <dgm:prSet presAssocID="{BDC81F41-24C0-4458-B822-7358138E85FF}" presName="connectorText" presStyleLbl="sibTrans1D1" presStyleIdx="0" presStyleCnt="9"/>
      <dgm:spPr/>
      <dgm:t>
        <a:bodyPr/>
        <a:lstStyle/>
        <a:p>
          <a:endParaRPr lang="en-US"/>
        </a:p>
      </dgm:t>
    </dgm:pt>
    <dgm:pt modelId="{C14555EE-8DC0-411D-B3B6-C507820ECABD}" type="pres">
      <dgm:prSet presAssocID="{15ADAD29-4A9D-46C0-8E85-AC4E3F714AA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14CA6-3204-4083-B2D7-E6CD2518B698}" type="pres">
      <dgm:prSet presAssocID="{50D335BA-DFBD-4036-A60F-F70DD581F1E2}" presName="sibTrans" presStyleLbl="sibTrans1D1" presStyleIdx="1" presStyleCnt="9"/>
      <dgm:spPr/>
      <dgm:t>
        <a:bodyPr/>
        <a:lstStyle/>
        <a:p>
          <a:endParaRPr lang="en-US"/>
        </a:p>
      </dgm:t>
    </dgm:pt>
    <dgm:pt modelId="{1A66AF83-9D73-4884-9486-AC67DD7673B9}" type="pres">
      <dgm:prSet presAssocID="{50D335BA-DFBD-4036-A60F-F70DD581F1E2}" presName="connectorText" presStyleLbl="sibTrans1D1" presStyleIdx="1" presStyleCnt="9"/>
      <dgm:spPr/>
      <dgm:t>
        <a:bodyPr/>
        <a:lstStyle/>
        <a:p>
          <a:endParaRPr lang="en-US"/>
        </a:p>
      </dgm:t>
    </dgm:pt>
    <dgm:pt modelId="{A6ECC88B-056E-4605-9DBF-C87D49FDA5DB}" type="pres">
      <dgm:prSet presAssocID="{AF87DD75-50E1-49AA-9FEB-EF284F4F2DB4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30C15-16EE-4B1D-8609-5CD318F065BB}" type="pres">
      <dgm:prSet presAssocID="{C407505E-FADC-4100-969A-73EB90A2440B}" presName="sibTrans" presStyleLbl="sibTrans1D1" presStyleIdx="2" presStyleCnt="9"/>
      <dgm:spPr/>
      <dgm:t>
        <a:bodyPr/>
        <a:lstStyle/>
        <a:p>
          <a:endParaRPr lang="en-US"/>
        </a:p>
      </dgm:t>
    </dgm:pt>
    <dgm:pt modelId="{32E3F97D-47E7-4668-BAAD-83A5A6DF61DE}" type="pres">
      <dgm:prSet presAssocID="{C407505E-FADC-4100-969A-73EB90A2440B}" presName="connectorText" presStyleLbl="sibTrans1D1" presStyleIdx="2" presStyleCnt="9"/>
      <dgm:spPr/>
      <dgm:t>
        <a:bodyPr/>
        <a:lstStyle/>
        <a:p>
          <a:endParaRPr lang="en-US"/>
        </a:p>
      </dgm:t>
    </dgm:pt>
    <dgm:pt modelId="{0A6FEB60-84FE-4ED2-A2CF-638AACA3EA41}" type="pres">
      <dgm:prSet presAssocID="{2BF03CC7-2B8F-4AED-820D-1A69A717BBB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9AD99-51F6-41C2-969F-13B3F10D4851}" type="pres">
      <dgm:prSet presAssocID="{0C1BD3D3-EE1C-468A-AAD4-529861F3159F}" presName="sibTrans" presStyleLbl="sibTrans1D1" presStyleIdx="3" presStyleCnt="9"/>
      <dgm:spPr/>
      <dgm:t>
        <a:bodyPr/>
        <a:lstStyle/>
        <a:p>
          <a:endParaRPr lang="en-US"/>
        </a:p>
      </dgm:t>
    </dgm:pt>
    <dgm:pt modelId="{2A374F8B-6D30-4A6F-980F-1DB4763ACE7E}" type="pres">
      <dgm:prSet presAssocID="{0C1BD3D3-EE1C-468A-AAD4-529861F3159F}" presName="connectorText" presStyleLbl="sibTrans1D1" presStyleIdx="3" presStyleCnt="9"/>
      <dgm:spPr/>
      <dgm:t>
        <a:bodyPr/>
        <a:lstStyle/>
        <a:p>
          <a:endParaRPr lang="en-US"/>
        </a:p>
      </dgm:t>
    </dgm:pt>
    <dgm:pt modelId="{B9A76340-1C91-459C-BBCC-1FEE7067F3BA}" type="pres">
      <dgm:prSet presAssocID="{CB59E44E-E059-49F2-A5C1-C235AB3CD95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2577C-D3D4-4865-9571-1B0C06653462}" type="pres">
      <dgm:prSet presAssocID="{38F0A0A8-0E2D-4321-BDB3-75B811A89E5B}" presName="sibTrans" presStyleLbl="sibTrans1D1" presStyleIdx="4" presStyleCnt="9"/>
      <dgm:spPr/>
      <dgm:t>
        <a:bodyPr/>
        <a:lstStyle/>
        <a:p>
          <a:endParaRPr lang="en-US"/>
        </a:p>
      </dgm:t>
    </dgm:pt>
    <dgm:pt modelId="{0F1D35CC-EC5C-420D-9609-3E85BC8E5C85}" type="pres">
      <dgm:prSet presAssocID="{38F0A0A8-0E2D-4321-BDB3-75B811A89E5B}" presName="connectorText" presStyleLbl="sibTrans1D1" presStyleIdx="4" presStyleCnt="9"/>
      <dgm:spPr/>
      <dgm:t>
        <a:bodyPr/>
        <a:lstStyle/>
        <a:p>
          <a:endParaRPr lang="en-US"/>
        </a:p>
      </dgm:t>
    </dgm:pt>
    <dgm:pt modelId="{E19B0E56-DF8A-4A7A-A37D-82B6A73E95EB}" type="pres">
      <dgm:prSet presAssocID="{FA3ACDF3-A504-4891-BB36-535B02E9591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4E97B-914A-4890-9C0E-BB2035E71740}" type="pres">
      <dgm:prSet presAssocID="{9AF5503A-29F8-468B-AF50-F925F40A970B}" presName="sibTrans" presStyleLbl="sibTrans1D1" presStyleIdx="5" presStyleCnt="9"/>
      <dgm:spPr/>
      <dgm:t>
        <a:bodyPr/>
        <a:lstStyle/>
        <a:p>
          <a:endParaRPr lang="en-US"/>
        </a:p>
      </dgm:t>
    </dgm:pt>
    <dgm:pt modelId="{7BE350C5-FD9D-4E84-B0BD-34BE5AC73E54}" type="pres">
      <dgm:prSet presAssocID="{9AF5503A-29F8-468B-AF50-F925F40A970B}" presName="connectorText" presStyleLbl="sibTrans1D1" presStyleIdx="5" presStyleCnt="9"/>
      <dgm:spPr/>
      <dgm:t>
        <a:bodyPr/>
        <a:lstStyle/>
        <a:p>
          <a:endParaRPr lang="en-US"/>
        </a:p>
      </dgm:t>
    </dgm:pt>
    <dgm:pt modelId="{8D781601-ED51-43F6-8D0A-DC6A4C04EF1A}" type="pres">
      <dgm:prSet presAssocID="{BC5F5671-2192-455A-8E0E-CE53C63A7BA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F43E-E7AA-4D2E-8563-BB81618DCF8A}" type="pres">
      <dgm:prSet presAssocID="{19195064-EA8F-4AAC-A590-E2855789235F}" presName="sibTrans" presStyleLbl="sibTrans1D1" presStyleIdx="6" presStyleCnt="9"/>
      <dgm:spPr/>
      <dgm:t>
        <a:bodyPr/>
        <a:lstStyle/>
        <a:p>
          <a:endParaRPr lang="en-US"/>
        </a:p>
      </dgm:t>
    </dgm:pt>
    <dgm:pt modelId="{32A73B5D-EC4C-4E47-98B4-F7A9ED6C23A3}" type="pres">
      <dgm:prSet presAssocID="{19195064-EA8F-4AAC-A590-E2855789235F}" presName="connectorText" presStyleLbl="sibTrans1D1" presStyleIdx="6" presStyleCnt="9"/>
      <dgm:spPr/>
      <dgm:t>
        <a:bodyPr/>
        <a:lstStyle/>
        <a:p>
          <a:endParaRPr lang="en-US"/>
        </a:p>
      </dgm:t>
    </dgm:pt>
    <dgm:pt modelId="{9BA2CACA-8F1C-4D91-96FD-5AC100B40153}" type="pres">
      <dgm:prSet presAssocID="{0E86C63A-678D-486A-B580-E95A9F08D5AF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2A99-52BD-4972-8E09-B048B1F7157B}" type="pres">
      <dgm:prSet presAssocID="{57C2BB07-121D-4A7F-9B9F-6574129C000D}" presName="sibTrans" presStyleLbl="sibTrans1D1" presStyleIdx="7" presStyleCnt="9"/>
      <dgm:spPr/>
      <dgm:t>
        <a:bodyPr/>
        <a:lstStyle/>
        <a:p>
          <a:endParaRPr lang="en-US"/>
        </a:p>
      </dgm:t>
    </dgm:pt>
    <dgm:pt modelId="{7E6AC98B-FD13-43A6-A72D-1C9F92103B25}" type="pres">
      <dgm:prSet presAssocID="{57C2BB07-121D-4A7F-9B9F-6574129C000D}" presName="connectorText" presStyleLbl="sibTrans1D1" presStyleIdx="7" presStyleCnt="9"/>
      <dgm:spPr/>
      <dgm:t>
        <a:bodyPr/>
        <a:lstStyle/>
        <a:p>
          <a:endParaRPr lang="en-US"/>
        </a:p>
      </dgm:t>
    </dgm:pt>
    <dgm:pt modelId="{445B02D4-615A-4275-B4C7-710EAF459CB8}" type="pres">
      <dgm:prSet presAssocID="{C2268993-C9E4-446C-B190-A1998096A3B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65834-D231-46D9-AD72-EFBD12344696}" type="pres">
      <dgm:prSet presAssocID="{1654001E-9123-422D-96DC-E6CA01617507}" presName="sibTrans" presStyleLbl="sibTrans1D1" presStyleIdx="8" presStyleCnt="9"/>
      <dgm:spPr/>
      <dgm:t>
        <a:bodyPr/>
        <a:lstStyle/>
        <a:p>
          <a:endParaRPr lang="en-US"/>
        </a:p>
      </dgm:t>
    </dgm:pt>
    <dgm:pt modelId="{FDCA5A5E-2FD9-434E-B909-CA1D33B4F300}" type="pres">
      <dgm:prSet presAssocID="{1654001E-9123-422D-96DC-E6CA01617507}" presName="connectorText" presStyleLbl="sibTrans1D1" presStyleIdx="8" presStyleCnt="9"/>
      <dgm:spPr/>
      <dgm:t>
        <a:bodyPr/>
        <a:lstStyle/>
        <a:p>
          <a:endParaRPr lang="en-US"/>
        </a:p>
      </dgm:t>
    </dgm:pt>
    <dgm:pt modelId="{7E276317-2EBF-4427-9003-783CC0204F8E}" type="pres">
      <dgm:prSet presAssocID="{CC58B4A9-42E0-429A-83F1-EBE7EC76FAC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02D26-B59F-407C-A5B2-2CF8A2AF6DEF}" type="presOf" srcId="{B9F1DB32-D532-43F5-BF45-EF9A9FC70F93}" destId="{A6ECC88B-056E-4605-9DBF-C87D49FDA5DB}" srcOrd="0" destOrd="1" presId="urn:microsoft.com/office/officeart/2005/8/layout/bProcess3"/>
    <dgm:cxn modelId="{A3E02F65-9B66-4DEC-8E63-4A7D9C069851}" type="presOf" srcId="{19195064-EA8F-4AAC-A590-E2855789235F}" destId="{32A73B5D-EC4C-4E47-98B4-F7A9ED6C23A3}" srcOrd="1" destOrd="0" presId="urn:microsoft.com/office/officeart/2005/8/layout/bProcess3"/>
    <dgm:cxn modelId="{C9FF4C27-A372-4D88-B522-3C6A4805EF2F}" type="presOf" srcId="{C6223FBB-6502-430A-9690-E4025B07A1E7}" destId="{9BA2CACA-8F1C-4D91-96FD-5AC100B40153}" srcOrd="0" destOrd="2" presId="urn:microsoft.com/office/officeart/2005/8/layout/bProcess3"/>
    <dgm:cxn modelId="{EDCC8D66-1966-4FE2-9B09-A302C7C1A0ED}" type="presOf" srcId="{AF87DD75-50E1-49AA-9FEB-EF284F4F2DB4}" destId="{A6ECC88B-056E-4605-9DBF-C87D49FDA5DB}" srcOrd="0" destOrd="0" presId="urn:microsoft.com/office/officeart/2005/8/layout/bProcess3"/>
    <dgm:cxn modelId="{055EA930-E428-47F0-8EB6-70A7667654CE}" type="presOf" srcId="{FB7034A0-97F7-4342-920F-FFFAAA040F3E}" destId="{EA6866F9-387D-462B-85BA-98FE561CD337}" srcOrd="0" destOrd="2" presId="urn:microsoft.com/office/officeart/2005/8/layout/bProcess3"/>
    <dgm:cxn modelId="{E26B39FE-8EA1-460A-AA06-40140FE500F7}" srcId="{FEC46EFB-2305-407F-8312-326965F34EE3}" destId="{22E8F6BB-144B-4941-B077-E7CDE6FF6464}" srcOrd="0" destOrd="0" parTransId="{D0A99359-E15C-4B68-935B-D8A272107F88}" sibTransId="{BDC81F41-24C0-4458-B822-7358138E85FF}"/>
    <dgm:cxn modelId="{1510331C-6C00-437F-8799-A3F4FFB8F42E}" type="presOf" srcId="{B805E0F8-EF06-46B7-878C-D0D117B88F92}" destId="{A6ECC88B-056E-4605-9DBF-C87D49FDA5DB}" srcOrd="0" destOrd="2" presId="urn:microsoft.com/office/officeart/2005/8/layout/bProcess3"/>
    <dgm:cxn modelId="{43AD5F52-0361-4D65-B3D9-645BA7DE7EBE}" type="presOf" srcId="{FA3ACDF3-A504-4891-BB36-535B02E95915}" destId="{E19B0E56-DF8A-4A7A-A37D-82B6A73E95EB}" srcOrd="0" destOrd="0" presId="urn:microsoft.com/office/officeart/2005/8/layout/bProcess3"/>
    <dgm:cxn modelId="{C72282E0-9E81-4B6E-B101-9A11781E38A8}" type="presOf" srcId="{38F0A0A8-0E2D-4321-BDB3-75B811A89E5B}" destId="{0F1D35CC-EC5C-420D-9609-3E85BC8E5C85}" srcOrd="1" destOrd="0" presId="urn:microsoft.com/office/officeart/2005/8/layout/bProcess3"/>
    <dgm:cxn modelId="{97BCA875-ACB5-44EA-B6B0-C98FCF26C870}" type="presOf" srcId="{886E02DD-13D4-470B-B534-55D21FCBBA9E}" destId="{0A6FEB60-84FE-4ED2-A2CF-638AACA3EA41}" srcOrd="0" destOrd="1" presId="urn:microsoft.com/office/officeart/2005/8/layout/bProcess3"/>
    <dgm:cxn modelId="{83BC309E-BC46-4790-8F8E-BEBE29C67BB1}" srcId="{2BF03CC7-2B8F-4AED-820D-1A69A717BBBC}" destId="{A9E50E66-AB27-4BEE-9FB6-02E65A13104B}" srcOrd="2" destOrd="0" parTransId="{1E5484D1-D840-4FBF-A9A5-40B28E4502AD}" sibTransId="{C488E94D-669F-41D4-BCF4-39A8AEDAE534}"/>
    <dgm:cxn modelId="{DBC38E1F-F9C7-4B68-96E1-FABEABFD1E23}" srcId="{BC5F5671-2192-455A-8E0E-CE53C63A7BA3}" destId="{B63975DD-253B-4D99-AF2A-08C41599467E}" srcOrd="0" destOrd="0" parTransId="{1758B1FF-128C-4FCE-8E58-0EAFFAE74D9C}" sibTransId="{6CA32961-BAE0-4252-8FC6-403466BB7565}"/>
    <dgm:cxn modelId="{5F2CECC4-40F1-4870-A2E6-836B3130BD8C}" srcId="{22E8F6BB-144B-4941-B077-E7CDE6FF6464}" destId="{FB7034A0-97F7-4342-920F-FFFAAA040F3E}" srcOrd="1" destOrd="0" parTransId="{9BD9BCC8-476C-432B-A459-EB44317EDBEC}" sibTransId="{47BA5615-ECA5-426E-8560-877C414EA87C}"/>
    <dgm:cxn modelId="{D7A0503C-FF54-4A5A-BC91-2D3BE5A91369}" srcId="{2BF03CC7-2B8F-4AED-820D-1A69A717BBBC}" destId="{A5FDCDBE-08BB-4449-8EFB-4529D001E6D8}" srcOrd="3" destOrd="0" parTransId="{E24BA03B-00F3-4E7E-9F1D-26B30A4A6BAC}" sibTransId="{53777800-4CC6-4ED4-9535-88B1FF44EDF1}"/>
    <dgm:cxn modelId="{509CB0DB-904A-45C5-B0A6-010301C8EE62}" type="presOf" srcId="{15ADAD29-4A9D-46C0-8E85-AC4E3F714AAD}" destId="{C14555EE-8DC0-411D-B3B6-C507820ECABD}" srcOrd="0" destOrd="0" presId="urn:microsoft.com/office/officeart/2005/8/layout/bProcess3"/>
    <dgm:cxn modelId="{286D1389-E65E-4B37-A22F-4CE99CF3F343}" type="presOf" srcId="{CFAD1D25-C813-475B-BCCA-CC22FC59F774}" destId="{9BA2CACA-8F1C-4D91-96FD-5AC100B40153}" srcOrd="0" destOrd="1" presId="urn:microsoft.com/office/officeart/2005/8/layout/bProcess3"/>
    <dgm:cxn modelId="{03F5D4D1-4ACB-4135-B2FB-7E8DD0735C74}" type="presOf" srcId="{BDC81F41-24C0-4458-B822-7358138E85FF}" destId="{57E63D12-DDDF-4E25-B179-EBFD29101B7A}" srcOrd="1" destOrd="0" presId="urn:microsoft.com/office/officeart/2005/8/layout/bProcess3"/>
    <dgm:cxn modelId="{645B5D2A-FD33-4138-8974-26004EC5A1B3}" type="presOf" srcId="{65C29F0C-8725-4E4E-820C-EF6FE82F9930}" destId="{A6ECC88B-056E-4605-9DBF-C87D49FDA5DB}" srcOrd="0" destOrd="5" presId="urn:microsoft.com/office/officeart/2005/8/layout/bProcess3"/>
    <dgm:cxn modelId="{DA16654F-B9BB-4C2C-A432-2DFECF93BCFB}" type="presOf" srcId="{D88CF3A4-8741-4CFD-A8C5-A9BB49A9EBFC}" destId="{A6ECC88B-056E-4605-9DBF-C87D49FDA5DB}" srcOrd="0" destOrd="3" presId="urn:microsoft.com/office/officeart/2005/8/layout/bProcess3"/>
    <dgm:cxn modelId="{BFFE71FA-3260-4B61-9CB3-D25DD49EF0E4}" type="presOf" srcId="{FEC46EFB-2305-407F-8312-326965F34EE3}" destId="{F20B3468-BDF8-4C2C-8E8C-BAF99D8D38B7}" srcOrd="0" destOrd="0" presId="urn:microsoft.com/office/officeart/2005/8/layout/bProcess3"/>
    <dgm:cxn modelId="{FB94DF14-E2B9-4B85-A0AD-5357C34C7585}" srcId="{22E8F6BB-144B-4941-B077-E7CDE6FF6464}" destId="{2557F4C5-95C3-4F01-A6C7-ED37A1E3D20B}" srcOrd="0" destOrd="0" parTransId="{A68E647F-A2E0-487A-B9D6-F4F12C576F6D}" sibTransId="{CACC502F-36C5-4BD5-B325-E8002EEA9960}"/>
    <dgm:cxn modelId="{B5DF9D3D-4539-4356-9B11-0B2E7F35149D}" type="presOf" srcId="{407FF24D-0F60-42F0-809E-88F66D1F9C8E}" destId="{C14555EE-8DC0-411D-B3B6-C507820ECABD}" srcOrd="0" destOrd="2" presId="urn:microsoft.com/office/officeart/2005/8/layout/bProcess3"/>
    <dgm:cxn modelId="{4DEDE44B-F028-4D4E-80E5-BF2F15145CC9}" type="presOf" srcId="{50D335BA-DFBD-4036-A60F-F70DD581F1E2}" destId="{64014CA6-3204-4083-B2D7-E6CD2518B698}" srcOrd="0" destOrd="0" presId="urn:microsoft.com/office/officeart/2005/8/layout/bProcess3"/>
    <dgm:cxn modelId="{3FD7CA34-609A-4C72-9D27-E08A61C39DCC}" type="presOf" srcId="{1654001E-9123-422D-96DC-E6CA01617507}" destId="{FDCA5A5E-2FD9-434E-B909-CA1D33B4F300}" srcOrd="1" destOrd="0" presId="urn:microsoft.com/office/officeart/2005/8/layout/bProcess3"/>
    <dgm:cxn modelId="{FCBB13AA-7BD4-4005-B1A8-1CFD57ADE6FA}" srcId="{FEC46EFB-2305-407F-8312-326965F34EE3}" destId="{CC58B4A9-42E0-429A-83F1-EBE7EC76FAC7}" srcOrd="9" destOrd="0" parTransId="{EFA94B1D-3745-42B7-A455-5ED025188C08}" sibTransId="{8C7C4326-C62B-4055-8FB0-9A695D0C2F4B}"/>
    <dgm:cxn modelId="{4BAC163D-A07B-407B-A935-92D671D4D50E}" srcId="{FEC46EFB-2305-407F-8312-326965F34EE3}" destId="{0E86C63A-678D-486A-B580-E95A9F08D5AF}" srcOrd="7" destOrd="0" parTransId="{AEF1757D-D154-49F1-846A-39BDB1664F38}" sibTransId="{57C2BB07-121D-4A7F-9B9F-6574129C000D}"/>
    <dgm:cxn modelId="{76618BBB-50DD-44FF-ABBE-752A6DFDDEE7}" type="presOf" srcId="{0C1BD3D3-EE1C-468A-AAD4-529861F3159F}" destId="{2A374F8B-6D30-4A6F-980F-1DB4763ACE7E}" srcOrd="1" destOrd="0" presId="urn:microsoft.com/office/officeart/2005/8/layout/bProcess3"/>
    <dgm:cxn modelId="{65E7F705-FC20-4439-AECA-5B42EF9295EC}" srcId="{FEC46EFB-2305-407F-8312-326965F34EE3}" destId="{C2268993-C9E4-446C-B190-A1998096A3B5}" srcOrd="8" destOrd="0" parTransId="{0F482B11-BDAA-45F3-9234-B371FA526BD9}" sibTransId="{1654001E-9123-422D-96DC-E6CA01617507}"/>
    <dgm:cxn modelId="{FB73A9B6-535C-4ADB-84A5-2B2497BD141B}" srcId="{AF87DD75-50E1-49AA-9FEB-EF284F4F2DB4}" destId="{D88CF3A4-8741-4CFD-A8C5-A9BB49A9EBFC}" srcOrd="2" destOrd="0" parTransId="{0E84A41E-6D0C-41E0-B47C-49EF57D97458}" sibTransId="{159020ED-5F83-4EE4-91D3-23EBA23202DA}"/>
    <dgm:cxn modelId="{70B6D506-2B70-4D09-B08A-FBE9799FE4DE}" type="presOf" srcId="{19195064-EA8F-4AAC-A590-E2855789235F}" destId="{AB12F43E-E7AA-4D2E-8563-BB81618DCF8A}" srcOrd="0" destOrd="0" presId="urn:microsoft.com/office/officeart/2005/8/layout/bProcess3"/>
    <dgm:cxn modelId="{78AC0C7F-3B00-4A85-BF16-421127D42DA8}" type="presOf" srcId="{1654001E-9123-422D-96DC-E6CA01617507}" destId="{FB565834-D231-46D9-AD72-EFBD12344696}" srcOrd="0" destOrd="0" presId="urn:microsoft.com/office/officeart/2005/8/layout/bProcess3"/>
    <dgm:cxn modelId="{11CB0EC4-6E74-400A-B598-AD484B70D9CE}" type="presOf" srcId="{38F0A0A8-0E2D-4321-BDB3-75B811A89E5B}" destId="{1682577C-D3D4-4865-9571-1B0C06653462}" srcOrd="0" destOrd="0" presId="urn:microsoft.com/office/officeart/2005/8/layout/bProcess3"/>
    <dgm:cxn modelId="{78DE58CC-6D1D-43C4-8FF6-276B04E4F180}" srcId="{15ADAD29-4A9D-46C0-8E85-AC4E3F714AAD}" destId="{00EB50F8-382E-4E4F-89EE-F1764F4F2C50}" srcOrd="0" destOrd="0" parTransId="{1FAC1940-7501-470B-951E-A13DC4341C1F}" sibTransId="{879D9D27-8EFE-49CF-81B3-9D099186DCC9}"/>
    <dgm:cxn modelId="{335D67F0-1236-4F0E-B52E-A26337314D80}" type="presOf" srcId="{2BF03CC7-2B8F-4AED-820D-1A69A717BBBC}" destId="{0A6FEB60-84FE-4ED2-A2CF-638AACA3EA41}" srcOrd="0" destOrd="0" presId="urn:microsoft.com/office/officeart/2005/8/layout/bProcess3"/>
    <dgm:cxn modelId="{133CB2D0-C54A-4B50-886C-10B55EAB54E3}" type="presOf" srcId="{B1AC5B5A-7205-448B-B619-085080A0DA84}" destId="{B9A76340-1C91-459C-BBCC-1FEE7067F3BA}" srcOrd="0" destOrd="1" presId="urn:microsoft.com/office/officeart/2005/8/layout/bProcess3"/>
    <dgm:cxn modelId="{61CFAB7E-4B56-4B27-A870-E2D67C51E071}" type="presOf" srcId="{2557F4C5-95C3-4F01-A6C7-ED37A1E3D20B}" destId="{EA6866F9-387D-462B-85BA-98FE561CD337}" srcOrd="0" destOrd="1" presId="urn:microsoft.com/office/officeart/2005/8/layout/bProcess3"/>
    <dgm:cxn modelId="{40B22E09-228E-4B74-80C6-8DC13529F78F}" type="presOf" srcId="{C2268993-C9E4-446C-B190-A1998096A3B5}" destId="{445B02D4-615A-4275-B4C7-710EAF459CB8}" srcOrd="0" destOrd="0" presId="urn:microsoft.com/office/officeart/2005/8/layout/bProcess3"/>
    <dgm:cxn modelId="{5BC73C4C-3816-454A-8938-3E279905C35B}" srcId="{AF87DD75-50E1-49AA-9FEB-EF284F4F2DB4}" destId="{65C29F0C-8725-4E4E-820C-EF6FE82F9930}" srcOrd="4" destOrd="0" parTransId="{1A95AF17-D01F-4323-9A7A-ED53E58916ED}" sibTransId="{C2719032-C74C-4C28-B82C-37399A68FC3B}"/>
    <dgm:cxn modelId="{0BB45AAE-52DE-428B-81CD-B3AE9EDA4637}" type="presOf" srcId="{645CD3D4-D6F2-43A2-A810-AD33AEA065AE}" destId="{445B02D4-615A-4275-B4C7-710EAF459CB8}" srcOrd="0" destOrd="1" presId="urn:microsoft.com/office/officeart/2005/8/layout/bProcess3"/>
    <dgm:cxn modelId="{A4FA6E53-EB48-4DF7-AE26-86FEA43909FF}" srcId="{2BF03CC7-2B8F-4AED-820D-1A69A717BBBC}" destId="{886E02DD-13D4-470B-B534-55D21FCBBA9E}" srcOrd="0" destOrd="0" parTransId="{B1046C6D-0FBB-411E-B9B3-C127B6CD3DBD}" sibTransId="{6490AC30-6F58-4E45-8ACE-2389DC829D99}"/>
    <dgm:cxn modelId="{6472B46A-50EE-4379-96E5-8B4DC5F064C7}" srcId="{AF87DD75-50E1-49AA-9FEB-EF284F4F2DB4}" destId="{C5A5D00F-1FF8-4E68-8707-827653864D20}" srcOrd="3" destOrd="0" parTransId="{3B1CE305-EF75-4A4A-AE53-644CCB79CD44}" sibTransId="{5F1F8B3B-94A0-4036-8525-7A85D1D6C099}"/>
    <dgm:cxn modelId="{6B934F74-9400-44D9-9434-18C67A9DE1C3}" type="presOf" srcId="{32E572D5-F134-4A91-A27F-15EC63E7BF30}" destId="{445B02D4-615A-4275-B4C7-710EAF459CB8}" srcOrd="0" destOrd="2" presId="urn:microsoft.com/office/officeart/2005/8/layout/bProcess3"/>
    <dgm:cxn modelId="{DCCAC0C6-7CA1-45F8-87C0-64A365FD2EA6}" type="presOf" srcId="{A5FDCDBE-08BB-4449-8EFB-4529D001E6D8}" destId="{0A6FEB60-84FE-4ED2-A2CF-638AACA3EA41}" srcOrd="0" destOrd="4" presId="urn:microsoft.com/office/officeart/2005/8/layout/bProcess3"/>
    <dgm:cxn modelId="{FD3D1E90-FDE9-4B72-8A08-CF686C2EF41D}" type="presOf" srcId="{0E86C63A-678D-486A-B580-E95A9F08D5AF}" destId="{9BA2CACA-8F1C-4D91-96FD-5AC100B40153}" srcOrd="0" destOrd="0" presId="urn:microsoft.com/office/officeart/2005/8/layout/bProcess3"/>
    <dgm:cxn modelId="{D1668046-5E2F-4C4D-A934-68A9D8D149A0}" type="presOf" srcId="{57C2BB07-121D-4A7F-9B9F-6574129C000D}" destId="{11FB2A99-52BD-4972-8E09-B048B1F7157B}" srcOrd="0" destOrd="0" presId="urn:microsoft.com/office/officeart/2005/8/layout/bProcess3"/>
    <dgm:cxn modelId="{98DE1C6A-F356-4EE8-9D86-ABDF9E918A30}" type="presOf" srcId="{9AF5503A-29F8-468B-AF50-F925F40A970B}" destId="{28C4E97B-914A-4890-9C0E-BB2035E71740}" srcOrd="0" destOrd="0" presId="urn:microsoft.com/office/officeart/2005/8/layout/bProcess3"/>
    <dgm:cxn modelId="{E31D1614-C7AD-482E-BD43-D7BDE2F8097D}" srcId="{AF87DD75-50E1-49AA-9FEB-EF284F4F2DB4}" destId="{B9F1DB32-D532-43F5-BF45-EF9A9FC70F93}" srcOrd="0" destOrd="0" parTransId="{B2E3CD05-4C36-46FE-B01A-6B6BDFC759AC}" sibTransId="{BFDB9EA0-DCFB-4606-BD14-584CC460AC8E}"/>
    <dgm:cxn modelId="{B6CE7402-0873-4CA9-ADF4-E74DD1E041E6}" type="presOf" srcId="{B63975DD-253B-4D99-AF2A-08C41599467E}" destId="{8D781601-ED51-43F6-8D0A-DC6A4C04EF1A}" srcOrd="0" destOrd="1" presId="urn:microsoft.com/office/officeart/2005/8/layout/bProcess3"/>
    <dgm:cxn modelId="{28804B07-7C4D-4679-867D-3993AC6BBFCE}" srcId="{FEC46EFB-2305-407F-8312-326965F34EE3}" destId="{CB59E44E-E059-49F2-A5C1-C235AB3CD952}" srcOrd="4" destOrd="0" parTransId="{3C113D4B-EE0F-4106-8928-9B10D9B968DF}" sibTransId="{38F0A0A8-0E2D-4321-BDB3-75B811A89E5B}"/>
    <dgm:cxn modelId="{550FE7E5-C2C5-40F9-9CD3-DBE0858DDD08}" type="presOf" srcId="{EB505E7E-388A-498A-9216-63E06B5A528F}" destId="{0A6FEB60-84FE-4ED2-A2CF-638AACA3EA41}" srcOrd="0" destOrd="2" presId="urn:microsoft.com/office/officeart/2005/8/layout/bProcess3"/>
    <dgm:cxn modelId="{0ACF0542-BE4B-4F5F-B90A-18294E96398E}" type="presOf" srcId="{57C2BB07-121D-4A7F-9B9F-6574129C000D}" destId="{7E6AC98B-FD13-43A6-A72D-1C9F92103B25}" srcOrd="1" destOrd="0" presId="urn:microsoft.com/office/officeart/2005/8/layout/bProcess3"/>
    <dgm:cxn modelId="{3044FBD2-A9D2-4C53-AAEB-07C81387240B}" type="presOf" srcId="{CC58B4A9-42E0-429A-83F1-EBE7EC76FAC7}" destId="{7E276317-2EBF-4427-9003-783CC0204F8E}" srcOrd="0" destOrd="0" presId="urn:microsoft.com/office/officeart/2005/8/layout/bProcess3"/>
    <dgm:cxn modelId="{2EEE4386-8ECE-40FC-B2D5-437B839F74FD}" srcId="{0E86C63A-678D-486A-B580-E95A9F08D5AF}" destId="{C6223FBB-6502-430A-9690-E4025B07A1E7}" srcOrd="1" destOrd="0" parTransId="{38205514-2E27-496B-974E-0566B977DD47}" sibTransId="{1B81BE73-F1A0-4183-84A2-F9563D2B9F5F}"/>
    <dgm:cxn modelId="{8D0E9860-F8AB-4D44-B36D-EFDA8FEC1FF4}" type="presOf" srcId="{C407505E-FADC-4100-969A-73EB90A2440B}" destId="{32E3F97D-47E7-4668-BAAD-83A5A6DF61DE}" srcOrd="1" destOrd="0" presId="urn:microsoft.com/office/officeart/2005/8/layout/bProcess3"/>
    <dgm:cxn modelId="{DBF53C0E-D4BB-479A-A20D-C4DF2CAD092F}" type="presOf" srcId="{0C1BD3D3-EE1C-468A-AAD4-529861F3159F}" destId="{1DD9AD99-51F6-41C2-969F-13B3F10D4851}" srcOrd="0" destOrd="0" presId="urn:microsoft.com/office/officeart/2005/8/layout/bProcess3"/>
    <dgm:cxn modelId="{FAB95085-B9CF-4E31-A6C9-8B9FFCF252BB}" srcId="{FEC46EFB-2305-407F-8312-326965F34EE3}" destId="{AF87DD75-50E1-49AA-9FEB-EF284F4F2DB4}" srcOrd="2" destOrd="0" parTransId="{8AC9BBB1-4858-4403-A8FA-DECDD2F32F33}" sibTransId="{C407505E-FADC-4100-969A-73EB90A2440B}"/>
    <dgm:cxn modelId="{1964C8DF-B79F-4845-A36E-C44BA3F8CA22}" type="presOf" srcId="{22E8F6BB-144B-4941-B077-E7CDE6FF6464}" destId="{EA6866F9-387D-462B-85BA-98FE561CD337}" srcOrd="0" destOrd="0" presId="urn:microsoft.com/office/officeart/2005/8/layout/bProcess3"/>
    <dgm:cxn modelId="{D589C00F-85AC-4EDB-A17B-A831C9BC7C94}" srcId="{FEC46EFB-2305-407F-8312-326965F34EE3}" destId="{BC5F5671-2192-455A-8E0E-CE53C63A7BA3}" srcOrd="6" destOrd="0" parTransId="{16DA179D-4E19-4C25-8480-C0117003E17E}" sibTransId="{19195064-EA8F-4AAC-A590-E2855789235F}"/>
    <dgm:cxn modelId="{37A4E865-470B-40D4-8B62-56FB51A9E3FF}" srcId="{0E86C63A-678D-486A-B580-E95A9F08D5AF}" destId="{CFAD1D25-C813-475B-BCCA-CC22FC59F774}" srcOrd="0" destOrd="0" parTransId="{B0F5ABFB-ED4B-46E9-8170-39BDE4A1611A}" sibTransId="{7E2330B0-9B69-41E4-A435-AAD8442FD623}"/>
    <dgm:cxn modelId="{B6609ED5-BE5C-494B-9021-6F60B8C3C21B}" type="presOf" srcId="{A9E50E66-AB27-4BEE-9FB6-02E65A13104B}" destId="{0A6FEB60-84FE-4ED2-A2CF-638AACA3EA41}" srcOrd="0" destOrd="3" presId="urn:microsoft.com/office/officeart/2005/8/layout/bProcess3"/>
    <dgm:cxn modelId="{52195B02-6FA5-4681-A951-C91B8BBFFE0C}" type="presOf" srcId="{CB59E44E-E059-49F2-A5C1-C235AB3CD952}" destId="{B9A76340-1C91-459C-BBCC-1FEE7067F3BA}" srcOrd="0" destOrd="0" presId="urn:microsoft.com/office/officeart/2005/8/layout/bProcess3"/>
    <dgm:cxn modelId="{97073BEB-2927-4580-BE9F-D03DA7961687}" type="presOf" srcId="{00EB50F8-382E-4E4F-89EE-F1764F4F2C50}" destId="{C14555EE-8DC0-411D-B3B6-C507820ECABD}" srcOrd="0" destOrd="1" presId="urn:microsoft.com/office/officeart/2005/8/layout/bProcess3"/>
    <dgm:cxn modelId="{57B63EB1-98FB-48A2-B7A8-E01224940F8A}" srcId="{AF87DD75-50E1-49AA-9FEB-EF284F4F2DB4}" destId="{B805E0F8-EF06-46B7-878C-D0D117B88F92}" srcOrd="1" destOrd="0" parTransId="{6D3BE054-BC58-4CA7-9DFD-9B9F1BF4BB97}" sibTransId="{BD051880-53E7-4650-8D81-94AC4C024B6C}"/>
    <dgm:cxn modelId="{B3ACD8C0-F3DA-4833-8515-46CA7EDECC21}" srcId="{2BF03CC7-2B8F-4AED-820D-1A69A717BBBC}" destId="{EB505E7E-388A-498A-9216-63E06B5A528F}" srcOrd="1" destOrd="0" parTransId="{FBDF409D-9B67-4316-8433-1F071A669AF3}" sibTransId="{84338BCE-20AF-4DEF-A89D-E19428FF503D}"/>
    <dgm:cxn modelId="{5B5CBAEE-61CA-4503-8623-CA305BFD6BD3}" srcId="{FEC46EFB-2305-407F-8312-326965F34EE3}" destId="{FA3ACDF3-A504-4891-BB36-535B02E95915}" srcOrd="5" destOrd="0" parTransId="{2D332C40-5777-4F51-BD35-DBA584B2F1DA}" sibTransId="{9AF5503A-29F8-468B-AF50-F925F40A970B}"/>
    <dgm:cxn modelId="{70D6A666-40F8-473A-9143-179B956ECD90}" srcId="{FEC46EFB-2305-407F-8312-326965F34EE3}" destId="{15ADAD29-4A9D-46C0-8E85-AC4E3F714AAD}" srcOrd="1" destOrd="0" parTransId="{E7AB8182-C49E-4AB2-9746-A391CD5EB427}" sibTransId="{50D335BA-DFBD-4036-A60F-F70DD581F1E2}"/>
    <dgm:cxn modelId="{0FEBA3D5-6278-4A78-8F6B-C3D4968EEB1B}" type="presOf" srcId="{BC5F5671-2192-455A-8E0E-CE53C63A7BA3}" destId="{8D781601-ED51-43F6-8D0A-DC6A4C04EF1A}" srcOrd="0" destOrd="0" presId="urn:microsoft.com/office/officeart/2005/8/layout/bProcess3"/>
    <dgm:cxn modelId="{5883F111-704F-414A-8C88-2FA2C0A8E7E2}" type="presOf" srcId="{C407505E-FADC-4100-969A-73EB90A2440B}" destId="{82D30C15-16EE-4B1D-8609-5CD318F065BB}" srcOrd="0" destOrd="0" presId="urn:microsoft.com/office/officeart/2005/8/layout/bProcess3"/>
    <dgm:cxn modelId="{8DE385BB-AF5C-47B0-9EE1-EB57EACA99F9}" srcId="{FEC46EFB-2305-407F-8312-326965F34EE3}" destId="{2BF03CC7-2B8F-4AED-820D-1A69A717BBBC}" srcOrd="3" destOrd="0" parTransId="{EF8E4796-BF54-4D27-BA01-B84D1EF74010}" sibTransId="{0C1BD3D3-EE1C-468A-AAD4-529861F3159F}"/>
    <dgm:cxn modelId="{D918E1BF-623C-4640-BDC5-EE5A8B7A6019}" type="presOf" srcId="{C5A5D00F-1FF8-4E68-8707-827653864D20}" destId="{A6ECC88B-056E-4605-9DBF-C87D49FDA5DB}" srcOrd="0" destOrd="4" presId="urn:microsoft.com/office/officeart/2005/8/layout/bProcess3"/>
    <dgm:cxn modelId="{62AFA8DF-2AB4-4598-B727-E638E1809E01}" srcId="{C2268993-C9E4-446C-B190-A1998096A3B5}" destId="{32E572D5-F134-4A91-A27F-15EC63E7BF30}" srcOrd="1" destOrd="0" parTransId="{9799E68A-460C-4848-BDF1-DC58757291CB}" sibTransId="{AD5685E5-D245-453F-BDAC-085F10868E85}"/>
    <dgm:cxn modelId="{E6D50EE1-7AEA-4C4B-B9C4-A15E8C55C34E}" srcId="{CB59E44E-E059-49F2-A5C1-C235AB3CD952}" destId="{B1AC5B5A-7205-448B-B619-085080A0DA84}" srcOrd="0" destOrd="0" parTransId="{AA8B4C16-6447-4376-8C55-CFD4937CA024}" sibTransId="{9AA0F3D9-9BA1-4A10-997F-51644EF8F525}"/>
    <dgm:cxn modelId="{044DF889-3425-43A1-8DD9-496C9C630D25}" srcId="{15ADAD29-4A9D-46C0-8E85-AC4E3F714AAD}" destId="{407FF24D-0F60-42F0-809E-88F66D1F9C8E}" srcOrd="1" destOrd="0" parTransId="{2CB1B683-3610-4712-A29A-4154716811A9}" sibTransId="{4923F096-CDBC-4BC4-928E-78404BAE77A2}"/>
    <dgm:cxn modelId="{EEDA3B9D-33DC-451F-A964-753F66117732}" type="presOf" srcId="{9AF5503A-29F8-468B-AF50-F925F40A970B}" destId="{7BE350C5-FD9D-4E84-B0BD-34BE5AC73E54}" srcOrd="1" destOrd="0" presId="urn:microsoft.com/office/officeart/2005/8/layout/bProcess3"/>
    <dgm:cxn modelId="{34EB7483-5133-4F1D-B463-5EF6A3090BED}" srcId="{C2268993-C9E4-446C-B190-A1998096A3B5}" destId="{645CD3D4-D6F2-43A2-A810-AD33AEA065AE}" srcOrd="0" destOrd="0" parTransId="{D08CF67C-CCA0-4E92-9B78-E96401EE83FA}" sibTransId="{9E298FED-4416-48DC-8325-A701457ADE38}"/>
    <dgm:cxn modelId="{D76C1DD0-9A7D-4342-934C-E816C65A917F}" type="presOf" srcId="{BDC81F41-24C0-4458-B822-7358138E85FF}" destId="{782F5C4C-9AE0-4B79-9F52-974C56098470}" srcOrd="0" destOrd="0" presId="urn:microsoft.com/office/officeart/2005/8/layout/bProcess3"/>
    <dgm:cxn modelId="{0233244C-4512-4A79-A878-B70D3738036F}" type="presOf" srcId="{50D335BA-DFBD-4036-A60F-F70DD581F1E2}" destId="{1A66AF83-9D73-4884-9486-AC67DD7673B9}" srcOrd="1" destOrd="0" presId="urn:microsoft.com/office/officeart/2005/8/layout/bProcess3"/>
    <dgm:cxn modelId="{96B94A50-6028-4BBF-A322-63C49D281F94}" type="presParOf" srcId="{F20B3468-BDF8-4C2C-8E8C-BAF99D8D38B7}" destId="{EA6866F9-387D-462B-85BA-98FE561CD337}" srcOrd="0" destOrd="0" presId="urn:microsoft.com/office/officeart/2005/8/layout/bProcess3"/>
    <dgm:cxn modelId="{1D9383EF-62E5-47CA-93F7-48E85A7DF8AE}" type="presParOf" srcId="{F20B3468-BDF8-4C2C-8E8C-BAF99D8D38B7}" destId="{782F5C4C-9AE0-4B79-9F52-974C56098470}" srcOrd="1" destOrd="0" presId="urn:microsoft.com/office/officeart/2005/8/layout/bProcess3"/>
    <dgm:cxn modelId="{498137A5-0269-49F9-A8C3-1CD5E2A6FAA5}" type="presParOf" srcId="{782F5C4C-9AE0-4B79-9F52-974C56098470}" destId="{57E63D12-DDDF-4E25-B179-EBFD29101B7A}" srcOrd="0" destOrd="0" presId="urn:microsoft.com/office/officeart/2005/8/layout/bProcess3"/>
    <dgm:cxn modelId="{614147BA-17A9-4E72-A21D-C2C64F051F77}" type="presParOf" srcId="{F20B3468-BDF8-4C2C-8E8C-BAF99D8D38B7}" destId="{C14555EE-8DC0-411D-B3B6-C507820ECABD}" srcOrd="2" destOrd="0" presId="urn:microsoft.com/office/officeart/2005/8/layout/bProcess3"/>
    <dgm:cxn modelId="{C586C5C8-6C58-419A-BAFD-1B437C0728D6}" type="presParOf" srcId="{F20B3468-BDF8-4C2C-8E8C-BAF99D8D38B7}" destId="{64014CA6-3204-4083-B2D7-E6CD2518B698}" srcOrd="3" destOrd="0" presId="urn:microsoft.com/office/officeart/2005/8/layout/bProcess3"/>
    <dgm:cxn modelId="{AAF469D3-517F-4377-82FE-0755E49ED761}" type="presParOf" srcId="{64014CA6-3204-4083-B2D7-E6CD2518B698}" destId="{1A66AF83-9D73-4884-9486-AC67DD7673B9}" srcOrd="0" destOrd="0" presId="urn:microsoft.com/office/officeart/2005/8/layout/bProcess3"/>
    <dgm:cxn modelId="{226C1A5B-527F-4BEB-877B-20FAC9313356}" type="presParOf" srcId="{F20B3468-BDF8-4C2C-8E8C-BAF99D8D38B7}" destId="{A6ECC88B-056E-4605-9DBF-C87D49FDA5DB}" srcOrd="4" destOrd="0" presId="urn:microsoft.com/office/officeart/2005/8/layout/bProcess3"/>
    <dgm:cxn modelId="{21346376-B58C-46BF-B4AF-C5FFB847D4CF}" type="presParOf" srcId="{F20B3468-BDF8-4C2C-8E8C-BAF99D8D38B7}" destId="{82D30C15-16EE-4B1D-8609-5CD318F065BB}" srcOrd="5" destOrd="0" presId="urn:microsoft.com/office/officeart/2005/8/layout/bProcess3"/>
    <dgm:cxn modelId="{CAE1EDB0-BAF4-45F7-BC6B-477AC410B875}" type="presParOf" srcId="{82D30C15-16EE-4B1D-8609-5CD318F065BB}" destId="{32E3F97D-47E7-4668-BAAD-83A5A6DF61DE}" srcOrd="0" destOrd="0" presId="urn:microsoft.com/office/officeart/2005/8/layout/bProcess3"/>
    <dgm:cxn modelId="{1B5738D6-74F8-47DC-97A3-D467B5EAC52C}" type="presParOf" srcId="{F20B3468-BDF8-4C2C-8E8C-BAF99D8D38B7}" destId="{0A6FEB60-84FE-4ED2-A2CF-638AACA3EA41}" srcOrd="6" destOrd="0" presId="urn:microsoft.com/office/officeart/2005/8/layout/bProcess3"/>
    <dgm:cxn modelId="{1A944504-F87A-4A3D-92C0-D4D188E8EC7D}" type="presParOf" srcId="{F20B3468-BDF8-4C2C-8E8C-BAF99D8D38B7}" destId="{1DD9AD99-51F6-41C2-969F-13B3F10D4851}" srcOrd="7" destOrd="0" presId="urn:microsoft.com/office/officeart/2005/8/layout/bProcess3"/>
    <dgm:cxn modelId="{DB4EE276-67F9-4B4B-A505-8C44E0830025}" type="presParOf" srcId="{1DD9AD99-51F6-41C2-969F-13B3F10D4851}" destId="{2A374F8B-6D30-4A6F-980F-1DB4763ACE7E}" srcOrd="0" destOrd="0" presId="urn:microsoft.com/office/officeart/2005/8/layout/bProcess3"/>
    <dgm:cxn modelId="{580641D9-D088-4991-8235-AFCBF4B06034}" type="presParOf" srcId="{F20B3468-BDF8-4C2C-8E8C-BAF99D8D38B7}" destId="{B9A76340-1C91-459C-BBCC-1FEE7067F3BA}" srcOrd="8" destOrd="0" presId="urn:microsoft.com/office/officeart/2005/8/layout/bProcess3"/>
    <dgm:cxn modelId="{447EA00E-6160-4587-AC6A-4CDAFE866956}" type="presParOf" srcId="{F20B3468-BDF8-4C2C-8E8C-BAF99D8D38B7}" destId="{1682577C-D3D4-4865-9571-1B0C06653462}" srcOrd="9" destOrd="0" presId="urn:microsoft.com/office/officeart/2005/8/layout/bProcess3"/>
    <dgm:cxn modelId="{F9A8079C-C870-401A-B3A3-3A5552B9D48F}" type="presParOf" srcId="{1682577C-D3D4-4865-9571-1B0C06653462}" destId="{0F1D35CC-EC5C-420D-9609-3E85BC8E5C85}" srcOrd="0" destOrd="0" presId="urn:microsoft.com/office/officeart/2005/8/layout/bProcess3"/>
    <dgm:cxn modelId="{4E4BCEEC-C7EF-471E-AB90-496B8E3A1834}" type="presParOf" srcId="{F20B3468-BDF8-4C2C-8E8C-BAF99D8D38B7}" destId="{E19B0E56-DF8A-4A7A-A37D-82B6A73E95EB}" srcOrd="10" destOrd="0" presId="urn:microsoft.com/office/officeart/2005/8/layout/bProcess3"/>
    <dgm:cxn modelId="{059C41D0-F52E-4F52-82BC-7B62782C58D1}" type="presParOf" srcId="{F20B3468-BDF8-4C2C-8E8C-BAF99D8D38B7}" destId="{28C4E97B-914A-4890-9C0E-BB2035E71740}" srcOrd="11" destOrd="0" presId="urn:microsoft.com/office/officeart/2005/8/layout/bProcess3"/>
    <dgm:cxn modelId="{F7DBA173-79A4-41C5-BD72-995635841BDC}" type="presParOf" srcId="{28C4E97B-914A-4890-9C0E-BB2035E71740}" destId="{7BE350C5-FD9D-4E84-B0BD-34BE5AC73E54}" srcOrd="0" destOrd="0" presId="urn:microsoft.com/office/officeart/2005/8/layout/bProcess3"/>
    <dgm:cxn modelId="{88D9FD3F-1D5C-43F4-A3B4-503F19BB90CA}" type="presParOf" srcId="{F20B3468-BDF8-4C2C-8E8C-BAF99D8D38B7}" destId="{8D781601-ED51-43F6-8D0A-DC6A4C04EF1A}" srcOrd="12" destOrd="0" presId="urn:microsoft.com/office/officeart/2005/8/layout/bProcess3"/>
    <dgm:cxn modelId="{96D2EBCC-05D4-4EA0-BED5-FA381CD0298A}" type="presParOf" srcId="{F20B3468-BDF8-4C2C-8E8C-BAF99D8D38B7}" destId="{AB12F43E-E7AA-4D2E-8563-BB81618DCF8A}" srcOrd="13" destOrd="0" presId="urn:microsoft.com/office/officeart/2005/8/layout/bProcess3"/>
    <dgm:cxn modelId="{725A38F6-9A04-4C87-B8C1-D55DA3D355B2}" type="presParOf" srcId="{AB12F43E-E7AA-4D2E-8563-BB81618DCF8A}" destId="{32A73B5D-EC4C-4E47-98B4-F7A9ED6C23A3}" srcOrd="0" destOrd="0" presId="urn:microsoft.com/office/officeart/2005/8/layout/bProcess3"/>
    <dgm:cxn modelId="{DDF38DEE-4CC0-44E9-927C-1644733A61C2}" type="presParOf" srcId="{F20B3468-BDF8-4C2C-8E8C-BAF99D8D38B7}" destId="{9BA2CACA-8F1C-4D91-96FD-5AC100B40153}" srcOrd="14" destOrd="0" presId="urn:microsoft.com/office/officeart/2005/8/layout/bProcess3"/>
    <dgm:cxn modelId="{04458215-9DED-4244-AE88-36A5B5548361}" type="presParOf" srcId="{F20B3468-BDF8-4C2C-8E8C-BAF99D8D38B7}" destId="{11FB2A99-52BD-4972-8E09-B048B1F7157B}" srcOrd="15" destOrd="0" presId="urn:microsoft.com/office/officeart/2005/8/layout/bProcess3"/>
    <dgm:cxn modelId="{299B6807-956B-4C8E-B495-B6B109467A1C}" type="presParOf" srcId="{11FB2A99-52BD-4972-8E09-B048B1F7157B}" destId="{7E6AC98B-FD13-43A6-A72D-1C9F92103B25}" srcOrd="0" destOrd="0" presId="urn:microsoft.com/office/officeart/2005/8/layout/bProcess3"/>
    <dgm:cxn modelId="{FDD18852-03A6-43B7-B256-D42F3F1E080F}" type="presParOf" srcId="{F20B3468-BDF8-4C2C-8E8C-BAF99D8D38B7}" destId="{445B02D4-615A-4275-B4C7-710EAF459CB8}" srcOrd="16" destOrd="0" presId="urn:microsoft.com/office/officeart/2005/8/layout/bProcess3"/>
    <dgm:cxn modelId="{D7D72B90-F90C-4A0E-94A4-16348FB9C4EC}" type="presParOf" srcId="{F20B3468-BDF8-4C2C-8E8C-BAF99D8D38B7}" destId="{FB565834-D231-46D9-AD72-EFBD12344696}" srcOrd="17" destOrd="0" presId="urn:microsoft.com/office/officeart/2005/8/layout/bProcess3"/>
    <dgm:cxn modelId="{BF4F345F-70C8-42B6-B7CF-169E86713E01}" type="presParOf" srcId="{FB565834-D231-46D9-AD72-EFBD12344696}" destId="{FDCA5A5E-2FD9-434E-B909-CA1D33B4F300}" srcOrd="0" destOrd="0" presId="urn:microsoft.com/office/officeart/2005/8/layout/bProcess3"/>
    <dgm:cxn modelId="{96E71F51-F909-4218-AD0E-C044BDEE212D}" type="presParOf" srcId="{F20B3468-BDF8-4C2C-8E8C-BAF99D8D38B7}" destId="{7E276317-2EBF-4427-9003-783CC0204F8E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85259-7EC8-437F-AF2C-C5D586D10BA4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ABCB9D90-1924-4A71-A970-D3ABC4A5244E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non-unique categories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5136-D818-4351-91F5-A4DAF3ADA251}" type="parTrans" cxnId="{ED408CAA-F277-4305-9846-E3844629EC97}">
      <dgm:prSet/>
      <dgm:spPr/>
      <dgm:t>
        <a:bodyPr/>
        <a:lstStyle/>
        <a:p>
          <a:endParaRPr lang="en-US"/>
        </a:p>
      </dgm:t>
    </dgm:pt>
    <dgm:pt modelId="{73B21DD3-12FB-479A-B69A-EA9475C4D616}" type="sibTrans" cxnId="{ED408CAA-F277-4305-9846-E3844629EC97}">
      <dgm:prSet/>
      <dgm:spPr/>
      <dgm:t>
        <a:bodyPr/>
        <a:lstStyle/>
        <a:p>
          <a:endParaRPr lang="en-US"/>
        </a:p>
      </dgm:t>
    </dgm:pt>
    <dgm:pt modelId="{19470F9A-2793-4628-A08B-9CC10F2B40B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EC540C-301E-4094-8360-903F6539676C}" type="parTrans" cxnId="{E4987DD3-136E-4964-BD4E-F9515940CF33}">
      <dgm:prSet/>
      <dgm:spPr/>
      <dgm:t>
        <a:bodyPr/>
        <a:lstStyle/>
        <a:p>
          <a:endParaRPr lang="en-US"/>
        </a:p>
      </dgm:t>
    </dgm:pt>
    <dgm:pt modelId="{73BB26DE-A98D-468A-A20A-24C3A0B86D3C}" type="sibTrans" cxnId="{E4987DD3-136E-4964-BD4E-F9515940CF33}">
      <dgm:prSet/>
      <dgm:spPr/>
      <dgm:t>
        <a:bodyPr/>
        <a:lstStyle/>
        <a:p>
          <a:endParaRPr lang="en-US"/>
        </a:p>
      </dgm:t>
    </dgm:pt>
    <dgm:pt modelId="{A83723D1-06DA-46A9-BA1E-936CFDCFF1C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6A3BA-3735-43B9-92BD-B18DA5B325CA}" type="parTrans" cxnId="{1DBB864A-65A2-4C6C-8FE7-F3B7FDBF46A7}">
      <dgm:prSet/>
      <dgm:spPr/>
      <dgm:t>
        <a:bodyPr/>
        <a:lstStyle/>
        <a:p>
          <a:endParaRPr lang="en-US"/>
        </a:p>
      </dgm:t>
    </dgm:pt>
    <dgm:pt modelId="{AD7CB882-7A81-4A9B-97C9-2E97FE9506F9}" type="sibTrans" cxnId="{1DBB864A-65A2-4C6C-8FE7-F3B7FDBF46A7}">
      <dgm:prSet/>
      <dgm:spPr/>
      <dgm:t>
        <a:bodyPr/>
        <a:lstStyle/>
        <a:p>
          <a:endParaRPr lang="en-US"/>
        </a:p>
      </dgm:t>
    </dgm:pt>
    <dgm:pt modelId="{1FF9C864-9B1C-4682-86DE-C69367A08E6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55C0A9-8D15-430E-936B-6B31FAF66070}" type="parTrans" cxnId="{E3E29CB8-F00B-4E37-8FAA-F4D891C2FE5E}">
      <dgm:prSet/>
      <dgm:spPr/>
      <dgm:t>
        <a:bodyPr/>
        <a:lstStyle/>
        <a:p>
          <a:endParaRPr lang="en-US"/>
        </a:p>
      </dgm:t>
    </dgm:pt>
    <dgm:pt modelId="{0383967A-F566-4A45-8C05-9FCD8CF53C9B}" type="sibTrans" cxnId="{E3E29CB8-F00B-4E37-8FAA-F4D891C2FE5E}">
      <dgm:prSet/>
      <dgm:spPr/>
      <dgm:t>
        <a:bodyPr/>
        <a:lstStyle/>
        <a:p>
          <a:endParaRPr lang="en-US"/>
        </a:p>
      </dgm:t>
    </dgm:pt>
    <dgm:pt modelId="{5900F374-C895-49D5-B58C-8F99DB45B859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093B4E-8C04-4084-BF5E-8D04A437CF1D}" type="parTrans" cxnId="{002D72F3-DC45-410F-AA72-61F170F488B3}">
      <dgm:prSet/>
      <dgm:spPr/>
      <dgm:t>
        <a:bodyPr/>
        <a:lstStyle/>
        <a:p>
          <a:endParaRPr lang="en-US"/>
        </a:p>
      </dgm:t>
    </dgm:pt>
    <dgm:pt modelId="{7B0D75F3-91ED-4BF7-AD62-8409EF1FB417}" type="sibTrans" cxnId="{002D72F3-DC45-410F-AA72-61F170F488B3}">
      <dgm:prSet/>
      <dgm:spPr/>
      <dgm:t>
        <a:bodyPr/>
        <a:lstStyle/>
        <a:p>
          <a:endParaRPr lang="en-US"/>
        </a:p>
      </dgm:t>
    </dgm:pt>
    <dgm:pt modelId="{764EE271-68E3-417A-8A6F-0EBABBB570B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62E892-8F4C-4003-90C0-429C69B35292}" type="parTrans" cxnId="{4FBC9593-9012-4BC3-A964-BEA8BF23A5C0}">
      <dgm:prSet/>
      <dgm:spPr/>
      <dgm:t>
        <a:bodyPr/>
        <a:lstStyle/>
        <a:p>
          <a:endParaRPr lang="en-US"/>
        </a:p>
      </dgm:t>
    </dgm:pt>
    <dgm:pt modelId="{75C9BAED-1C57-43A6-9785-1F058CEC581E}" type="sibTrans" cxnId="{4FBC9593-9012-4BC3-A964-BEA8BF23A5C0}">
      <dgm:prSet/>
      <dgm:spPr/>
      <dgm:t>
        <a:bodyPr/>
        <a:lstStyle/>
        <a:p>
          <a:endParaRPr lang="en-US"/>
        </a:p>
      </dgm:t>
    </dgm:pt>
    <dgm:pt modelId="{34311F1A-32AD-4E5A-AB37-457524D228EF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288482-9E89-448B-BF44-8E68A583D5E7}" type="parTrans" cxnId="{0CC51E6C-4481-43F6-8EE0-3B77773D46B7}">
      <dgm:prSet/>
      <dgm:spPr/>
      <dgm:t>
        <a:bodyPr/>
        <a:lstStyle/>
        <a:p>
          <a:endParaRPr lang="en-US"/>
        </a:p>
      </dgm:t>
    </dgm:pt>
    <dgm:pt modelId="{A0BDE53B-6E12-4BE1-AB41-2C406593E4E5}" type="sibTrans" cxnId="{0CC51E6C-4481-43F6-8EE0-3B77773D46B7}">
      <dgm:prSet/>
      <dgm:spPr/>
      <dgm:t>
        <a:bodyPr/>
        <a:lstStyle/>
        <a:p>
          <a:endParaRPr lang="en-US"/>
        </a:p>
      </dgm:t>
    </dgm:pt>
    <dgm:pt modelId="{46CCC481-C578-44AA-BE8D-2BF00AAE155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dirty="0"/>
        </a:p>
      </dgm:t>
    </dgm:pt>
    <dgm:pt modelId="{25051B97-711E-484F-B623-DFF83CCBF4E0}" type="parTrans" cxnId="{A789518D-55AF-4E5A-9722-2F240BAA719E}">
      <dgm:prSet/>
      <dgm:spPr/>
      <dgm:t>
        <a:bodyPr/>
        <a:lstStyle/>
        <a:p>
          <a:endParaRPr lang="en-US"/>
        </a:p>
      </dgm:t>
    </dgm:pt>
    <dgm:pt modelId="{B07F3885-5587-4264-8516-A62E03DA78A3}" type="sibTrans" cxnId="{A789518D-55AF-4E5A-9722-2F240BAA719E}">
      <dgm:prSet/>
      <dgm:spPr/>
      <dgm:t>
        <a:bodyPr/>
        <a:lstStyle/>
        <a:p>
          <a:endParaRPr lang="en-US"/>
        </a:p>
      </dgm:t>
    </dgm:pt>
    <dgm:pt modelId="{4258B29C-1A4D-496B-8A26-87F5C56DED91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Case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to lower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C1ED3-904A-48DF-A286-A81A1FAEDC40}" type="parTrans" cxnId="{F6248D1C-2496-468E-938D-B65855BF3297}">
      <dgm:prSet/>
      <dgm:spPr/>
      <dgm:t>
        <a:bodyPr/>
        <a:lstStyle/>
        <a:p>
          <a:endParaRPr lang="en-US"/>
        </a:p>
      </dgm:t>
    </dgm:pt>
    <dgm:pt modelId="{A0E614B6-6637-4295-B36B-660C5012E5D5}" type="sibTrans" cxnId="{F6248D1C-2496-468E-938D-B65855BF3297}">
      <dgm:prSet/>
      <dgm:spPr/>
      <dgm:t>
        <a:bodyPr/>
        <a:lstStyle/>
        <a:p>
          <a:endParaRPr lang="en-US"/>
        </a:p>
      </dgm:t>
    </dgm:pt>
    <dgm:pt modelId="{AE564886-2A70-42F1-ADEF-9DB88F9E0D9B}" type="pres">
      <dgm:prSet presAssocID="{7EE85259-7EC8-437F-AF2C-C5D586D10BA4}" presName="Name0" presStyleCnt="0">
        <dgm:presLayoutVars>
          <dgm:dir/>
          <dgm:animLvl val="lvl"/>
          <dgm:resizeHandles val="exact"/>
        </dgm:presLayoutVars>
      </dgm:prSet>
      <dgm:spPr/>
    </dgm:pt>
    <dgm:pt modelId="{DB2E6F94-FED7-4FD3-A9E4-3DBF3825CFB7}" type="pres">
      <dgm:prSet presAssocID="{ABCB9D90-1924-4A71-A970-D3ABC4A5244E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F073A-F50E-420D-8AE6-2EC12E2AFD57}" type="pres">
      <dgm:prSet presAssocID="{73B21DD3-12FB-479A-B69A-EA9475C4D616}" presName="parTxOnlySpace" presStyleCnt="0"/>
      <dgm:spPr/>
    </dgm:pt>
    <dgm:pt modelId="{546BEE3D-8B09-48D6-8478-592BF81998A0}" type="pres">
      <dgm:prSet presAssocID="{4258B29C-1A4D-496B-8A26-87F5C56DED91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3325B-DFF7-4F50-9698-09060B529E8D}" type="pres">
      <dgm:prSet presAssocID="{A0E614B6-6637-4295-B36B-660C5012E5D5}" presName="parTxOnlySpace" presStyleCnt="0"/>
      <dgm:spPr/>
    </dgm:pt>
    <dgm:pt modelId="{598F6C0F-CD0F-4C50-8563-6ED67BEC2446}" type="pres">
      <dgm:prSet presAssocID="{19470F9A-2793-4628-A08B-9CC10F2B40B2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993A6-DD2F-442B-8BA4-CC95462490B7}" type="pres">
      <dgm:prSet presAssocID="{73BB26DE-A98D-468A-A20A-24C3A0B86D3C}" presName="parTxOnlySpace" presStyleCnt="0"/>
      <dgm:spPr/>
    </dgm:pt>
    <dgm:pt modelId="{A6A0FC20-AC0C-4F21-B55B-58935FDDDA3E}" type="pres">
      <dgm:prSet presAssocID="{A83723D1-06DA-46A9-BA1E-936CFDCFF1C2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F3DF5-4E0D-402F-9F1F-EE6890BF0D6E}" type="pres">
      <dgm:prSet presAssocID="{AD7CB882-7A81-4A9B-97C9-2E97FE9506F9}" presName="parTxOnlySpace" presStyleCnt="0"/>
      <dgm:spPr/>
    </dgm:pt>
    <dgm:pt modelId="{F02A752F-0F28-4929-8363-BF5E1C89B897}" type="pres">
      <dgm:prSet presAssocID="{1FF9C864-9B1C-4682-86DE-C69367A08E6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438EA-526F-4F6A-B958-3796CD5351A5}" type="pres">
      <dgm:prSet presAssocID="{0383967A-F566-4A45-8C05-9FCD8CF53C9B}" presName="parTxOnlySpace" presStyleCnt="0"/>
      <dgm:spPr/>
    </dgm:pt>
    <dgm:pt modelId="{E506A8AA-E17E-4DBC-9F1F-A54697D43549}" type="pres">
      <dgm:prSet presAssocID="{5900F374-C895-49D5-B58C-8F99DB45B8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29ACF-2210-459B-9949-58D304FE825F}" type="pres">
      <dgm:prSet presAssocID="{7B0D75F3-91ED-4BF7-AD62-8409EF1FB417}" presName="parTxOnlySpace" presStyleCnt="0"/>
      <dgm:spPr/>
    </dgm:pt>
    <dgm:pt modelId="{47D718FA-F838-4107-9CA6-FD20BF09F875}" type="pres">
      <dgm:prSet presAssocID="{764EE271-68E3-417A-8A6F-0EBABBB570B3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7109C-BB76-4EAC-96CA-F49A8C7D72FE}" type="pres">
      <dgm:prSet presAssocID="{75C9BAED-1C57-43A6-9785-1F058CEC581E}" presName="parTxOnlySpace" presStyleCnt="0"/>
      <dgm:spPr/>
    </dgm:pt>
    <dgm:pt modelId="{B57B4EA4-EF1F-4FB8-A9A4-248984EB878B}" type="pres">
      <dgm:prSet presAssocID="{34311F1A-32AD-4E5A-AB37-457524D228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6A371-F5F6-4184-BFE7-F8A4B170F7F4}" type="pres">
      <dgm:prSet presAssocID="{A0BDE53B-6E12-4BE1-AB41-2C406593E4E5}" presName="parTxOnlySpace" presStyleCnt="0"/>
      <dgm:spPr/>
    </dgm:pt>
    <dgm:pt modelId="{A293501C-68F9-4EF9-85F6-38DBF72A975D}" type="pres">
      <dgm:prSet presAssocID="{46CCC481-C578-44AA-BE8D-2BF00AAE155C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8D4FF-AF40-46D7-8330-8B4A600A9E2C}" type="presOf" srcId="{1FF9C864-9B1C-4682-86DE-C69367A08E60}" destId="{F02A752F-0F28-4929-8363-BF5E1C89B897}" srcOrd="0" destOrd="0" presId="urn:microsoft.com/office/officeart/2005/8/layout/chevron1"/>
    <dgm:cxn modelId="{A789518D-55AF-4E5A-9722-2F240BAA719E}" srcId="{7EE85259-7EC8-437F-AF2C-C5D586D10BA4}" destId="{46CCC481-C578-44AA-BE8D-2BF00AAE155C}" srcOrd="8" destOrd="0" parTransId="{25051B97-711E-484F-B623-DFF83CCBF4E0}" sibTransId="{B07F3885-5587-4264-8516-A62E03DA78A3}"/>
    <dgm:cxn modelId="{0CC51E6C-4481-43F6-8EE0-3B77773D46B7}" srcId="{7EE85259-7EC8-437F-AF2C-C5D586D10BA4}" destId="{34311F1A-32AD-4E5A-AB37-457524D228EF}" srcOrd="7" destOrd="0" parTransId="{FA288482-9E89-448B-BF44-8E68A583D5E7}" sibTransId="{A0BDE53B-6E12-4BE1-AB41-2C406593E4E5}"/>
    <dgm:cxn modelId="{079ACF79-70B2-4BFB-B9B6-28B001036A05}" type="presOf" srcId="{4258B29C-1A4D-496B-8A26-87F5C56DED91}" destId="{546BEE3D-8B09-48D6-8478-592BF81998A0}" srcOrd="0" destOrd="0" presId="urn:microsoft.com/office/officeart/2005/8/layout/chevron1"/>
    <dgm:cxn modelId="{C6E282DB-13B6-480F-831B-A4CFDD9CFDF4}" type="presOf" srcId="{764EE271-68E3-417A-8A6F-0EBABBB570B3}" destId="{47D718FA-F838-4107-9CA6-FD20BF09F875}" srcOrd="0" destOrd="0" presId="urn:microsoft.com/office/officeart/2005/8/layout/chevron1"/>
    <dgm:cxn modelId="{03E3BF6E-181D-4C37-BAAD-D228C886AF11}" type="presOf" srcId="{46CCC481-C578-44AA-BE8D-2BF00AAE155C}" destId="{A293501C-68F9-4EF9-85F6-38DBF72A975D}" srcOrd="0" destOrd="0" presId="urn:microsoft.com/office/officeart/2005/8/layout/chevron1"/>
    <dgm:cxn modelId="{4FBC9593-9012-4BC3-A964-BEA8BF23A5C0}" srcId="{7EE85259-7EC8-437F-AF2C-C5D586D10BA4}" destId="{764EE271-68E3-417A-8A6F-0EBABBB570B3}" srcOrd="6" destOrd="0" parTransId="{AB62E892-8F4C-4003-90C0-429C69B35292}" sibTransId="{75C9BAED-1C57-43A6-9785-1F058CEC581E}"/>
    <dgm:cxn modelId="{ED408CAA-F277-4305-9846-E3844629EC97}" srcId="{7EE85259-7EC8-437F-AF2C-C5D586D10BA4}" destId="{ABCB9D90-1924-4A71-A970-D3ABC4A5244E}" srcOrd="0" destOrd="0" parTransId="{3E425136-D818-4351-91F5-A4DAF3ADA251}" sibTransId="{73B21DD3-12FB-479A-B69A-EA9475C4D616}"/>
    <dgm:cxn modelId="{12358E3B-B16A-4FD2-A007-D8DB6234B133}" type="presOf" srcId="{7EE85259-7EC8-437F-AF2C-C5D586D10BA4}" destId="{AE564886-2A70-42F1-ADEF-9DB88F9E0D9B}" srcOrd="0" destOrd="0" presId="urn:microsoft.com/office/officeart/2005/8/layout/chevron1"/>
    <dgm:cxn modelId="{1DBB864A-65A2-4C6C-8FE7-F3B7FDBF46A7}" srcId="{7EE85259-7EC8-437F-AF2C-C5D586D10BA4}" destId="{A83723D1-06DA-46A9-BA1E-936CFDCFF1C2}" srcOrd="3" destOrd="0" parTransId="{3B16A3BA-3735-43B9-92BD-B18DA5B325CA}" sibTransId="{AD7CB882-7A81-4A9B-97C9-2E97FE9506F9}"/>
    <dgm:cxn modelId="{002D72F3-DC45-410F-AA72-61F170F488B3}" srcId="{7EE85259-7EC8-437F-AF2C-C5D586D10BA4}" destId="{5900F374-C895-49D5-B58C-8F99DB45B859}" srcOrd="5" destOrd="0" parTransId="{4E093B4E-8C04-4084-BF5E-8D04A437CF1D}" sibTransId="{7B0D75F3-91ED-4BF7-AD62-8409EF1FB417}"/>
    <dgm:cxn modelId="{ED2FC7C2-BCD5-4D15-B839-00FDBFBB1057}" type="presOf" srcId="{ABCB9D90-1924-4A71-A970-D3ABC4A5244E}" destId="{DB2E6F94-FED7-4FD3-A9E4-3DBF3825CFB7}" srcOrd="0" destOrd="0" presId="urn:microsoft.com/office/officeart/2005/8/layout/chevron1"/>
    <dgm:cxn modelId="{00C6C8C2-A975-4273-AB54-AA48A8C26726}" type="presOf" srcId="{A83723D1-06DA-46A9-BA1E-936CFDCFF1C2}" destId="{A6A0FC20-AC0C-4F21-B55B-58935FDDDA3E}" srcOrd="0" destOrd="0" presId="urn:microsoft.com/office/officeart/2005/8/layout/chevron1"/>
    <dgm:cxn modelId="{BA0FCBE5-8E3E-45B9-8FE5-C7A038BA22BE}" type="presOf" srcId="{19470F9A-2793-4628-A08B-9CC10F2B40B2}" destId="{598F6C0F-CD0F-4C50-8563-6ED67BEC2446}" srcOrd="0" destOrd="0" presId="urn:microsoft.com/office/officeart/2005/8/layout/chevron1"/>
    <dgm:cxn modelId="{F6248D1C-2496-468E-938D-B65855BF3297}" srcId="{7EE85259-7EC8-437F-AF2C-C5D586D10BA4}" destId="{4258B29C-1A4D-496B-8A26-87F5C56DED91}" srcOrd="1" destOrd="0" parTransId="{DB8C1ED3-904A-48DF-A286-A81A1FAEDC40}" sibTransId="{A0E614B6-6637-4295-B36B-660C5012E5D5}"/>
    <dgm:cxn modelId="{DB028C21-ECF4-446F-AAF0-EC2C9D2B30D5}" type="presOf" srcId="{34311F1A-32AD-4E5A-AB37-457524D228EF}" destId="{B57B4EA4-EF1F-4FB8-A9A4-248984EB878B}" srcOrd="0" destOrd="0" presId="urn:microsoft.com/office/officeart/2005/8/layout/chevron1"/>
    <dgm:cxn modelId="{E3E29CB8-F00B-4E37-8FAA-F4D891C2FE5E}" srcId="{7EE85259-7EC8-437F-AF2C-C5D586D10BA4}" destId="{1FF9C864-9B1C-4682-86DE-C69367A08E60}" srcOrd="4" destOrd="0" parTransId="{3355C0A9-8D15-430E-936B-6B31FAF66070}" sibTransId="{0383967A-F566-4A45-8C05-9FCD8CF53C9B}"/>
    <dgm:cxn modelId="{E4987DD3-136E-4964-BD4E-F9515940CF33}" srcId="{7EE85259-7EC8-437F-AF2C-C5D586D10BA4}" destId="{19470F9A-2793-4628-A08B-9CC10F2B40B2}" srcOrd="2" destOrd="0" parTransId="{07EC540C-301E-4094-8360-903F6539676C}" sibTransId="{73BB26DE-A98D-468A-A20A-24C3A0B86D3C}"/>
    <dgm:cxn modelId="{6173C6EE-1391-440F-A1CF-F694DAF313DA}" type="presOf" srcId="{5900F374-C895-49D5-B58C-8F99DB45B859}" destId="{E506A8AA-E17E-4DBC-9F1F-A54697D43549}" srcOrd="0" destOrd="0" presId="urn:microsoft.com/office/officeart/2005/8/layout/chevron1"/>
    <dgm:cxn modelId="{C1A116F0-6233-47DB-A0A3-79AE271CDBD4}" type="presParOf" srcId="{AE564886-2A70-42F1-ADEF-9DB88F9E0D9B}" destId="{DB2E6F94-FED7-4FD3-A9E4-3DBF3825CFB7}" srcOrd="0" destOrd="0" presId="urn:microsoft.com/office/officeart/2005/8/layout/chevron1"/>
    <dgm:cxn modelId="{52299587-484E-4F5B-B5AA-F3F59C96E7C5}" type="presParOf" srcId="{AE564886-2A70-42F1-ADEF-9DB88F9E0D9B}" destId="{48AF073A-F50E-420D-8AE6-2EC12E2AFD57}" srcOrd="1" destOrd="0" presId="urn:microsoft.com/office/officeart/2005/8/layout/chevron1"/>
    <dgm:cxn modelId="{4EAFBF60-7CE6-4A4A-B4F2-1F85B611B4E1}" type="presParOf" srcId="{AE564886-2A70-42F1-ADEF-9DB88F9E0D9B}" destId="{546BEE3D-8B09-48D6-8478-592BF81998A0}" srcOrd="2" destOrd="0" presId="urn:microsoft.com/office/officeart/2005/8/layout/chevron1"/>
    <dgm:cxn modelId="{2032DF95-A1E9-474E-B6BB-3EB8C27BC705}" type="presParOf" srcId="{AE564886-2A70-42F1-ADEF-9DB88F9E0D9B}" destId="{29D3325B-DFF7-4F50-9698-09060B529E8D}" srcOrd="3" destOrd="0" presId="urn:microsoft.com/office/officeart/2005/8/layout/chevron1"/>
    <dgm:cxn modelId="{62D4E318-C06E-4AFC-8183-AFF3F1FECA42}" type="presParOf" srcId="{AE564886-2A70-42F1-ADEF-9DB88F9E0D9B}" destId="{598F6C0F-CD0F-4C50-8563-6ED67BEC2446}" srcOrd="4" destOrd="0" presId="urn:microsoft.com/office/officeart/2005/8/layout/chevron1"/>
    <dgm:cxn modelId="{746A1103-1DFC-430A-BA08-E50767755D96}" type="presParOf" srcId="{AE564886-2A70-42F1-ADEF-9DB88F9E0D9B}" destId="{81D993A6-DD2F-442B-8BA4-CC95462490B7}" srcOrd="5" destOrd="0" presId="urn:microsoft.com/office/officeart/2005/8/layout/chevron1"/>
    <dgm:cxn modelId="{553681D4-F7CE-42E7-8159-A2AD14D76F35}" type="presParOf" srcId="{AE564886-2A70-42F1-ADEF-9DB88F9E0D9B}" destId="{A6A0FC20-AC0C-4F21-B55B-58935FDDDA3E}" srcOrd="6" destOrd="0" presId="urn:microsoft.com/office/officeart/2005/8/layout/chevron1"/>
    <dgm:cxn modelId="{A4452B07-AAA7-4FD6-9629-EE4930A2D4E8}" type="presParOf" srcId="{AE564886-2A70-42F1-ADEF-9DB88F9E0D9B}" destId="{2D8F3DF5-4E0D-402F-9F1F-EE6890BF0D6E}" srcOrd="7" destOrd="0" presId="urn:microsoft.com/office/officeart/2005/8/layout/chevron1"/>
    <dgm:cxn modelId="{0D136C6C-E54B-4B4D-8A2A-41E116C269B7}" type="presParOf" srcId="{AE564886-2A70-42F1-ADEF-9DB88F9E0D9B}" destId="{F02A752F-0F28-4929-8363-BF5E1C89B897}" srcOrd="8" destOrd="0" presId="urn:microsoft.com/office/officeart/2005/8/layout/chevron1"/>
    <dgm:cxn modelId="{12D7AA5C-0502-4DD5-A135-6A0B8D7ABC57}" type="presParOf" srcId="{AE564886-2A70-42F1-ADEF-9DB88F9E0D9B}" destId="{E9E438EA-526F-4F6A-B958-3796CD5351A5}" srcOrd="9" destOrd="0" presId="urn:microsoft.com/office/officeart/2005/8/layout/chevron1"/>
    <dgm:cxn modelId="{3641D0FE-587C-4BFB-AC9A-C365BE49D7E1}" type="presParOf" srcId="{AE564886-2A70-42F1-ADEF-9DB88F9E0D9B}" destId="{E506A8AA-E17E-4DBC-9F1F-A54697D43549}" srcOrd="10" destOrd="0" presId="urn:microsoft.com/office/officeart/2005/8/layout/chevron1"/>
    <dgm:cxn modelId="{D813F2E5-BC69-4E0D-80A5-EB94B8EFAEC8}" type="presParOf" srcId="{AE564886-2A70-42F1-ADEF-9DB88F9E0D9B}" destId="{DF929ACF-2210-459B-9949-58D304FE825F}" srcOrd="11" destOrd="0" presId="urn:microsoft.com/office/officeart/2005/8/layout/chevron1"/>
    <dgm:cxn modelId="{BCB9F11F-71AE-459D-942F-E805D4F02447}" type="presParOf" srcId="{AE564886-2A70-42F1-ADEF-9DB88F9E0D9B}" destId="{47D718FA-F838-4107-9CA6-FD20BF09F875}" srcOrd="12" destOrd="0" presId="urn:microsoft.com/office/officeart/2005/8/layout/chevron1"/>
    <dgm:cxn modelId="{FE9239E8-6DB3-4D3C-8DF2-CBD885561DBB}" type="presParOf" srcId="{AE564886-2A70-42F1-ADEF-9DB88F9E0D9B}" destId="{FAD7109C-BB76-4EAC-96CA-F49A8C7D72FE}" srcOrd="13" destOrd="0" presId="urn:microsoft.com/office/officeart/2005/8/layout/chevron1"/>
    <dgm:cxn modelId="{45737173-7E39-4EB0-AA6D-62FEF3C5093B}" type="presParOf" srcId="{AE564886-2A70-42F1-ADEF-9DB88F9E0D9B}" destId="{B57B4EA4-EF1F-4FB8-A9A4-248984EB878B}" srcOrd="14" destOrd="0" presId="urn:microsoft.com/office/officeart/2005/8/layout/chevron1"/>
    <dgm:cxn modelId="{9B586D5C-2108-40A7-A0DB-1ECEBB6EEEF2}" type="presParOf" srcId="{AE564886-2A70-42F1-ADEF-9DB88F9E0D9B}" destId="{0BC6A371-F5F6-4184-BFE7-F8A4B170F7F4}" srcOrd="15" destOrd="0" presId="urn:microsoft.com/office/officeart/2005/8/layout/chevron1"/>
    <dgm:cxn modelId="{88367C08-48F4-4FE4-89FB-A3C7DDB66B9B}" type="presParOf" srcId="{AE564886-2A70-42F1-ADEF-9DB88F9E0D9B}" destId="{A293501C-68F9-4EF9-85F6-38DBF72A975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3858D-FDC4-4805-98E5-95B5D7913BB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11EBA-E500-43A9-9070-74116C227E7A}">
      <dgm:prSet phldrT="[Text]"/>
      <dgm:spPr/>
      <dgm:t>
        <a:bodyPr/>
        <a:lstStyle/>
        <a:p>
          <a:r>
            <a:rPr lang="en-US" dirty="0" smtClean="0"/>
            <a:t>Modeling Approaches</a:t>
          </a:r>
          <a:endParaRPr lang="en-US" dirty="0"/>
        </a:p>
      </dgm:t>
    </dgm:pt>
    <dgm:pt modelId="{381A46D2-C199-4A45-AFFA-258FF78164CC}" type="parTrans" cxnId="{B3E18F3E-D692-45AA-9747-BB77125A6A03}">
      <dgm:prSet/>
      <dgm:spPr/>
      <dgm:t>
        <a:bodyPr/>
        <a:lstStyle/>
        <a:p>
          <a:endParaRPr lang="en-US"/>
        </a:p>
      </dgm:t>
    </dgm:pt>
    <dgm:pt modelId="{B647A326-19D8-47A8-B0B0-518986B67CDA}" type="sibTrans" cxnId="{B3E18F3E-D692-45AA-9747-BB77125A6A03}">
      <dgm:prSet/>
      <dgm:spPr/>
      <dgm:t>
        <a:bodyPr/>
        <a:lstStyle/>
        <a:p>
          <a:endParaRPr lang="en-US"/>
        </a:p>
      </dgm:t>
    </dgm:pt>
    <dgm:pt modelId="{1ED7B882-64E0-44D9-A351-C2F41A75F103}">
      <dgm:prSet phldrT="[Text]"/>
      <dgm:spPr/>
      <dgm:t>
        <a:bodyPr/>
        <a:lstStyle/>
        <a:p>
          <a:r>
            <a:rPr lang="en-US" dirty="0" smtClean="0"/>
            <a:t>TF-IDF Based</a:t>
          </a:r>
          <a:endParaRPr lang="en-US" dirty="0"/>
        </a:p>
      </dgm:t>
    </dgm:pt>
    <dgm:pt modelId="{3862D9FE-8BD5-463D-835A-8AFD3628EA9E}" type="parTrans" cxnId="{7C11D4AC-CF82-4B21-B129-59E22E1B83B4}">
      <dgm:prSet/>
      <dgm:spPr/>
      <dgm:t>
        <a:bodyPr/>
        <a:lstStyle/>
        <a:p>
          <a:endParaRPr lang="en-US"/>
        </a:p>
      </dgm:t>
    </dgm:pt>
    <dgm:pt modelId="{D2745554-07B3-469D-8229-A266FDACA880}" type="sibTrans" cxnId="{7C11D4AC-CF82-4B21-B129-59E22E1B83B4}">
      <dgm:prSet/>
      <dgm:spPr/>
      <dgm:t>
        <a:bodyPr/>
        <a:lstStyle/>
        <a:p>
          <a:endParaRPr lang="en-US"/>
        </a:p>
      </dgm:t>
    </dgm:pt>
    <dgm:pt modelId="{7CE24CD3-E7D1-4736-8ADC-AE1A2A599B68}">
      <dgm:prSet phldrT="[Text]"/>
      <dgm:spPr/>
      <dgm:t>
        <a:bodyPr/>
        <a:lstStyle/>
        <a:p>
          <a:r>
            <a:rPr lang="en-US" dirty="0" smtClean="0"/>
            <a:t>STM Based</a:t>
          </a:r>
          <a:endParaRPr lang="en-US" dirty="0"/>
        </a:p>
      </dgm:t>
    </dgm:pt>
    <dgm:pt modelId="{8DA1D047-DFF6-44A7-8D77-AEE431201447}" type="parTrans" cxnId="{6734BF68-3FEC-4458-91D3-9050B8BB9BE0}">
      <dgm:prSet/>
      <dgm:spPr/>
      <dgm:t>
        <a:bodyPr/>
        <a:lstStyle/>
        <a:p>
          <a:endParaRPr lang="en-US"/>
        </a:p>
      </dgm:t>
    </dgm:pt>
    <dgm:pt modelId="{8014325F-9B9F-44CE-B287-7B518869C1B0}" type="sibTrans" cxnId="{6734BF68-3FEC-4458-91D3-9050B8BB9BE0}">
      <dgm:prSet/>
      <dgm:spPr/>
      <dgm:t>
        <a:bodyPr/>
        <a:lstStyle/>
        <a:p>
          <a:endParaRPr lang="en-US"/>
        </a:p>
      </dgm:t>
    </dgm:pt>
    <dgm:pt modelId="{84989B66-5A85-45E1-8C28-804F5B02DD12}">
      <dgm:prSet phldrT="[Text]"/>
      <dgm:spPr/>
      <dgm:t>
        <a:bodyPr/>
        <a:lstStyle/>
        <a:p>
          <a:r>
            <a:rPr lang="en-US" dirty="0" err="1" smtClean="0"/>
            <a:t>tSNE</a:t>
          </a:r>
          <a:r>
            <a:rPr lang="en-US" dirty="0" smtClean="0"/>
            <a:t> Based</a:t>
          </a:r>
          <a:endParaRPr lang="en-US" dirty="0"/>
        </a:p>
      </dgm:t>
    </dgm:pt>
    <dgm:pt modelId="{9C8A986F-971F-45FE-8B90-7478CBBF4197}" type="parTrans" cxnId="{6A7335B7-8732-42C7-AC12-0D8C5284C909}">
      <dgm:prSet/>
      <dgm:spPr/>
      <dgm:t>
        <a:bodyPr/>
        <a:lstStyle/>
        <a:p>
          <a:endParaRPr lang="en-US"/>
        </a:p>
      </dgm:t>
    </dgm:pt>
    <dgm:pt modelId="{555321A1-6E3E-4AAC-9C09-4EA99E043452}" type="sibTrans" cxnId="{6A7335B7-8732-42C7-AC12-0D8C5284C909}">
      <dgm:prSet/>
      <dgm:spPr/>
      <dgm:t>
        <a:bodyPr/>
        <a:lstStyle/>
        <a:p>
          <a:endParaRPr lang="en-US"/>
        </a:p>
      </dgm:t>
    </dgm:pt>
    <dgm:pt modelId="{27084179-961F-4549-B18A-3BCB25A31691}" type="pres">
      <dgm:prSet presAssocID="{A9A3858D-FDC4-4805-98E5-95B5D7913BB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B062EF-4EA9-4826-85E3-C6C285FBAEE2}" type="pres">
      <dgm:prSet presAssocID="{8C611EBA-E500-43A9-9070-74116C227E7A}" presName="hierRoot1" presStyleCnt="0">
        <dgm:presLayoutVars>
          <dgm:hierBranch val="init"/>
        </dgm:presLayoutVars>
      </dgm:prSet>
      <dgm:spPr/>
    </dgm:pt>
    <dgm:pt modelId="{F08BED49-EEEB-40C7-84AA-879C0E77F8F3}" type="pres">
      <dgm:prSet presAssocID="{8C611EBA-E500-43A9-9070-74116C227E7A}" presName="rootComposite1" presStyleCnt="0"/>
      <dgm:spPr/>
    </dgm:pt>
    <dgm:pt modelId="{48AA91DB-CFFA-4BBC-96FA-02C3725F54F3}" type="pres">
      <dgm:prSet presAssocID="{8C611EBA-E500-43A9-9070-74116C227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B3D89-4A44-4494-97A9-1FD86E214F02}" type="pres">
      <dgm:prSet presAssocID="{8C611EBA-E500-43A9-9070-74116C227E7A}" presName="topArc1" presStyleLbl="parChTrans1D1" presStyleIdx="0" presStyleCnt="8"/>
      <dgm:spPr/>
    </dgm:pt>
    <dgm:pt modelId="{181AFC98-2750-4362-8942-A68CF517E496}" type="pres">
      <dgm:prSet presAssocID="{8C611EBA-E500-43A9-9070-74116C227E7A}" presName="bottomArc1" presStyleLbl="parChTrans1D1" presStyleIdx="1" presStyleCnt="8"/>
      <dgm:spPr/>
    </dgm:pt>
    <dgm:pt modelId="{BDAA7F2E-E820-4CBA-BAD5-00075CBDAA34}" type="pres">
      <dgm:prSet presAssocID="{8C611EBA-E500-43A9-9070-74116C227E7A}" presName="topConnNode1" presStyleLbl="node1" presStyleIdx="0" presStyleCnt="0"/>
      <dgm:spPr/>
      <dgm:t>
        <a:bodyPr/>
        <a:lstStyle/>
        <a:p>
          <a:endParaRPr lang="en-US"/>
        </a:p>
      </dgm:t>
    </dgm:pt>
    <dgm:pt modelId="{68871230-758D-465D-9714-C358EABF368C}" type="pres">
      <dgm:prSet presAssocID="{8C611EBA-E500-43A9-9070-74116C227E7A}" presName="hierChild2" presStyleCnt="0"/>
      <dgm:spPr/>
    </dgm:pt>
    <dgm:pt modelId="{C42DFABB-A45C-4F03-9FB5-B025E7B5BFEF}" type="pres">
      <dgm:prSet presAssocID="{3862D9FE-8BD5-463D-835A-8AFD3628EA9E}" presName="Name28" presStyleLbl="parChTrans1D2" presStyleIdx="0" presStyleCnt="3"/>
      <dgm:spPr/>
      <dgm:t>
        <a:bodyPr/>
        <a:lstStyle/>
        <a:p>
          <a:endParaRPr lang="en-US"/>
        </a:p>
      </dgm:t>
    </dgm:pt>
    <dgm:pt modelId="{E469F7B0-AD55-41C1-94A7-DCE80B9D1091}" type="pres">
      <dgm:prSet presAssocID="{1ED7B882-64E0-44D9-A351-C2F41A75F103}" presName="hierRoot2" presStyleCnt="0">
        <dgm:presLayoutVars>
          <dgm:hierBranch val="init"/>
        </dgm:presLayoutVars>
      </dgm:prSet>
      <dgm:spPr/>
    </dgm:pt>
    <dgm:pt modelId="{AC9DA145-8FDF-485A-8BEA-67CFFF4A803A}" type="pres">
      <dgm:prSet presAssocID="{1ED7B882-64E0-44D9-A351-C2F41A75F103}" presName="rootComposite2" presStyleCnt="0"/>
      <dgm:spPr/>
    </dgm:pt>
    <dgm:pt modelId="{45CB7F3B-4AC2-40C8-884E-CB99FCC74645}" type="pres">
      <dgm:prSet presAssocID="{1ED7B882-64E0-44D9-A351-C2F41A75F1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A74F9-3700-4491-ADC8-B7DAD740A67D}" type="pres">
      <dgm:prSet presAssocID="{1ED7B882-64E0-44D9-A351-C2F41A75F103}" presName="topArc2" presStyleLbl="parChTrans1D1" presStyleIdx="2" presStyleCnt="8"/>
      <dgm:spPr/>
    </dgm:pt>
    <dgm:pt modelId="{774D0130-C932-4E88-9E46-1ED8F5584AA1}" type="pres">
      <dgm:prSet presAssocID="{1ED7B882-64E0-44D9-A351-C2F41A75F103}" presName="bottomArc2" presStyleLbl="parChTrans1D1" presStyleIdx="3" presStyleCnt="8"/>
      <dgm:spPr/>
    </dgm:pt>
    <dgm:pt modelId="{76D274F5-B27F-418E-9CD4-6BB8033CB13B}" type="pres">
      <dgm:prSet presAssocID="{1ED7B882-64E0-44D9-A351-C2F41A75F103}" presName="topConnNode2" presStyleLbl="node2" presStyleIdx="0" presStyleCnt="0"/>
      <dgm:spPr/>
      <dgm:t>
        <a:bodyPr/>
        <a:lstStyle/>
        <a:p>
          <a:endParaRPr lang="en-US"/>
        </a:p>
      </dgm:t>
    </dgm:pt>
    <dgm:pt modelId="{81DF6ED4-869A-4452-9627-3D472414BEE4}" type="pres">
      <dgm:prSet presAssocID="{1ED7B882-64E0-44D9-A351-C2F41A75F103}" presName="hierChild4" presStyleCnt="0"/>
      <dgm:spPr/>
    </dgm:pt>
    <dgm:pt modelId="{C15DA403-5061-49E5-94D3-2F05FBEE02E2}" type="pres">
      <dgm:prSet presAssocID="{1ED7B882-64E0-44D9-A351-C2F41A75F103}" presName="hierChild5" presStyleCnt="0"/>
      <dgm:spPr/>
    </dgm:pt>
    <dgm:pt modelId="{C19B2FFE-36BE-4FED-A1BD-AC6EAF138653}" type="pres">
      <dgm:prSet presAssocID="{9C8A986F-971F-45FE-8B90-7478CBBF4197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5923CBD-4A13-4DBA-A52A-EC91905AAC2B}" type="pres">
      <dgm:prSet presAssocID="{84989B66-5A85-45E1-8C28-804F5B02DD12}" presName="hierRoot2" presStyleCnt="0">
        <dgm:presLayoutVars>
          <dgm:hierBranch val="init"/>
        </dgm:presLayoutVars>
      </dgm:prSet>
      <dgm:spPr/>
    </dgm:pt>
    <dgm:pt modelId="{22A394DC-9E8F-4CC1-B79A-B3B8025D563C}" type="pres">
      <dgm:prSet presAssocID="{84989B66-5A85-45E1-8C28-804F5B02DD12}" presName="rootComposite2" presStyleCnt="0"/>
      <dgm:spPr/>
    </dgm:pt>
    <dgm:pt modelId="{E53F7B02-0FDC-4E23-8E4F-81A429D642A6}" type="pres">
      <dgm:prSet presAssocID="{84989B66-5A85-45E1-8C28-804F5B02DD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8086B-8FE0-4224-911E-230987AFD8F5}" type="pres">
      <dgm:prSet presAssocID="{84989B66-5A85-45E1-8C28-804F5B02DD12}" presName="topArc2" presStyleLbl="parChTrans1D1" presStyleIdx="4" presStyleCnt="8"/>
      <dgm:spPr/>
    </dgm:pt>
    <dgm:pt modelId="{441A7EBB-F6A1-47DE-8AC7-EEAF47FFA5CC}" type="pres">
      <dgm:prSet presAssocID="{84989B66-5A85-45E1-8C28-804F5B02DD12}" presName="bottomArc2" presStyleLbl="parChTrans1D1" presStyleIdx="5" presStyleCnt="8"/>
      <dgm:spPr/>
    </dgm:pt>
    <dgm:pt modelId="{62E271A6-7CDD-4347-8911-D088F9043AEC}" type="pres">
      <dgm:prSet presAssocID="{84989B66-5A85-45E1-8C28-804F5B02DD12}" presName="topConnNode2" presStyleLbl="node2" presStyleIdx="0" presStyleCnt="0"/>
      <dgm:spPr/>
      <dgm:t>
        <a:bodyPr/>
        <a:lstStyle/>
        <a:p>
          <a:endParaRPr lang="en-US"/>
        </a:p>
      </dgm:t>
    </dgm:pt>
    <dgm:pt modelId="{F29CF9DA-BFAD-4447-AE68-2B6E2CAAF292}" type="pres">
      <dgm:prSet presAssocID="{84989B66-5A85-45E1-8C28-804F5B02DD12}" presName="hierChild4" presStyleCnt="0"/>
      <dgm:spPr/>
    </dgm:pt>
    <dgm:pt modelId="{0A66DE95-72D9-4ADC-8165-4F6A1DD50DFD}" type="pres">
      <dgm:prSet presAssocID="{84989B66-5A85-45E1-8C28-804F5B02DD12}" presName="hierChild5" presStyleCnt="0"/>
      <dgm:spPr/>
    </dgm:pt>
    <dgm:pt modelId="{ACC9163D-7A06-4D51-93A9-0BEAA07D9A69}" type="pres">
      <dgm:prSet presAssocID="{8DA1D047-DFF6-44A7-8D77-AEE431201447}" presName="Name28" presStyleLbl="parChTrans1D2" presStyleIdx="2" presStyleCnt="3"/>
      <dgm:spPr/>
      <dgm:t>
        <a:bodyPr/>
        <a:lstStyle/>
        <a:p>
          <a:endParaRPr lang="en-US"/>
        </a:p>
      </dgm:t>
    </dgm:pt>
    <dgm:pt modelId="{4D1355BF-91D9-4D5C-A6D4-65848DABC14B}" type="pres">
      <dgm:prSet presAssocID="{7CE24CD3-E7D1-4736-8ADC-AE1A2A599B68}" presName="hierRoot2" presStyleCnt="0">
        <dgm:presLayoutVars>
          <dgm:hierBranch val="init"/>
        </dgm:presLayoutVars>
      </dgm:prSet>
      <dgm:spPr/>
    </dgm:pt>
    <dgm:pt modelId="{80D11E45-56A9-4F85-B52D-C92822301449}" type="pres">
      <dgm:prSet presAssocID="{7CE24CD3-E7D1-4736-8ADC-AE1A2A599B68}" presName="rootComposite2" presStyleCnt="0"/>
      <dgm:spPr/>
    </dgm:pt>
    <dgm:pt modelId="{EBFDF6C1-A9EE-479F-A006-48F89C8F0D44}" type="pres">
      <dgm:prSet presAssocID="{7CE24CD3-E7D1-4736-8ADC-AE1A2A599B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DBCDD-B07F-4829-9248-4CA770555580}" type="pres">
      <dgm:prSet presAssocID="{7CE24CD3-E7D1-4736-8ADC-AE1A2A599B68}" presName="topArc2" presStyleLbl="parChTrans1D1" presStyleIdx="6" presStyleCnt="8"/>
      <dgm:spPr/>
    </dgm:pt>
    <dgm:pt modelId="{40B6BB10-4E55-407E-8E28-9DEA294196F1}" type="pres">
      <dgm:prSet presAssocID="{7CE24CD3-E7D1-4736-8ADC-AE1A2A599B68}" presName="bottomArc2" presStyleLbl="parChTrans1D1" presStyleIdx="7" presStyleCnt="8"/>
      <dgm:spPr/>
    </dgm:pt>
    <dgm:pt modelId="{A317EE7D-AEDE-47E3-AAEC-769DDA4350FF}" type="pres">
      <dgm:prSet presAssocID="{7CE24CD3-E7D1-4736-8ADC-AE1A2A599B68}" presName="topConnNode2" presStyleLbl="node2" presStyleIdx="0" presStyleCnt="0"/>
      <dgm:spPr/>
      <dgm:t>
        <a:bodyPr/>
        <a:lstStyle/>
        <a:p>
          <a:endParaRPr lang="en-US"/>
        </a:p>
      </dgm:t>
    </dgm:pt>
    <dgm:pt modelId="{5B1DDB96-DDFC-4C90-996E-406F28F4D501}" type="pres">
      <dgm:prSet presAssocID="{7CE24CD3-E7D1-4736-8ADC-AE1A2A599B68}" presName="hierChild4" presStyleCnt="0"/>
      <dgm:spPr/>
    </dgm:pt>
    <dgm:pt modelId="{0466D87D-92C1-451E-B674-83E23186E4D0}" type="pres">
      <dgm:prSet presAssocID="{7CE24CD3-E7D1-4736-8ADC-AE1A2A599B68}" presName="hierChild5" presStyleCnt="0"/>
      <dgm:spPr/>
    </dgm:pt>
    <dgm:pt modelId="{A468477D-25E1-49C3-9D0E-698EB7295897}" type="pres">
      <dgm:prSet presAssocID="{8C611EBA-E500-43A9-9070-74116C227E7A}" presName="hierChild3" presStyleCnt="0"/>
      <dgm:spPr/>
    </dgm:pt>
  </dgm:ptLst>
  <dgm:cxnLst>
    <dgm:cxn modelId="{A1F34D73-985F-408F-9A5D-39E3F508C361}" type="presOf" srcId="{3862D9FE-8BD5-463D-835A-8AFD3628EA9E}" destId="{C42DFABB-A45C-4F03-9FB5-B025E7B5BFEF}" srcOrd="0" destOrd="0" presId="urn:microsoft.com/office/officeart/2008/layout/HalfCircleOrganizationChart"/>
    <dgm:cxn modelId="{6A7335B7-8732-42C7-AC12-0D8C5284C909}" srcId="{8C611EBA-E500-43A9-9070-74116C227E7A}" destId="{84989B66-5A85-45E1-8C28-804F5B02DD12}" srcOrd="1" destOrd="0" parTransId="{9C8A986F-971F-45FE-8B90-7478CBBF4197}" sibTransId="{555321A1-6E3E-4AAC-9C09-4EA99E043452}"/>
    <dgm:cxn modelId="{8FC58185-EADD-4C6A-9E6F-929E1AA5FA89}" type="presOf" srcId="{8DA1D047-DFF6-44A7-8D77-AEE431201447}" destId="{ACC9163D-7A06-4D51-93A9-0BEAA07D9A69}" srcOrd="0" destOrd="0" presId="urn:microsoft.com/office/officeart/2008/layout/HalfCircleOrganizationChart"/>
    <dgm:cxn modelId="{B3E18F3E-D692-45AA-9747-BB77125A6A03}" srcId="{A9A3858D-FDC4-4805-98E5-95B5D7913BB7}" destId="{8C611EBA-E500-43A9-9070-74116C227E7A}" srcOrd="0" destOrd="0" parTransId="{381A46D2-C199-4A45-AFFA-258FF78164CC}" sibTransId="{B647A326-19D8-47A8-B0B0-518986B67CDA}"/>
    <dgm:cxn modelId="{76CDA3FC-C529-4E94-83E5-4B0B80FAC118}" type="presOf" srcId="{84989B66-5A85-45E1-8C28-804F5B02DD12}" destId="{E53F7B02-0FDC-4E23-8E4F-81A429D642A6}" srcOrd="0" destOrd="0" presId="urn:microsoft.com/office/officeart/2008/layout/HalfCircleOrganizationChart"/>
    <dgm:cxn modelId="{C9BAB152-7D90-4971-A659-BE99FFF855FF}" type="presOf" srcId="{7CE24CD3-E7D1-4736-8ADC-AE1A2A599B68}" destId="{A317EE7D-AEDE-47E3-AAEC-769DDA4350FF}" srcOrd="1" destOrd="0" presId="urn:microsoft.com/office/officeart/2008/layout/HalfCircleOrganizationChart"/>
    <dgm:cxn modelId="{6734BF68-3FEC-4458-91D3-9050B8BB9BE0}" srcId="{8C611EBA-E500-43A9-9070-74116C227E7A}" destId="{7CE24CD3-E7D1-4736-8ADC-AE1A2A599B68}" srcOrd="2" destOrd="0" parTransId="{8DA1D047-DFF6-44A7-8D77-AEE431201447}" sibTransId="{8014325F-9B9F-44CE-B287-7B518869C1B0}"/>
    <dgm:cxn modelId="{744D2A4B-832D-486D-A4BD-62FC01BB5AE8}" type="presOf" srcId="{1ED7B882-64E0-44D9-A351-C2F41A75F103}" destId="{45CB7F3B-4AC2-40C8-884E-CB99FCC74645}" srcOrd="0" destOrd="0" presId="urn:microsoft.com/office/officeart/2008/layout/HalfCircleOrganizationChart"/>
    <dgm:cxn modelId="{85258656-BD53-4EEE-84A0-8434946D0415}" type="presOf" srcId="{84989B66-5A85-45E1-8C28-804F5B02DD12}" destId="{62E271A6-7CDD-4347-8911-D088F9043AEC}" srcOrd="1" destOrd="0" presId="urn:microsoft.com/office/officeart/2008/layout/HalfCircleOrganizationChart"/>
    <dgm:cxn modelId="{5C6FB625-69C3-4B79-B839-33DC8E51C7F6}" type="presOf" srcId="{8C611EBA-E500-43A9-9070-74116C227E7A}" destId="{BDAA7F2E-E820-4CBA-BAD5-00075CBDAA34}" srcOrd="1" destOrd="0" presId="urn:microsoft.com/office/officeart/2008/layout/HalfCircleOrganizationChart"/>
    <dgm:cxn modelId="{C1945D66-8F25-4BEF-A859-35D98A647E40}" type="presOf" srcId="{7CE24CD3-E7D1-4736-8ADC-AE1A2A599B68}" destId="{EBFDF6C1-A9EE-479F-A006-48F89C8F0D44}" srcOrd="0" destOrd="0" presId="urn:microsoft.com/office/officeart/2008/layout/HalfCircleOrganizationChart"/>
    <dgm:cxn modelId="{EEAE5E46-07EB-48ED-95EA-2562C5BFA0CA}" type="presOf" srcId="{1ED7B882-64E0-44D9-A351-C2F41A75F103}" destId="{76D274F5-B27F-418E-9CD4-6BB8033CB13B}" srcOrd="1" destOrd="0" presId="urn:microsoft.com/office/officeart/2008/layout/HalfCircleOrganizationChart"/>
    <dgm:cxn modelId="{7DBD4087-C1A3-4CDD-B3DE-9C622ED0246B}" type="presOf" srcId="{A9A3858D-FDC4-4805-98E5-95B5D7913BB7}" destId="{27084179-961F-4549-B18A-3BCB25A31691}" srcOrd="0" destOrd="0" presId="urn:microsoft.com/office/officeart/2008/layout/HalfCircleOrganizationChart"/>
    <dgm:cxn modelId="{58925291-DEDC-48AE-9DE0-9285860B1937}" type="presOf" srcId="{9C8A986F-971F-45FE-8B90-7478CBBF4197}" destId="{C19B2FFE-36BE-4FED-A1BD-AC6EAF138653}" srcOrd="0" destOrd="0" presId="urn:microsoft.com/office/officeart/2008/layout/HalfCircleOrganizationChart"/>
    <dgm:cxn modelId="{7C11D4AC-CF82-4B21-B129-59E22E1B83B4}" srcId="{8C611EBA-E500-43A9-9070-74116C227E7A}" destId="{1ED7B882-64E0-44D9-A351-C2F41A75F103}" srcOrd="0" destOrd="0" parTransId="{3862D9FE-8BD5-463D-835A-8AFD3628EA9E}" sibTransId="{D2745554-07B3-469D-8229-A266FDACA880}"/>
    <dgm:cxn modelId="{055FF873-EEB5-4608-9248-1F711481999F}" type="presOf" srcId="{8C611EBA-E500-43A9-9070-74116C227E7A}" destId="{48AA91DB-CFFA-4BBC-96FA-02C3725F54F3}" srcOrd="0" destOrd="0" presId="urn:microsoft.com/office/officeart/2008/layout/HalfCircleOrganizationChart"/>
    <dgm:cxn modelId="{95366E54-CB80-4C23-B0AC-47B137DCA034}" type="presParOf" srcId="{27084179-961F-4549-B18A-3BCB25A31691}" destId="{CAB062EF-4EA9-4826-85E3-C6C285FBAEE2}" srcOrd="0" destOrd="0" presId="urn:microsoft.com/office/officeart/2008/layout/HalfCircleOrganizationChart"/>
    <dgm:cxn modelId="{9412251F-0D1A-4771-A6DA-970FB436D731}" type="presParOf" srcId="{CAB062EF-4EA9-4826-85E3-C6C285FBAEE2}" destId="{F08BED49-EEEB-40C7-84AA-879C0E77F8F3}" srcOrd="0" destOrd="0" presId="urn:microsoft.com/office/officeart/2008/layout/HalfCircleOrganizationChart"/>
    <dgm:cxn modelId="{E5799DD2-0469-4937-B3E8-39C457AF5F2F}" type="presParOf" srcId="{F08BED49-EEEB-40C7-84AA-879C0E77F8F3}" destId="{48AA91DB-CFFA-4BBC-96FA-02C3725F54F3}" srcOrd="0" destOrd="0" presId="urn:microsoft.com/office/officeart/2008/layout/HalfCircleOrganizationChart"/>
    <dgm:cxn modelId="{320F9761-0076-4A0A-B253-BFABEE43F4E5}" type="presParOf" srcId="{F08BED49-EEEB-40C7-84AA-879C0E77F8F3}" destId="{E80B3D89-4A44-4494-97A9-1FD86E214F02}" srcOrd="1" destOrd="0" presId="urn:microsoft.com/office/officeart/2008/layout/HalfCircleOrganizationChart"/>
    <dgm:cxn modelId="{14FA3925-3914-4A05-AF5E-F76C63CB8DDF}" type="presParOf" srcId="{F08BED49-EEEB-40C7-84AA-879C0E77F8F3}" destId="{181AFC98-2750-4362-8942-A68CF517E496}" srcOrd="2" destOrd="0" presId="urn:microsoft.com/office/officeart/2008/layout/HalfCircleOrganizationChart"/>
    <dgm:cxn modelId="{225A55B3-95AF-458C-8EF0-11E8354409EF}" type="presParOf" srcId="{F08BED49-EEEB-40C7-84AA-879C0E77F8F3}" destId="{BDAA7F2E-E820-4CBA-BAD5-00075CBDAA34}" srcOrd="3" destOrd="0" presId="urn:microsoft.com/office/officeart/2008/layout/HalfCircleOrganizationChart"/>
    <dgm:cxn modelId="{4421E0A8-161E-4A63-ADAA-EAC6A248AB66}" type="presParOf" srcId="{CAB062EF-4EA9-4826-85E3-C6C285FBAEE2}" destId="{68871230-758D-465D-9714-C358EABF368C}" srcOrd="1" destOrd="0" presId="urn:microsoft.com/office/officeart/2008/layout/HalfCircleOrganizationChart"/>
    <dgm:cxn modelId="{0382A8DC-2DFD-4705-B467-1D31A64A10B8}" type="presParOf" srcId="{68871230-758D-465D-9714-C358EABF368C}" destId="{C42DFABB-A45C-4F03-9FB5-B025E7B5BFEF}" srcOrd="0" destOrd="0" presId="urn:microsoft.com/office/officeart/2008/layout/HalfCircleOrganizationChart"/>
    <dgm:cxn modelId="{9E2D8BEE-5268-4318-9D14-0D21E2426988}" type="presParOf" srcId="{68871230-758D-465D-9714-C358EABF368C}" destId="{E469F7B0-AD55-41C1-94A7-DCE80B9D1091}" srcOrd="1" destOrd="0" presId="urn:microsoft.com/office/officeart/2008/layout/HalfCircleOrganizationChart"/>
    <dgm:cxn modelId="{E627F385-B472-48F8-9900-732E7EE4F8F4}" type="presParOf" srcId="{E469F7B0-AD55-41C1-94A7-DCE80B9D1091}" destId="{AC9DA145-8FDF-485A-8BEA-67CFFF4A803A}" srcOrd="0" destOrd="0" presId="urn:microsoft.com/office/officeart/2008/layout/HalfCircleOrganizationChart"/>
    <dgm:cxn modelId="{CF17A4FE-F2CE-4230-A19B-16390C7007BB}" type="presParOf" srcId="{AC9DA145-8FDF-485A-8BEA-67CFFF4A803A}" destId="{45CB7F3B-4AC2-40C8-884E-CB99FCC74645}" srcOrd="0" destOrd="0" presId="urn:microsoft.com/office/officeart/2008/layout/HalfCircleOrganizationChart"/>
    <dgm:cxn modelId="{8585D974-1E03-42D4-91F9-2B065C29DE10}" type="presParOf" srcId="{AC9DA145-8FDF-485A-8BEA-67CFFF4A803A}" destId="{65DA74F9-3700-4491-ADC8-B7DAD740A67D}" srcOrd="1" destOrd="0" presId="urn:microsoft.com/office/officeart/2008/layout/HalfCircleOrganizationChart"/>
    <dgm:cxn modelId="{49DA9C4B-D525-4374-9350-29AC71897B88}" type="presParOf" srcId="{AC9DA145-8FDF-485A-8BEA-67CFFF4A803A}" destId="{774D0130-C932-4E88-9E46-1ED8F5584AA1}" srcOrd="2" destOrd="0" presId="urn:microsoft.com/office/officeart/2008/layout/HalfCircleOrganizationChart"/>
    <dgm:cxn modelId="{EC61CF9B-8A22-441D-8732-215496D65EA6}" type="presParOf" srcId="{AC9DA145-8FDF-485A-8BEA-67CFFF4A803A}" destId="{76D274F5-B27F-418E-9CD4-6BB8033CB13B}" srcOrd="3" destOrd="0" presId="urn:microsoft.com/office/officeart/2008/layout/HalfCircleOrganizationChart"/>
    <dgm:cxn modelId="{D16EB8F9-E9A9-4256-9F05-A12186434956}" type="presParOf" srcId="{E469F7B0-AD55-41C1-94A7-DCE80B9D1091}" destId="{81DF6ED4-869A-4452-9627-3D472414BEE4}" srcOrd="1" destOrd="0" presId="urn:microsoft.com/office/officeart/2008/layout/HalfCircleOrganizationChart"/>
    <dgm:cxn modelId="{899F230D-9EEB-4D09-820E-E55DC51E3150}" type="presParOf" srcId="{E469F7B0-AD55-41C1-94A7-DCE80B9D1091}" destId="{C15DA403-5061-49E5-94D3-2F05FBEE02E2}" srcOrd="2" destOrd="0" presId="urn:microsoft.com/office/officeart/2008/layout/HalfCircleOrganizationChart"/>
    <dgm:cxn modelId="{FC416ACD-BEFE-474D-B100-9F1BA53E65A1}" type="presParOf" srcId="{68871230-758D-465D-9714-C358EABF368C}" destId="{C19B2FFE-36BE-4FED-A1BD-AC6EAF138653}" srcOrd="2" destOrd="0" presId="urn:microsoft.com/office/officeart/2008/layout/HalfCircleOrganizationChart"/>
    <dgm:cxn modelId="{9F13D2DF-DA48-45C0-B328-B2CE3E25A3B4}" type="presParOf" srcId="{68871230-758D-465D-9714-C358EABF368C}" destId="{75923CBD-4A13-4DBA-A52A-EC91905AAC2B}" srcOrd="3" destOrd="0" presId="urn:microsoft.com/office/officeart/2008/layout/HalfCircleOrganizationChart"/>
    <dgm:cxn modelId="{1BABC84C-CB24-4209-ABBD-C87353BB7826}" type="presParOf" srcId="{75923CBD-4A13-4DBA-A52A-EC91905AAC2B}" destId="{22A394DC-9E8F-4CC1-B79A-B3B8025D563C}" srcOrd="0" destOrd="0" presId="urn:microsoft.com/office/officeart/2008/layout/HalfCircleOrganizationChart"/>
    <dgm:cxn modelId="{F5BA0FC2-EE94-41F4-BEA5-0EDF8E9DFFF7}" type="presParOf" srcId="{22A394DC-9E8F-4CC1-B79A-B3B8025D563C}" destId="{E53F7B02-0FDC-4E23-8E4F-81A429D642A6}" srcOrd="0" destOrd="0" presId="urn:microsoft.com/office/officeart/2008/layout/HalfCircleOrganizationChart"/>
    <dgm:cxn modelId="{D566A6BD-C909-4CEF-8562-02B015D1518F}" type="presParOf" srcId="{22A394DC-9E8F-4CC1-B79A-B3B8025D563C}" destId="{E678086B-8FE0-4224-911E-230987AFD8F5}" srcOrd="1" destOrd="0" presId="urn:microsoft.com/office/officeart/2008/layout/HalfCircleOrganizationChart"/>
    <dgm:cxn modelId="{2884299A-CFD0-4CD6-ABEE-7EC8AB82AF6D}" type="presParOf" srcId="{22A394DC-9E8F-4CC1-B79A-B3B8025D563C}" destId="{441A7EBB-F6A1-47DE-8AC7-EEAF47FFA5CC}" srcOrd="2" destOrd="0" presId="urn:microsoft.com/office/officeart/2008/layout/HalfCircleOrganizationChart"/>
    <dgm:cxn modelId="{B837CAF0-3849-4361-A2C3-0D31B3E1A901}" type="presParOf" srcId="{22A394DC-9E8F-4CC1-B79A-B3B8025D563C}" destId="{62E271A6-7CDD-4347-8911-D088F9043AEC}" srcOrd="3" destOrd="0" presId="urn:microsoft.com/office/officeart/2008/layout/HalfCircleOrganizationChart"/>
    <dgm:cxn modelId="{EB92EB97-D065-48DC-9965-12DDB38D1FB3}" type="presParOf" srcId="{75923CBD-4A13-4DBA-A52A-EC91905AAC2B}" destId="{F29CF9DA-BFAD-4447-AE68-2B6E2CAAF292}" srcOrd="1" destOrd="0" presId="urn:microsoft.com/office/officeart/2008/layout/HalfCircleOrganizationChart"/>
    <dgm:cxn modelId="{B5453E75-29A0-454C-A1D7-6B4463E42B52}" type="presParOf" srcId="{75923CBD-4A13-4DBA-A52A-EC91905AAC2B}" destId="{0A66DE95-72D9-4ADC-8165-4F6A1DD50DFD}" srcOrd="2" destOrd="0" presId="urn:microsoft.com/office/officeart/2008/layout/HalfCircleOrganizationChart"/>
    <dgm:cxn modelId="{35C4CC3D-AF61-4D6F-B2A2-BE2F771E2D9F}" type="presParOf" srcId="{68871230-758D-465D-9714-C358EABF368C}" destId="{ACC9163D-7A06-4D51-93A9-0BEAA07D9A69}" srcOrd="4" destOrd="0" presId="urn:microsoft.com/office/officeart/2008/layout/HalfCircleOrganizationChart"/>
    <dgm:cxn modelId="{178B743A-B122-41A6-8099-3205925D112B}" type="presParOf" srcId="{68871230-758D-465D-9714-C358EABF368C}" destId="{4D1355BF-91D9-4D5C-A6D4-65848DABC14B}" srcOrd="5" destOrd="0" presId="urn:microsoft.com/office/officeart/2008/layout/HalfCircleOrganizationChart"/>
    <dgm:cxn modelId="{B8BB02DE-CF5E-4BB2-BB01-5C7C72364E15}" type="presParOf" srcId="{4D1355BF-91D9-4D5C-A6D4-65848DABC14B}" destId="{80D11E45-56A9-4F85-B52D-C92822301449}" srcOrd="0" destOrd="0" presId="urn:microsoft.com/office/officeart/2008/layout/HalfCircleOrganizationChart"/>
    <dgm:cxn modelId="{544D5D4E-8FDE-4F3E-9124-B7D1AB7352EC}" type="presParOf" srcId="{80D11E45-56A9-4F85-B52D-C92822301449}" destId="{EBFDF6C1-A9EE-479F-A006-48F89C8F0D44}" srcOrd="0" destOrd="0" presId="urn:microsoft.com/office/officeart/2008/layout/HalfCircleOrganizationChart"/>
    <dgm:cxn modelId="{528D0C49-8D03-424C-AEC2-3DA2B75352DF}" type="presParOf" srcId="{80D11E45-56A9-4F85-B52D-C92822301449}" destId="{53ADBCDD-B07F-4829-9248-4CA770555580}" srcOrd="1" destOrd="0" presId="urn:microsoft.com/office/officeart/2008/layout/HalfCircleOrganizationChart"/>
    <dgm:cxn modelId="{498DBF54-DB2B-4AB2-8FC2-E0368D743A25}" type="presParOf" srcId="{80D11E45-56A9-4F85-B52D-C92822301449}" destId="{40B6BB10-4E55-407E-8E28-9DEA294196F1}" srcOrd="2" destOrd="0" presId="urn:microsoft.com/office/officeart/2008/layout/HalfCircleOrganizationChart"/>
    <dgm:cxn modelId="{326F3E0B-7A1B-46DD-9CBE-474764A432EF}" type="presParOf" srcId="{80D11E45-56A9-4F85-B52D-C92822301449}" destId="{A317EE7D-AEDE-47E3-AAEC-769DDA4350FF}" srcOrd="3" destOrd="0" presId="urn:microsoft.com/office/officeart/2008/layout/HalfCircleOrganizationChart"/>
    <dgm:cxn modelId="{744BABA1-4389-4377-A6AB-180B7FDF2F17}" type="presParOf" srcId="{4D1355BF-91D9-4D5C-A6D4-65848DABC14B}" destId="{5B1DDB96-DDFC-4C90-996E-406F28F4D501}" srcOrd="1" destOrd="0" presId="urn:microsoft.com/office/officeart/2008/layout/HalfCircleOrganizationChart"/>
    <dgm:cxn modelId="{34A1EA8C-D83C-4E09-B512-1E0E75A3CDB3}" type="presParOf" srcId="{4D1355BF-91D9-4D5C-A6D4-65848DABC14B}" destId="{0466D87D-92C1-451E-B674-83E23186E4D0}" srcOrd="2" destOrd="0" presId="urn:microsoft.com/office/officeart/2008/layout/HalfCircleOrganizationChart"/>
    <dgm:cxn modelId="{4BFB7083-2317-4A2C-8535-C46795162057}" type="presParOf" srcId="{CAB062EF-4EA9-4826-85E3-C6C285FBAEE2}" destId="{A468477D-25E1-49C3-9D0E-698EB729589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F5C4C-9AE0-4B79-9F52-974C56098470}">
      <dsp:nvSpPr>
        <dsp:cNvPr id="0" name=""/>
        <dsp:cNvSpPr/>
      </dsp:nvSpPr>
      <dsp:spPr>
        <a:xfrm>
          <a:off x="1867349" y="456025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4456" y="499825"/>
        <a:ext cx="19200" cy="3840"/>
      </dsp:txXfrm>
    </dsp:sp>
    <dsp:sp modelId="{EA6866F9-387D-462B-85BA-98FE561CD337}">
      <dsp:nvSpPr>
        <dsp:cNvPr id="0" name=""/>
        <dsp:cNvSpPr/>
      </dsp:nvSpPr>
      <dsp:spPr>
        <a:xfrm>
          <a:off x="199521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Explore the data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Text Corpus (Xs)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Labels (Y)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521" y="857"/>
        <a:ext cx="1669628" cy="1001776"/>
      </dsp:txXfrm>
    </dsp:sp>
    <dsp:sp modelId="{64014CA6-3204-4083-B2D7-E6CD2518B698}">
      <dsp:nvSpPr>
        <dsp:cNvPr id="0" name=""/>
        <dsp:cNvSpPr/>
      </dsp:nvSpPr>
      <dsp:spPr>
        <a:xfrm>
          <a:off x="3920992" y="456025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88099" y="499825"/>
        <a:ext cx="19200" cy="3840"/>
      </dsp:txXfrm>
    </dsp:sp>
    <dsp:sp modelId="{C14555EE-8DC0-411D-B3B6-C507820ECABD}">
      <dsp:nvSpPr>
        <dsp:cNvPr id="0" name=""/>
        <dsp:cNvSpPr/>
      </dsp:nvSpPr>
      <dsp:spPr>
        <a:xfrm>
          <a:off x="2253164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can I use the labels / categories?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What level of aggregation should I consider my DSIDs?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Identify non-unique categories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164" y="857"/>
        <a:ext cx="1669628" cy="1001776"/>
      </dsp:txXfrm>
    </dsp:sp>
    <dsp:sp modelId="{82D30C15-16EE-4B1D-8609-5CD318F065BB}">
      <dsp:nvSpPr>
        <dsp:cNvPr id="0" name=""/>
        <dsp:cNvSpPr/>
      </dsp:nvSpPr>
      <dsp:spPr>
        <a:xfrm>
          <a:off x="5974635" y="456025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41742" y="499825"/>
        <a:ext cx="19200" cy="3840"/>
      </dsp:txXfrm>
    </dsp:sp>
    <dsp:sp modelId="{A6ECC88B-056E-4605-9DBF-C87D49FDA5DB}">
      <dsp:nvSpPr>
        <dsp:cNvPr id="0" name=""/>
        <dsp:cNvSpPr/>
      </dsp:nvSpPr>
      <dsp:spPr>
        <a:xfrm>
          <a:off x="4306807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Eliminate non-unique categories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Case to lower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>
              <a:latin typeface="Arial" panose="020B0604020202020204" pitchFamily="34" charset="0"/>
              <a:cs typeface="Arial" panose="020B0604020202020204" pitchFamily="34" charset="0"/>
            </a:rPr>
            <a:t>Remove stopwords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6807" y="857"/>
        <a:ext cx="1669628" cy="1001776"/>
      </dsp:txXfrm>
    </dsp:sp>
    <dsp:sp modelId="{1DD9AD99-51F6-41C2-969F-13B3F10D4851}">
      <dsp:nvSpPr>
        <dsp:cNvPr id="0" name=""/>
        <dsp:cNvSpPr/>
      </dsp:nvSpPr>
      <dsp:spPr>
        <a:xfrm>
          <a:off x="1034335" y="1000834"/>
          <a:ext cx="6160928" cy="353414"/>
        </a:xfrm>
        <a:custGeom>
          <a:avLst/>
          <a:gdLst/>
          <a:ahLst/>
          <a:cxnLst/>
          <a:rect l="0" t="0" r="0" b="0"/>
          <a:pathLst>
            <a:path>
              <a:moveTo>
                <a:pt x="6160928" y="0"/>
              </a:moveTo>
              <a:lnTo>
                <a:pt x="6160928" y="193807"/>
              </a:lnTo>
              <a:lnTo>
                <a:pt x="0" y="193807"/>
              </a:lnTo>
              <a:lnTo>
                <a:pt x="0" y="3534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0477" y="1175621"/>
        <a:ext cx="308644" cy="3840"/>
      </dsp:txXfrm>
    </dsp:sp>
    <dsp:sp modelId="{0A6FEB60-84FE-4ED2-A2CF-638AACA3EA41}">
      <dsp:nvSpPr>
        <dsp:cNvPr id="0" name=""/>
        <dsp:cNvSpPr/>
      </dsp:nvSpPr>
      <dsp:spPr>
        <a:xfrm>
          <a:off x="6360450" y="857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latin typeface="Arial" panose="020B0604020202020204" pitchFamily="34" charset="0"/>
              <a:cs typeface="Arial" panose="020B0604020202020204" pitchFamily="34" charset="0"/>
            </a:rPr>
            <a:t>Text Preparation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60450" y="857"/>
        <a:ext cx="1669628" cy="1001776"/>
      </dsp:txXfrm>
    </dsp:sp>
    <dsp:sp modelId="{1682577C-D3D4-4865-9571-1B0C06653462}">
      <dsp:nvSpPr>
        <dsp:cNvPr id="0" name=""/>
        <dsp:cNvSpPr/>
      </dsp:nvSpPr>
      <dsp:spPr>
        <a:xfrm>
          <a:off x="1867349" y="1841817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4456" y="1885617"/>
        <a:ext cx="19200" cy="3840"/>
      </dsp:txXfrm>
    </dsp:sp>
    <dsp:sp modelId="{B9A76340-1C91-459C-BBCC-1FEE7067F3BA}">
      <dsp:nvSpPr>
        <dsp:cNvPr id="0" name=""/>
        <dsp:cNvSpPr/>
      </dsp:nvSpPr>
      <dsp:spPr>
        <a:xfrm>
          <a:off x="199521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Tidy Text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One row per “category + </a:t>
          </a:r>
          <a:r>
            <a:rPr lang="en-U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dsid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word + count”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521" y="1386649"/>
        <a:ext cx="1669628" cy="1001776"/>
      </dsp:txXfrm>
    </dsp:sp>
    <dsp:sp modelId="{28C4E97B-914A-4890-9C0E-BB2035E71740}">
      <dsp:nvSpPr>
        <dsp:cNvPr id="0" name=""/>
        <dsp:cNvSpPr/>
      </dsp:nvSpPr>
      <dsp:spPr>
        <a:xfrm>
          <a:off x="3920992" y="1841817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88099" y="1885617"/>
        <a:ext cx="19200" cy="3840"/>
      </dsp:txXfrm>
    </dsp:sp>
    <dsp:sp modelId="{E19B0E56-DF8A-4A7A-A37D-82B6A73E95EB}">
      <dsp:nvSpPr>
        <dsp:cNvPr id="0" name=""/>
        <dsp:cNvSpPr/>
      </dsp:nvSpPr>
      <dsp:spPr>
        <a:xfrm>
          <a:off x="2253164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TF-IDF calculations upon category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164" y="1386649"/>
        <a:ext cx="1669628" cy="1001776"/>
      </dsp:txXfrm>
    </dsp:sp>
    <dsp:sp modelId="{AB12F43E-E7AA-4D2E-8563-BB81618DCF8A}">
      <dsp:nvSpPr>
        <dsp:cNvPr id="0" name=""/>
        <dsp:cNvSpPr/>
      </dsp:nvSpPr>
      <dsp:spPr>
        <a:xfrm>
          <a:off x="5974635" y="1841817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41742" y="1885617"/>
        <a:ext cx="19200" cy="3840"/>
      </dsp:txXfrm>
    </dsp:sp>
    <dsp:sp modelId="{8D781601-ED51-43F6-8D0A-DC6A4C04EF1A}">
      <dsp:nvSpPr>
        <dsp:cNvPr id="0" name=""/>
        <dsp:cNvSpPr/>
      </dsp:nvSpPr>
      <dsp:spPr>
        <a:xfrm>
          <a:off x="4306807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investigation into underlying structures of term-document-matrix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many structures show up? These could indicate # of topics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6807" y="1386649"/>
        <a:ext cx="1669628" cy="1001776"/>
      </dsp:txXfrm>
    </dsp:sp>
    <dsp:sp modelId="{11FB2A99-52BD-4972-8E09-B048B1F7157B}">
      <dsp:nvSpPr>
        <dsp:cNvPr id="0" name=""/>
        <dsp:cNvSpPr/>
      </dsp:nvSpPr>
      <dsp:spPr>
        <a:xfrm>
          <a:off x="1034335" y="2386625"/>
          <a:ext cx="6160928" cy="353414"/>
        </a:xfrm>
        <a:custGeom>
          <a:avLst/>
          <a:gdLst/>
          <a:ahLst/>
          <a:cxnLst/>
          <a:rect l="0" t="0" r="0" b="0"/>
          <a:pathLst>
            <a:path>
              <a:moveTo>
                <a:pt x="6160928" y="0"/>
              </a:moveTo>
              <a:lnTo>
                <a:pt x="6160928" y="193807"/>
              </a:lnTo>
              <a:lnTo>
                <a:pt x="0" y="193807"/>
              </a:lnTo>
              <a:lnTo>
                <a:pt x="0" y="3534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0477" y="2561413"/>
        <a:ext cx="308644" cy="3840"/>
      </dsp:txXfrm>
    </dsp:sp>
    <dsp:sp modelId="{9BA2CACA-8F1C-4D91-96FD-5AC100B40153}">
      <dsp:nvSpPr>
        <dsp:cNvPr id="0" name=""/>
        <dsp:cNvSpPr/>
      </dsp:nvSpPr>
      <dsp:spPr>
        <a:xfrm>
          <a:off x="6360450" y="1386649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Structural Topic Models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</a:t>
          </a:r>
          <a:r>
            <a:rPr lang="en-U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tSNE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 to identify # of topic models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Specify # of topic models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60450" y="1386649"/>
        <a:ext cx="1669628" cy="1001776"/>
      </dsp:txXfrm>
    </dsp:sp>
    <dsp:sp modelId="{FB565834-D231-46D9-AD72-EFBD12344696}">
      <dsp:nvSpPr>
        <dsp:cNvPr id="0" name=""/>
        <dsp:cNvSpPr/>
      </dsp:nvSpPr>
      <dsp:spPr>
        <a:xfrm>
          <a:off x="1867349" y="3227609"/>
          <a:ext cx="353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4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4456" y="3271408"/>
        <a:ext cx="19200" cy="3840"/>
      </dsp:txXfrm>
    </dsp:sp>
    <dsp:sp modelId="{445B02D4-615A-4275-B4C7-710EAF459CB8}">
      <dsp:nvSpPr>
        <dsp:cNvPr id="0" name=""/>
        <dsp:cNvSpPr/>
      </dsp:nvSpPr>
      <dsp:spPr>
        <a:xfrm>
          <a:off x="199521" y="2772440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Post process STM models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Plots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Quantitative results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521" y="2772440"/>
        <a:ext cx="1669628" cy="1001776"/>
      </dsp:txXfrm>
    </dsp:sp>
    <dsp:sp modelId="{7E276317-2EBF-4427-9003-783CC0204F8E}">
      <dsp:nvSpPr>
        <dsp:cNvPr id="0" name=""/>
        <dsp:cNvSpPr/>
      </dsp:nvSpPr>
      <dsp:spPr>
        <a:xfrm>
          <a:off x="2253164" y="2772440"/>
          <a:ext cx="1669628" cy="1001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Interpret the model results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164" y="2772440"/>
        <a:ext cx="1669628" cy="1001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E6F94-FED7-4FD3-A9E4-3DBF3825CFB7}">
      <dsp:nvSpPr>
        <dsp:cNvPr id="0" name=""/>
        <dsp:cNvSpPr/>
      </dsp:nvSpPr>
      <dsp:spPr>
        <a:xfrm>
          <a:off x="105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non-unique categories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640" y="382142"/>
        <a:ext cx="634605" cy="423070"/>
      </dsp:txXfrm>
    </dsp:sp>
    <dsp:sp modelId="{546BEE3D-8B09-48D6-8478-592BF81998A0}">
      <dsp:nvSpPr>
        <dsp:cNvPr id="0" name=""/>
        <dsp:cNvSpPr/>
      </dsp:nvSpPr>
      <dsp:spPr>
        <a:xfrm>
          <a:off x="952013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latin typeface="Arial" panose="020B0604020202020204" pitchFamily="34" charset="0"/>
              <a:cs typeface="Arial" panose="020B0604020202020204" pitchFamily="34" charset="0"/>
            </a:rPr>
            <a:t>Case </a:t>
          </a: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to lower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3548" y="382142"/>
        <a:ext cx="634605" cy="423070"/>
      </dsp:txXfrm>
    </dsp:sp>
    <dsp:sp modelId="{598F6C0F-CD0F-4C50-8563-6ED67BEC2446}">
      <dsp:nvSpPr>
        <dsp:cNvPr id="0" name=""/>
        <dsp:cNvSpPr/>
      </dsp:nvSpPr>
      <dsp:spPr>
        <a:xfrm>
          <a:off x="1903921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 period separation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5456" y="382142"/>
        <a:ext cx="634605" cy="423070"/>
      </dsp:txXfrm>
    </dsp:sp>
    <dsp:sp modelId="{A6A0FC20-AC0C-4F21-B55B-58935FDDDA3E}">
      <dsp:nvSpPr>
        <dsp:cNvPr id="0" name=""/>
        <dsp:cNvSpPr/>
      </dsp:nvSpPr>
      <dsp:spPr>
        <a:xfrm>
          <a:off x="2855829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punctuation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67364" y="382142"/>
        <a:ext cx="634605" cy="423070"/>
      </dsp:txXfrm>
    </dsp:sp>
    <dsp:sp modelId="{F02A752F-0F28-4929-8363-BF5E1C89B897}">
      <dsp:nvSpPr>
        <dsp:cNvPr id="0" name=""/>
        <dsp:cNvSpPr/>
      </dsp:nvSpPr>
      <dsp:spPr>
        <a:xfrm>
          <a:off x="3807737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</a:t>
          </a:r>
          <a:r>
            <a:rPr lang="en-U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9272" y="382142"/>
        <a:ext cx="634605" cy="423070"/>
      </dsp:txXfrm>
    </dsp:sp>
    <dsp:sp modelId="{E506A8AA-E17E-4DBC-9F1F-A54697D43549}">
      <dsp:nvSpPr>
        <dsp:cNvPr id="0" name=""/>
        <dsp:cNvSpPr/>
      </dsp:nvSpPr>
      <dsp:spPr>
        <a:xfrm>
          <a:off x="4759645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too common words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71180" y="382142"/>
        <a:ext cx="634605" cy="423070"/>
      </dsp:txXfrm>
    </dsp:sp>
    <dsp:sp modelId="{47D718FA-F838-4107-9CA6-FD20BF09F875}">
      <dsp:nvSpPr>
        <dsp:cNvPr id="0" name=""/>
        <dsp:cNvSpPr/>
      </dsp:nvSpPr>
      <dsp:spPr>
        <a:xfrm>
          <a:off x="5711553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taxiway designations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23088" y="382142"/>
        <a:ext cx="634605" cy="423070"/>
      </dsp:txXfrm>
    </dsp:sp>
    <dsp:sp modelId="{B57B4EA4-EF1F-4FB8-A9A4-248984EB878B}">
      <dsp:nvSpPr>
        <dsp:cNvPr id="0" name=""/>
        <dsp:cNvSpPr/>
      </dsp:nvSpPr>
      <dsp:spPr>
        <a:xfrm>
          <a:off x="6663460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Remove airport IATA codes</a:t>
          </a:r>
          <a:endParaRPr lang="en-U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74995" y="382142"/>
        <a:ext cx="634605" cy="423070"/>
      </dsp:txXfrm>
    </dsp:sp>
    <dsp:sp modelId="{A293501C-68F9-4EF9-85F6-38DBF72A975D}">
      <dsp:nvSpPr>
        <dsp:cNvPr id="0" name=""/>
        <dsp:cNvSpPr/>
      </dsp:nvSpPr>
      <dsp:spPr>
        <a:xfrm>
          <a:off x="7615368" y="382142"/>
          <a:ext cx="1057675" cy="4230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Strip whitespaces</a:t>
          </a:r>
          <a:endParaRPr lang="en-US" sz="800" kern="1200" dirty="0"/>
        </a:p>
      </dsp:txBody>
      <dsp:txXfrm>
        <a:off x="7826903" y="382142"/>
        <a:ext cx="634605" cy="42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9163D-7A06-4D51-93A9-0BEAA07D9A69}">
      <dsp:nvSpPr>
        <dsp:cNvPr id="0" name=""/>
        <dsp:cNvSpPr/>
      </dsp:nvSpPr>
      <dsp:spPr>
        <a:xfrm>
          <a:off x="4114800" y="778909"/>
          <a:ext cx="1884108" cy="32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6"/>
              </a:lnTo>
              <a:lnTo>
                <a:pt x="1884108" y="163496"/>
              </a:lnTo>
              <a:lnTo>
                <a:pt x="1884108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B2FFE-36BE-4FED-A1BD-AC6EAF138653}">
      <dsp:nvSpPr>
        <dsp:cNvPr id="0" name=""/>
        <dsp:cNvSpPr/>
      </dsp:nvSpPr>
      <dsp:spPr>
        <a:xfrm>
          <a:off x="4069079" y="778909"/>
          <a:ext cx="91440" cy="3269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ABB-A45C-4F03-9FB5-B025E7B5BFEF}">
      <dsp:nvSpPr>
        <dsp:cNvPr id="0" name=""/>
        <dsp:cNvSpPr/>
      </dsp:nvSpPr>
      <dsp:spPr>
        <a:xfrm>
          <a:off x="2230691" y="778909"/>
          <a:ext cx="1884108" cy="326993"/>
        </a:xfrm>
        <a:custGeom>
          <a:avLst/>
          <a:gdLst/>
          <a:ahLst/>
          <a:cxnLst/>
          <a:rect l="0" t="0" r="0" b="0"/>
          <a:pathLst>
            <a:path>
              <a:moveTo>
                <a:pt x="1884108" y="0"/>
              </a:moveTo>
              <a:lnTo>
                <a:pt x="1884108" y="163496"/>
              </a:lnTo>
              <a:lnTo>
                <a:pt x="0" y="163496"/>
              </a:lnTo>
              <a:lnTo>
                <a:pt x="0" y="326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B3D89-4A44-4494-97A9-1FD86E214F02}">
      <dsp:nvSpPr>
        <dsp:cNvPr id="0" name=""/>
        <dsp:cNvSpPr/>
      </dsp:nvSpPr>
      <dsp:spPr>
        <a:xfrm>
          <a:off x="3725521" y="352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AFC98-2750-4362-8942-A68CF517E496}">
      <dsp:nvSpPr>
        <dsp:cNvPr id="0" name=""/>
        <dsp:cNvSpPr/>
      </dsp:nvSpPr>
      <dsp:spPr>
        <a:xfrm>
          <a:off x="3725521" y="352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A91DB-CFFA-4BBC-96FA-02C3725F54F3}">
      <dsp:nvSpPr>
        <dsp:cNvPr id="0" name=""/>
        <dsp:cNvSpPr/>
      </dsp:nvSpPr>
      <dsp:spPr>
        <a:xfrm>
          <a:off x="3336242" y="140492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Modeling Approaches</a:t>
          </a:r>
          <a:endParaRPr lang="en-US" sz="1700" kern="1200" dirty="0"/>
        </a:p>
      </dsp:txBody>
      <dsp:txXfrm>
        <a:off x="3336242" y="140492"/>
        <a:ext cx="1557114" cy="498276"/>
      </dsp:txXfrm>
    </dsp:sp>
    <dsp:sp modelId="{65DA74F9-3700-4491-ADC8-B7DAD740A67D}">
      <dsp:nvSpPr>
        <dsp:cNvPr id="0" name=""/>
        <dsp:cNvSpPr/>
      </dsp:nvSpPr>
      <dsp:spPr>
        <a:xfrm>
          <a:off x="1841413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D0130-C932-4E88-9E46-1ED8F5584AA1}">
      <dsp:nvSpPr>
        <dsp:cNvPr id="0" name=""/>
        <dsp:cNvSpPr/>
      </dsp:nvSpPr>
      <dsp:spPr>
        <a:xfrm>
          <a:off x="1841413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B7F3B-4AC2-40C8-884E-CB99FCC74645}">
      <dsp:nvSpPr>
        <dsp:cNvPr id="0" name=""/>
        <dsp:cNvSpPr/>
      </dsp:nvSpPr>
      <dsp:spPr>
        <a:xfrm>
          <a:off x="1452134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TF-IDF Based</a:t>
          </a:r>
          <a:endParaRPr lang="en-US" sz="1700" kern="1200" dirty="0"/>
        </a:p>
      </dsp:txBody>
      <dsp:txXfrm>
        <a:off x="1452134" y="1246043"/>
        <a:ext cx="1557114" cy="498276"/>
      </dsp:txXfrm>
    </dsp:sp>
    <dsp:sp modelId="{E678086B-8FE0-4224-911E-230987AFD8F5}">
      <dsp:nvSpPr>
        <dsp:cNvPr id="0" name=""/>
        <dsp:cNvSpPr/>
      </dsp:nvSpPr>
      <dsp:spPr>
        <a:xfrm>
          <a:off x="3725521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A7EBB-F6A1-47DE-8AC7-EEAF47FFA5CC}">
      <dsp:nvSpPr>
        <dsp:cNvPr id="0" name=""/>
        <dsp:cNvSpPr/>
      </dsp:nvSpPr>
      <dsp:spPr>
        <a:xfrm>
          <a:off x="3725521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7B02-0FDC-4E23-8E4F-81A429D642A6}">
      <dsp:nvSpPr>
        <dsp:cNvPr id="0" name=""/>
        <dsp:cNvSpPr/>
      </dsp:nvSpPr>
      <dsp:spPr>
        <a:xfrm>
          <a:off x="3336242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tSNE</a:t>
          </a:r>
          <a:r>
            <a:rPr lang="en-US" sz="1700" kern="1200" dirty="0" smtClean="0"/>
            <a:t> Based</a:t>
          </a:r>
          <a:endParaRPr lang="en-US" sz="1700" kern="1200" dirty="0"/>
        </a:p>
      </dsp:txBody>
      <dsp:txXfrm>
        <a:off x="3336242" y="1246043"/>
        <a:ext cx="1557114" cy="498276"/>
      </dsp:txXfrm>
    </dsp:sp>
    <dsp:sp modelId="{53ADBCDD-B07F-4829-9248-4CA770555580}">
      <dsp:nvSpPr>
        <dsp:cNvPr id="0" name=""/>
        <dsp:cNvSpPr/>
      </dsp:nvSpPr>
      <dsp:spPr>
        <a:xfrm>
          <a:off x="5609629" y="1105903"/>
          <a:ext cx="778557" cy="7785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6BB10-4E55-407E-8E28-9DEA294196F1}">
      <dsp:nvSpPr>
        <dsp:cNvPr id="0" name=""/>
        <dsp:cNvSpPr/>
      </dsp:nvSpPr>
      <dsp:spPr>
        <a:xfrm>
          <a:off x="5609629" y="1105903"/>
          <a:ext cx="778557" cy="7785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DF6C1-A9EE-479F-A006-48F89C8F0D44}">
      <dsp:nvSpPr>
        <dsp:cNvPr id="0" name=""/>
        <dsp:cNvSpPr/>
      </dsp:nvSpPr>
      <dsp:spPr>
        <a:xfrm>
          <a:off x="5220351" y="1246043"/>
          <a:ext cx="1557114" cy="4982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STM Based</a:t>
          </a:r>
          <a:endParaRPr lang="en-US" sz="1700" kern="1200" dirty="0"/>
        </a:p>
      </dsp:txBody>
      <dsp:txXfrm>
        <a:off x="5220351" y="1246043"/>
        <a:ext cx="1557114" cy="49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2018-03-17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46912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2018-03-17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2018-03-17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3661173"/>
          </a:xfrm>
        </p:spPr>
        <p:txBody>
          <a:bodyPr>
            <a:normAutofit/>
          </a:bodyPr>
          <a:lstStyle>
            <a:lvl1pPr>
              <a:defRPr sz="2000">
                <a:latin typeface="Arial"/>
              </a:defRPr>
            </a:lvl1pPr>
            <a:lvl2pPr>
              <a:defRPr sz="1800">
                <a:latin typeface="Arial"/>
              </a:defRPr>
            </a:lvl2pPr>
            <a:lvl3pPr>
              <a:defRPr sz="1600">
                <a:latin typeface="Arial"/>
              </a:defRPr>
            </a:lvl3pPr>
            <a:lvl4pPr>
              <a:defRPr sz="14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794523"/>
          </a:xfrm>
        </p:spPr>
        <p:txBody>
          <a:bodyPr>
            <a:normAutofit/>
          </a:bodyPr>
          <a:lstStyle>
            <a:lvl1pPr>
              <a:defRPr sz="1400">
                <a:latin typeface="Arial"/>
              </a:defRPr>
            </a:lvl1pPr>
            <a:lvl2pPr>
              <a:defRPr sz="1200">
                <a:latin typeface="Arial"/>
              </a:defRPr>
            </a:lvl2pPr>
            <a:lvl3pPr>
              <a:defRPr sz="1100">
                <a:latin typeface="Arial"/>
              </a:defRPr>
            </a:lvl3pPr>
            <a:lvl4pPr>
              <a:defRPr sz="1050">
                <a:latin typeface="Arial"/>
              </a:defRPr>
            </a:lvl4pPr>
            <a:lvl5pPr>
              <a:defRPr sz="105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5521"/>
          </a:xfrm>
        </p:spPr>
        <p:txBody>
          <a:bodyPr>
            <a:noAutofit/>
          </a:bodyPr>
          <a:lstStyle>
            <a:lvl1pPr>
              <a:defRPr sz="360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2018-03-17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2018-03-17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28480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3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0" y="768422"/>
            <a:ext cx="8463281" cy="795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Analysis of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Aviation Safety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2" y="2612062"/>
            <a:ext cx="8463280" cy="1498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Predict 453 </a:t>
            </a:r>
            <a:r>
              <a:rPr lang="en-US" sz="2000" dirty="0" smtClean="0">
                <a:solidFill>
                  <a:schemeClr val="bg1"/>
                </a:solidFill>
              </a:rPr>
              <a:t>– Final </a:t>
            </a:r>
            <a:r>
              <a:rPr lang="en-US" sz="2000" dirty="0">
                <a:solidFill>
                  <a:schemeClr val="bg1"/>
                </a:solidFill>
              </a:rPr>
              <a:t>Project </a:t>
            </a:r>
            <a:r>
              <a:rPr lang="en-US" sz="2000" dirty="0" smtClean="0">
                <a:solidFill>
                  <a:schemeClr val="bg1"/>
                </a:solidFill>
              </a:rPr>
              <a:t>Report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Rahul Sangole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Mar 17 2018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I’m defining a DSI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4012442" cy="3661173"/>
          </a:xfrm>
        </p:spPr>
        <p:txBody>
          <a:bodyPr numCol="1"/>
          <a:lstStyle/>
          <a:p>
            <a:pPr marL="0" indent="0">
              <a:buNone/>
            </a:pPr>
            <a:r>
              <a:rPr lang="en-US" u="sng" dirty="0" smtClean="0"/>
              <a:t>For TF-IDF Analysis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7188" y="933450"/>
            <a:ext cx="4012442" cy="366117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For STM Analysis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74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Equivalence Classes, Reference Term </a:t>
            </a:r>
            <a:r>
              <a:rPr lang="en-US" sz="2800" dirty="0" smtClean="0"/>
              <a:t>Vectors, Document Term Matrix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075" y="1083956"/>
            <a:ext cx="3494396" cy="27558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982" y="1013701"/>
            <a:ext cx="5648311" cy="3064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6" y="1122588"/>
            <a:ext cx="3186646" cy="102085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2830" y="2316984"/>
            <a:ext cx="3323230" cy="176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1100" dirty="0" smtClean="0"/>
              <a:t>Some terms are very exclusive to certain categories, with high values of IDF and low values of TF. Ex: </a:t>
            </a:r>
            <a:r>
              <a:rPr lang="en-US" sz="1100" i="1" dirty="0" err="1" smtClean="0"/>
              <a:t>hydraulicsystem</a:t>
            </a:r>
            <a:r>
              <a:rPr lang="en-US" sz="1100" dirty="0" smtClean="0"/>
              <a:t> for </a:t>
            </a:r>
            <a:r>
              <a:rPr lang="en-US" sz="1100" i="1" dirty="0" err="1" smtClean="0"/>
              <a:t>cat_s</a:t>
            </a:r>
            <a:endParaRPr lang="en-US" sz="1100" i="1" dirty="0" smtClean="0"/>
          </a:p>
          <a:p>
            <a:pPr marL="231775" indent="-231775"/>
            <a:r>
              <a:rPr lang="en-US" sz="1100" dirty="0" smtClean="0"/>
              <a:t>Others terms like </a:t>
            </a:r>
            <a:r>
              <a:rPr lang="en-US" sz="1100" i="1" dirty="0" smtClean="0"/>
              <a:t>runway</a:t>
            </a:r>
            <a:r>
              <a:rPr lang="en-US" sz="1100" dirty="0" smtClean="0"/>
              <a:t> show up in a lot more documents, yet have high TF values for certain categories like </a:t>
            </a:r>
            <a:r>
              <a:rPr lang="en-US" sz="1100" i="1" dirty="0" err="1" smtClean="0"/>
              <a:t>cat_d</a:t>
            </a:r>
            <a:endParaRPr lang="en-US" sz="1100" i="1" dirty="0" smtClean="0"/>
          </a:p>
          <a:p>
            <a:pPr marL="231775" indent="-231775"/>
            <a:r>
              <a:rPr lang="en-US" sz="1100" dirty="0" smtClean="0"/>
              <a:t>Both these instances result in high TF-IDF values within the respective categories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685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" y="648922"/>
            <a:ext cx="7165075" cy="39707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4165" y="4551819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dirty="0" smtClean="0"/>
              <a:t> Remainder of the plots in the appendix</a:t>
            </a:r>
            <a:endParaRPr lang="en-US" sz="800" dirty="0"/>
          </a:p>
        </p:txBody>
      </p:sp>
      <p:sp>
        <p:nvSpPr>
          <p:cNvPr id="8" name="Cloud Callout 7"/>
          <p:cNvSpPr/>
          <p:nvPr/>
        </p:nvSpPr>
        <p:spPr>
          <a:xfrm>
            <a:off x="7588155" y="662569"/>
            <a:ext cx="1187355" cy="982639"/>
          </a:xfrm>
          <a:prstGeom prst="cloudCallout">
            <a:avLst>
              <a:gd name="adj1" fmla="val -80603"/>
              <a:gd name="adj2" fmla="val 3611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Rejected, aborted take-offs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7622274" y="2594199"/>
            <a:ext cx="1187355" cy="982639"/>
          </a:xfrm>
          <a:prstGeom prst="cloudCallout">
            <a:avLst>
              <a:gd name="adj1" fmla="val -79454"/>
              <a:gd name="adj2" fmla="val -4027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Altitude related issues</a:t>
            </a:r>
            <a:endParaRPr lang="en-US" sz="1200" dirty="0"/>
          </a:p>
        </p:txBody>
      </p:sp>
      <p:sp>
        <p:nvSpPr>
          <p:cNvPr id="14" name="Cloud Callout 13"/>
          <p:cNvSpPr/>
          <p:nvPr/>
        </p:nvSpPr>
        <p:spPr>
          <a:xfrm>
            <a:off x="2199564" y="1279464"/>
            <a:ext cx="1187355" cy="982639"/>
          </a:xfrm>
          <a:prstGeom prst="cloudCallout">
            <a:avLst>
              <a:gd name="adj1" fmla="val 71696"/>
              <a:gd name="adj2" fmla="val -2847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board security issues</a:t>
            </a:r>
            <a:endParaRPr lang="en-US" sz="1200" dirty="0"/>
          </a:p>
        </p:txBody>
      </p:sp>
      <p:sp>
        <p:nvSpPr>
          <p:cNvPr id="15" name="Cloud Callout 14"/>
          <p:cNvSpPr/>
          <p:nvPr/>
        </p:nvSpPr>
        <p:spPr>
          <a:xfrm>
            <a:off x="1960728" y="2437144"/>
            <a:ext cx="1244221" cy="911001"/>
          </a:xfrm>
          <a:prstGeom prst="cloudCallout">
            <a:avLst>
              <a:gd name="adj1" fmla="val 75242"/>
              <a:gd name="adj2" fmla="val 744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ground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5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Investigation using </a:t>
            </a:r>
            <a:r>
              <a:rPr lang="en-US" dirty="0" err="1" smtClean="0"/>
              <a:t>tSNE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907632"/>
            <a:ext cx="4274707" cy="3162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830" y="907632"/>
            <a:ext cx="3838992" cy="176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1100" dirty="0" err="1" smtClean="0"/>
              <a:t>tSNE</a:t>
            </a:r>
            <a:r>
              <a:rPr lang="en-US" sz="1100" dirty="0" smtClean="0"/>
              <a:t> analysis is performed on the Euclidian distance matrix between the words in the final term-document-matrix</a:t>
            </a:r>
          </a:p>
          <a:p>
            <a:pPr marL="231775" indent="-231775"/>
            <a:r>
              <a:rPr lang="en-US" sz="1100" dirty="0" smtClean="0"/>
              <a:t>The </a:t>
            </a:r>
            <a:r>
              <a:rPr lang="en-US" sz="1100" dirty="0" err="1" smtClean="0"/>
              <a:t>Rtsne</a:t>
            </a:r>
            <a:r>
              <a:rPr lang="en-US" sz="1100" dirty="0" smtClean="0"/>
              <a:t> package offers significant compute efficiency vs the </a:t>
            </a:r>
            <a:r>
              <a:rPr lang="en-US" sz="1100" dirty="0" err="1" smtClean="0"/>
              <a:t>tsne</a:t>
            </a:r>
            <a:r>
              <a:rPr lang="en-US" sz="1100" dirty="0" smtClean="0"/>
              <a:t> package</a:t>
            </a:r>
          </a:p>
          <a:p>
            <a:pPr marL="231775" indent="-231775"/>
            <a:r>
              <a:rPr lang="en-US" sz="1100" dirty="0" smtClean="0"/>
              <a:t>We can see very clear clusters in the data, which may point to topics in the corpus</a:t>
            </a:r>
          </a:p>
          <a:p>
            <a:pPr marL="231775" indent="-231775"/>
            <a:r>
              <a:rPr lang="en-US" sz="1100" dirty="0" smtClean="0"/>
              <a:t>Investigation of these points manually using </a:t>
            </a:r>
            <a:r>
              <a:rPr lang="en-US" sz="1100" dirty="0" err="1" smtClean="0"/>
              <a:t>plotly</a:t>
            </a:r>
            <a:r>
              <a:rPr lang="en-US" sz="1100" dirty="0" smtClean="0"/>
              <a:t> reveals patterns which can be interpreted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03650" y="1033012"/>
            <a:ext cx="1758950" cy="513074"/>
            <a:chOff x="3803650" y="1033012"/>
            <a:chExt cx="1758950" cy="513074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803650" y="1033012"/>
              <a:ext cx="1092200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smtClean="0"/>
                <a:t>Dizzy, kidney, bloody, revive…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895850" y="1221147"/>
              <a:ext cx="666750" cy="32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89200" y="2668615"/>
            <a:ext cx="2740025" cy="455865"/>
            <a:chOff x="2705100" y="953417"/>
            <a:chExt cx="2740025" cy="455865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705100" y="1033012"/>
              <a:ext cx="2190750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err="1"/>
                <a:t>d</a:t>
              </a:r>
              <a:r>
                <a:rPr lang="en-US" sz="1000" dirty="0" err="1" smtClean="0"/>
                <a:t>oppler</a:t>
              </a:r>
              <a:r>
                <a:rPr lang="en-US" sz="1000" dirty="0" smtClean="0"/>
                <a:t> radar, turbulence, contingency fuel, thunder storm cell</a:t>
              </a:r>
              <a:endParaRPr lang="en-US" sz="1000" dirty="0"/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 flipV="1">
              <a:off x="4895850" y="953417"/>
              <a:ext cx="549275" cy="26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89550" y="3314700"/>
            <a:ext cx="2282825" cy="1104007"/>
            <a:chOff x="2613025" y="305275"/>
            <a:chExt cx="2282825" cy="1104007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733925" y="305275"/>
              <a:ext cx="107950" cy="80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2613025" y="1033012"/>
              <a:ext cx="2282825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smtClean="0"/>
                <a:t>flippant, passive, difficulty understanding, sarcastic, verbatim... 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89550" y="708073"/>
            <a:ext cx="1092200" cy="1073381"/>
            <a:chOff x="3803650" y="1033012"/>
            <a:chExt cx="1092200" cy="1073381"/>
          </a:xfrm>
        </p:grpSpPr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3803650" y="1033012"/>
              <a:ext cx="1092200" cy="3762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 smtClean="0"/>
                <a:t>handcuff, police…</a:t>
              </a:r>
              <a:endParaRPr lang="en-US" sz="1000" dirty="0"/>
            </a:p>
          </p:txBody>
        </p:sp>
        <p:cxnSp>
          <p:nvCxnSpPr>
            <p:cNvPr id="35" name="Straight Arrow Connector 34"/>
            <p:cNvCxnSpPr>
              <a:stCxn id="34" idx="2"/>
            </p:cNvCxnSpPr>
            <p:nvPr/>
          </p:nvCxnSpPr>
          <p:spPr>
            <a:xfrm>
              <a:off x="4349750" y="1409282"/>
              <a:ext cx="546100" cy="697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469435" y="684456"/>
            <a:ext cx="1574122" cy="899992"/>
            <a:chOff x="7469435" y="684456"/>
            <a:chExt cx="1574122" cy="899992"/>
          </a:xfrm>
        </p:grpSpPr>
        <p:grpSp>
          <p:nvGrpSpPr>
            <p:cNvPr id="39" name="Group 38"/>
            <p:cNvGrpSpPr/>
            <p:nvPr/>
          </p:nvGrpSpPr>
          <p:grpSpPr>
            <a:xfrm>
              <a:off x="7518400" y="684456"/>
              <a:ext cx="1525157" cy="654226"/>
              <a:chOff x="3370693" y="1033012"/>
              <a:chExt cx="1525157" cy="654226"/>
            </a:xfrm>
          </p:grpSpPr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3370693" y="1033012"/>
                <a:ext cx="1525157" cy="3762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dirty="0" smtClean="0"/>
                  <a:t>Names of mechanical components</a:t>
                </a:r>
                <a:endParaRPr lang="en-US" sz="1000" dirty="0"/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50" idx="0"/>
              </p:cNvCxnSpPr>
              <p:nvPr/>
            </p:nvCxnSpPr>
            <p:spPr>
              <a:xfrm flipH="1">
                <a:off x="3831363" y="1409282"/>
                <a:ext cx="301909" cy="277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863975">
              <a:off x="7469435" y="1319695"/>
              <a:ext cx="882650" cy="264753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05689" y="1628147"/>
            <a:ext cx="1537868" cy="1767597"/>
            <a:chOff x="7505689" y="1628147"/>
            <a:chExt cx="1537868" cy="1767597"/>
          </a:xfrm>
        </p:grpSpPr>
        <p:grpSp>
          <p:nvGrpSpPr>
            <p:cNvPr id="45" name="Group 44"/>
            <p:cNvGrpSpPr/>
            <p:nvPr/>
          </p:nvGrpSpPr>
          <p:grpSpPr>
            <a:xfrm>
              <a:off x="7943850" y="1976899"/>
              <a:ext cx="1099707" cy="1418845"/>
              <a:chOff x="3370693" y="-9563"/>
              <a:chExt cx="1525157" cy="1418845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3370693" y="1033012"/>
                <a:ext cx="1525157" cy="3762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00" dirty="0" smtClean="0"/>
                  <a:t>Ground control related</a:t>
                </a:r>
                <a:endParaRPr lang="en-US" sz="1000" dirty="0"/>
              </a:p>
            </p:txBody>
          </p:sp>
          <p:cxnSp>
            <p:nvCxnSpPr>
              <p:cNvPr id="47" name="Straight Arrow Connector 46"/>
              <p:cNvCxnSpPr>
                <a:endCxn id="51" idx="5"/>
              </p:cNvCxnSpPr>
              <p:nvPr/>
            </p:nvCxnSpPr>
            <p:spPr>
              <a:xfrm flipH="1" flipV="1">
                <a:off x="3527231" y="-9563"/>
                <a:ext cx="636061" cy="1042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 rot="1863975">
              <a:off x="7505689" y="1628147"/>
              <a:ext cx="746515" cy="264753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2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STMs allo</a:t>
            </a:r>
            <a:r>
              <a:rPr lang="en-US" sz="1400" dirty="0" smtClean="0"/>
              <a:t>w researchers to flexibly estimate a topic model</a:t>
            </a:r>
          </a:p>
          <a:p>
            <a:r>
              <a:rPr lang="en-US" sz="1400" dirty="0" smtClean="0"/>
              <a:t>STMs are like LDA models, except they extend the capability to include document-level metadata into the topic model. This allows researchers to not only estimate topics but also relationships to document metadata.</a:t>
            </a:r>
          </a:p>
          <a:p>
            <a:r>
              <a:rPr lang="en-US" sz="1400" dirty="0" smtClean="0"/>
              <a:t>The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package in R is quite powerful with many features which work well with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400" dirty="0" smtClean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400" dirty="0" smtClean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quanteda</a:t>
            </a:r>
            <a:r>
              <a:rPr lang="en-US" sz="1400" dirty="0" smtClean="0"/>
              <a:t> and other major R packages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STMs allo</a:t>
            </a:r>
            <a:r>
              <a:rPr lang="en-US" sz="1400" dirty="0" smtClean="0"/>
              <a:t>w researchers to flexibly estimate a topic model</a:t>
            </a:r>
          </a:p>
          <a:p>
            <a:r>
              <a:rPr lang="en-US" sz="1400" dirty="0" smtClean="0"/>
              <a:t>STMs are like LDA models, except they extend the capability to include document-level metadata into the topic model. This allows researchers to not only estimate topics but also relationships to document metadata.</a:t>
            </a:r>
          </a:p>
          <a:p>
            <a:r>
              <a:rPr lang="en-US" sz="1400" dirty="0" smtClean="0"/>
              <a:t>The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package in R is quite powerful with many features which work well with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400" dirty="0" smtClean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400" dirty="0" smtClean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quanteda</a:t>
            </a:r>
            <a:r>
              <a:rPr lang="en-US" sz="1400" dirty="0" smtClean="0"/>
              <a:t> and other major R packages</a:t>
            </a:r>
          </a:p>
          <a:p>
            <a:endParaRPr lang="en-US" sz="1400" dirty="0"/>
          </a:p>
          <a:p>
            <a:r>
              <a:rPr lang="en-US" sz="1400" dirty="0" smtClean="0"/>
              <a:t>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1400" dirty="0" smtClean="0"/>
              <a:t>, there are two main approaches towards deciding how many topics (K) are contained in the corpus:</a:t>
            </a:r>
          </a:p>
          <a:p>
            <a:pPr lvl="1"/>
            <a:r>
              <a:rPr lang="en-US" sz="1200" dirty="0" smtClean="0"/>
              <a:t>Define the value(s) of K yourself</a:t>
            </a:r>
          </a:p>
          <a:p>
            <a:pPr lvl="1"/>
            <a:r>
              <a:rPr lang="en-US" sz="1200" dirty="0" smtClean="0"/>
              <a:t>Use </a:t>
            </a:r>
            <a:r>
              <a:rPr lang="en-US" sz="1200" dirty="0" err="1" smtClean="0"/>
              <a:t>tsne</a:t>
            </a:r>
            <a:r>
              <a:rPr lang="en-US" sz="1200" dirty="0" smtClean="0"/>
              <a:t> to perform a dimension reduction on the TDM followed by some geometric calculations to estimate the number of “groupings”</a:t>
            </a:r>
          </a:p>
          <a:p>
            <a:pPr lvl="2"/>
            <a:r>
              <a:rPr lang="en-US" sz="1000" dirty="0" smtClean="0"/>
              <a:t>This method resulted in 116 topics!</a:t>
            </a:r>
          </a:p>
          <a:p>
            <a:r>
              <a:rPr lang="en-US" sz="1400" dirty="0" smtClean="0"/>
              <a:t>To begin with, I’m assuming K=10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630" y="205979"/>
            <a:ext cx="4672169" cy="365521"/>
          </a:xfrm>
        </p:spPr>
        <p:txBody>
          <a:bodyPr/>
          <a:lstStyle/>
          <a:p>
            <a:r>
              <a:rPr lang="en-US" dirty="0" smtClean="0"/>
              <a:t>STM Results, K=10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039" y="3078553"/>
            <a:ext cx="4713219" cy="160684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31" y="653362"/>
            <a:ext cx="4526678" cy="2318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5" y="112730"/>
            <a:ext cx="3766783" cy="45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91" y="571500"/>
            <a:ext cx="8229600" cy="2906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" y="2209199"/>
            <a:ext cx="6448567" cy="2277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76" y="1600444"/>
            <a:ext cx="7322024" cy="25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70" y="933450"/>
            <a:ext cx="6372460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Input Data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Document Term Matrix</a:t>
            </a:r>
          </a:p>
          <a:p>
            <a:pPr lvl="1"/>
            <a:r>
              <a:rPr lang="en-US" dirty="0" smtClean="0"/>
              <a:t>TF-IDF</a:t>
            </a:r>
          </a:p>
          <a:p>
            <a:pPr lvl="1"/>
            <a:r>
              <a:rPr lang="en-US" dirty="0" err="1" smtClean="0"/>
              <a:t>tSNE</a:t>
            </a:r>
            <a:endParaRPr lang="en-US" dirty="0" smtClean="0"/>
          </a:p>
          <a:p>
            <a:pPr lvl="1"/>
            <a:r>
              <a:rPr lang="en-US" dirty="0" smtClean="0"/>
              <a:t>Structural Topic Modeling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Lessons Learnt</a:t>
            </a:r>
          </a:p>
          <a:p>
            <a:r>
              <a:rPr lang="en-US" dirty="0" smtClean="0"/>
              <a:t>References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208" y="933450"/>
            <a:ext cx="6735584" cy="3660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9" t="10225" r="22370" b="12544"/>
          <a:stretch/>
        </p:blipFill>
        <p:spPr>
          <a:xfrm>
            <a:off x="661917" y="884937"/>
            <a:ext cx="3514298" cy="3568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Based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6" y="687767"/>
            <a:ext cx="7151427" cy="39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dataset used for the SIAM 2007 Text Mining </a:t>
            </a:r>
            <a:r>
              <a:rPr lang="en-US" dirty="0" smtClean="0"/>
              <a:t>competition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competition focused on developing text mining algorithms for document classification.</a:t>
            </a:r>
          </a:p>
          <a:p>
            <a:r>
              <a:rPr lang="en-US" dirty="0"/>
              <a:t>The documents in question were aviation safety reports that documented one or more problems that occurred during certain flights.</a:t>
            </a:r>
          </a:p>
          <a:p>
            <a:r>
              <a:rPr lang="en-US" dirty="0"/>
              <a:t>The goal was to label the documents with respect to the types of problems that were described. This is a subset of the Aviation Safety Reporting System (ASRS) dataset, which is publicly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6589" y="4467665"/>
            <a:ext cx="2717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aseline="30000" dirty="0" smtClean="0"/>
              <a:t>1</a:t>
            </a:r>
            <a:r>
              <a:rPr lang="en-US" sz="1050" dirty="0" smtClean="0"/>
              <a:t> https</a:t>
            </a:r>
            <a:r>
              <a:rPr lang="en-US" sz="1050" dirty="0"/>
              <a:t>://c3.nasa.gov/dashlink/resources/138/</a:t>
            </a:r>
          </a:p>
        </p:txBody>
      </p:sp>
    </p:spTree>
    <p:extLst>
      <p:ext uri="{BB962C8B-B14F-4D97-AF65-F5344CB8AC3E}">
        <p14:creationId xmlns:p14="http://schemas.microsoft.com/office/powerpoint/2010/main" val="1999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0667"/>
              </p:ext>
            </p:extLst>
          </p:nvPr>
        </p:nvGraphicFramePr>
        <p:xfrm>
          <a:off x="457200" y="819150"/>
          <a:ext cx="8229600" cy="377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6866F9-387D-462B-85BA-98FE561CD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F5C4C-9AE0-4B79-9F52-974C5609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4555EE-8DC0-411D-B3B6-C507820EC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14CA6-3204-4083-B2D7-E6CD2518B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CC88B-056E-4605-9DBF-C87D49FDA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30C15-16EE-4B1D-8609-5CD318F06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6FEB60-84FE-4ED2-A2CF-638AACA3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D9AD99-51F6-41C2-969F-13B3F10D4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A76340-1C91-459C-BBCC-1FEE7067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2577C-D3D4-4865-9571-1B0C0665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9B0E56-DF8A-4A7A-A37D-82B6A73E9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C4E97B-914A-4890-9C0E-BB2035E717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781601-ED51-43F6-8D0A-DC6A4C04E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2F43E-E7AA-4D2E-8563-BB81618DC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A2CACA-8F1C-4D91-96FD-5AC100B40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FB2A99-52BD-4972-8E09-B048B1F71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5B02D4-615A-4275-B4C7-710EAF459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565834-D231-46D9-AD72-EFBD12344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276317-2EBF-4427-9003-783CC0204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6587"/>
            <a:ext cx="8229600" cy="1295400"/>
          </a:xfrm>
        </p:spPr>
        <p:txBody>
          <a:bodyPr>
            <a:normAutofit/>
          </a:bodyPr>
          <a:lstStyle/>
          <a:p>
            <a:r>
              <a:rPr lang="en-US" sz="1400" dirty="0"/>
              <a:t>This is a very large dataset: [21519, </a:t>
            </a:r>
            <a:r>
              <a:rPr lang="en-US" sz="1400" dirty="0" smtClean="0"/>
              <a:t>24]</a:t>
            </a:r>
          </a:p>
          <a:p>
            <a:r>
              <a:rPr lang="en-US" sz="1400" dirty="0" smtClean="0"/>
              <a:t>Each of the 21519 DSI is an aviation safety report</a:t>
            </a:r>
            <a:endParaRPr lang="en-US" sz="1400" dirty="0"/>
          </a:p>
          <a:p>
            <a:r>
              <a:rPr lang="en-US" sz="1400" dirty="0"/>
              <a:t>There are </a:t>
            </a:r>
            <a:r>
              <a:rPr lang="en-US" sz="1400" dirty="0" smtClean="0"/>
              <a:t>a total of 22 categories. The categories aren’t labeled. Does each category correspond to a topic? Or are there multiple topics within each category?</a:t>
            </a:r>
          </a:p>
          <a:p>
            <a:r>
              <a:rPr lang="en-US" sz="1400" dirty="0" smtClean="0"/>
              <a:t>Each DSID can belong to more than 1 category. </a:t>
            </a:r>
            <a:r>
              <a:rPr lang="en-US" sz="1000" dirty="0" smtClean="0"/>
              <a:t>[If this was false, all off diagonal cells would be dark].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d33wubrfki0l68.cloudfront.net/e1471782e79df3421466dd61287dcc7b4d6eaa56/b7541/project/2018-02-27-453-text-analytics-class-project-aviation-safety-data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1" y="2121987"/>
            <a:ext cx="3582538" cy="25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39" y="2109601"/>
            <a:ext cx="3186752" cy="25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3814" y="2098976"/>
            <a:ext cx="3955576" cy="177741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975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“ON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taxiout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AT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bos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airport I miss A TURN AND CAME INTO CONFLICT WITH AN aircraft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.WE BOTH CAME TO A STOP AND I realize MY MISTAKE.THERE WAS NEVER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ani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DANGER OF hit EACH OTHER.I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WAS</a:t>
            </a:r>
            <a:r>
              <a:rPr lang="en-US" altLang="en-US" sz="1050" dirty="0" err="1">
                <a:solidFill>
                  <a:srgbClr val="FFFFFF"/>
                </a:solidFill>
                <a:latin typeface="Inconsolata" panose="00000509000000000000" pitchFamily="49" charset="0"/>
              </a:rPr>
              <a:t>WAY.humanfactor</a:t>
            </a:r>
            <a:r>
              <a:rPr lang="en-US" altLang="en-US" sz="1050" dirty="0">
                <a:solidFill>
                  <a:srgbClr val="FFFFFF"/>
                </a:solidFill>
                <a:latin typeface="Inconsolata" panose="000005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give OTHER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taxiinstruction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BY ground AND WENT ON MY DURING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taxiout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IS frequent OUT OF THE LOOP get LOAD DATA AND takeoff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perform.BOTH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set OF eye ARE need DURING TAXI.AFTER EVENT OF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IT HAS BEEN hard TO FOCUS AND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CONCENTRATE.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south HAVE TOLD ME THIS ALSO.WE NOW MORE THAN EVER FORCE OURSELVES TO BE mind OF THE TASK AT HAND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.”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28615" y="911087"/>
            <a:ext cx="4449170" cy="35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Interesting artifacts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28615" y="1327606"/>
            <a:ext cx="4449170" cy="1760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There is a mixture of lowercase and UPPERCASE words</a:t>
            </a:r>
          </a:p>
          <a:p>
            <a:r>
              <a:rPr lang="en-US" sz="1600" dirty="0" smtClean="0"/>
              <a:t>Some </a:t>
            </a:r>
            <a:r>
              <a:rPr lang="en-US" sz="1600" dirty="0" smtClean="0">
                <a:solidFill>
                  <a:schemeClr val="accent6"/>
                </a:solidFill>
              </a:rPr>
              <a:t>lowercase </a:t>
            </a:r>
            <a:r>
              <a:rPr lang="en-US" sz="1600" dirty="0" smtClean="0"/>
              <a:t>words seem to be pre-processed tokens (bi / tri grams)</a:t>
            </a:r>
          </a:p>
          <a:p>
            <a:r>
              <a:rPr lang="en-US" sz="1600" dirty="0" smtClean="0"/>
              <a:t>Sentences are separated by a period with no adjacent spaces</a:t>
            </a:r>
          </a:p>
          <a:p>
            <a:r>
              <a:rPr lang="en-US" sz="1600" dirty="0" smtClean="0"/>
              <a:t>Numbers have been replaced by </a:t>
            </a:r>
            <a:r>
              <a:rPr lang="en-US" sz="1600" dirty="0" smtClean="0">
                <a:solidFill>
                  <a:srgbClr val="FF0000"/>
                </a:solidFill>
              </a:rPr>
              <a:t>_</a:t>
            </a:r>
          </a:p>
          <a:p>
            <a:r>
              <a:rPr lang="en-US" sz="1600" dirty="0" smtClean="0"/>
              <a:t>Stemming seems to have been done</a:t>
            </a:r>
          </a:p>
          <a:p>
            <a:r>
              <a:rPr lang="en-US" sz="1600" dirty="0" smtClean="0"/>
              <a:t>Airport IATA codes show up in lowercase</a:t>
            </a:r>
            <a:endParaRPr lang="en-US" sz="16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814" y="1132310"/>
            <a:ext cx="3955576" cy="76944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9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“pass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flightlevel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climb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flightlevel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RUDDER RATIO AND AILERON LOCKOUT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engineindicationandcrewalertingsystemmessage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occur.near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LEVELOFF captain south ALTIMETER fail AND UNWOUND TO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feet.WE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level OFF us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firstofficer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south ALTIMETER AFTER A deviate OF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consolata" panose="00000509000000000000" pitchFamily="49" charset="0"/>
              </a:rPr>
              <a:t>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feet.left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centralairdatacomputer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HAD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consolata" panose="00000509000000000000" pitchFamily="49" charset="0"/>
              </a:rPr>
              <a:t>fail”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70" y="2781513"/>
            <a:ext cx="1881116" cy="1881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86" y="2781513"/>
            <a:ext cx="1881116" cy="18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64" y="838994"/>
            <a:ext cx="5210006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41" y="1815627"/>
            <a:ext cx="3957369" cy="21626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5660" y="1823641"/>
            <a:ext cx="4558353" cy="1688876"/>
            <a:chOff x="4360457" y="1823641"/>
            <a:chExt cx="4558353" cy="1688876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4367280" y="1823641"/>
              <a:ext cx="4551530" cy="76944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approximate _ ON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september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_ captain call ask WHERE hi CLOSEOUT WAS.THE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work THE flight inform ME THAT THE FINAL CARGO number WERE NOT enter YET AND THERE WAS A CHANCE THE flight MIGHT BE OVER THE maximum RAMP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weigh.WHEN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THE FINAL CARGO number WERE final receive BY THE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SHE BECAME suspicion AS TO THE FIGURE…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360457" y="2896964"/>
              <a:ext cx="4558353" cy="615553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approximate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september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captain call closeout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work flight inform final cargo number enter yet chance flight might maximum ramp weigh final cargo number final receive </a:t>
              </a:r>
              <a:r>
                <a:rPr kumimoji="0" lang="en-US" alt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loadagent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nconsolata" panose="00000509000000000000" pitchFamily="49" charset="0"/>
                </a:rPr>
                <a:t> became suspicion figure…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6639634" y="2593082"/>
              <a:ext cx="3411" cy="30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94221284"/>
              </p:ext>
            </p:extLst>
          </p:nvPr>
        </p:nvGraphicFramePr>
        <p:xfrm>
          <a:off x="245660" y="732193"/>
          <a:ext cx="8673150" cy="118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21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08851"/>
              </p:ext>
            </p:extLst>
          </p:nvPr>
        </p:nvGraphicFramePr>
        <p:xfrm>
          <a:off x="457200" y="933450"/>
          <a:ext cx="8229600" cy="188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14630"/>
            <a:ext cx="2224584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Using existing </a:t>
            </a:r>
            <a:r>
              <a:rPr lang="en-US" sz="1400" i="1" dirty="0" smtClean="0"/>
              <a:t>known</a:t>
            </a:r>
            <a:r>
              <a:rPr lang="en-US" sz="1400" dirty="0" smtClean="0"/>
              <a:t> categories and TF-IDF, can we identify patterns in the categories?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579" y="3014630"/>
            <a:ext cx="2640842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latin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latin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latin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400"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40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Using only the term-document-matrix, can we identify any patterns? How many topics exist in the corpus?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2216" y="3014630"/>
            <a:ext cx="2402007" cy="1209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/>
              <a:t>Using only the term-document-matrix, can we identify topics in the corpus? How many topics? What are the topics? How do they agree with the </a:t>
            </a:r>
            <a:r>
              <a:rPr lang="en-US" sz="1200" i="1" dirty="0" smtClean="0"/>
              <a:t>known</a:t>
            </a:r>
            <a:r>
              <a:rPr lang="en-US" sz="1200" dirty="0" smtClean="0"/>
              <a:t> categories?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644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1184</Words>
  <Application>Microsoft Office PowerPoint</Application>
  <PresentationFormat>On-screen Show (16:9)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Inconsolata</vt:lpstr>
      <vt:lpstr>Office Theme</vt:lpstr>
      <vt:lpstr>Text Analysis of  Aviation Safety Data</vt:lpstr>
      <vt:lpstr>Contents</vt:lpstr>
      <vt:lpstr>Data Source</vt:lpstr>
      <vt:lpstr>Approach</vt:lpstr>
      <vt:lpstr>Input Data</vt:lpstr>
      <vt:lpstr>Exploratory Data Analysis</vt:lpstr>
      <vt:lpstr>Word Cloud</vt:lpstr>
      <vt:lpstr>Data Processing</vt:lpstr>
      <vt:lpstr>Modeling</vt:lpstr>
      <vt:lpstr>How I’m defining a DSI</vt:lpstr>
      <vt:lpstr>Equivalence Classes, Reference Term Vectors, Document Term Matrix</vt:lpstr>
      <vt:lpstr>TF-IDF Based Analysis</vt:lpstr>
      <vt:lpstr>TF-IDF Based Analysis</vt:lpstr>
      <vt:lpstr>Structural Investigation using tSNE</vt:lpstr>
      <vt:lpstr>Structural Topic Modeling</vt:lpstr>
      <vt:lpstr>Structural Topic Modeling</vt:lpstr>
      <vt:lpstr>STM Results, K=10</vt:lpstr>
      <vt:lpstr>PowerPoint Presentation</vt:lpstr>
      <vt:lpstr>PowerPoint Presentation</vt:lpstr>
      <vt:lpstr>PowerPoint Presentation</vt:lpstr>
      <vt:lpstr>PowerPoint Presentation</vt:lpstr>
      <vt:lpstr>Conclusions</vt:lpstr>
      <vt:lpstr>Lessons Learnt</vt:lpstr>
      <vt:lpstr>References</vt:lpstr>
      <vt:lpstr>Appendix</vt:lpstr>
      <vt:lpstr>TF-IDF Based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Rahul J Sangole</cp:lastModifiedBy>
  <cp:revision>153</cp:revision>
  <dcterms:created xsi:type="dcterms:W3CDTF">2015-07-21T16:44:10Z</dcterms:created>
  <dcterms:modified xsi:type="dcterms:W3CDTF">2018-03-17T10:17:31Z</dcterms:modified>
</cp:coreProperties>
</file>