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3" r:id="rId14"/>
    <p:sldId id="275" r:id="rId15"/>
    <p:sldId id="272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23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46912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2018-03-17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3661173"/>
          </a:xfrm>
        </p:spPr>
        <p:txBody>
          <a:bodyPr>
            <a:normAutofit/>
          </a:bodyPr>
          <a:lstStyle>
            <a:lvl1pPr>
              <a:defRPr sz="2000">
                <a:latin typeface="Arial"/>
              </a:defRPr>
            </a:lvl1pPr>
            <a:lvl2pPr>
              <a:defRPr sz="1800">
                <a:latin typeface="Arial"/>
              </a:defRPr>
            </a:lvl2pPr>
            <a:lvl3pPr>
              <a:defRPr sz="1600">
                <a:latin typeface="Arial"/>
              </a:defRPr>
            </a:lvl3pPr>
            <a:lvl4pPr>
              <a:defRPr sz="14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28480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3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0" y="1308172"/>
            <a:ext cx="8463281" cy="7958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2" y="2286000"/>
            <a:ext cx="8463280" cy="948879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Term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Investigation using </a:t>
            </a:r>
            <a:r>
              <a:rPr lang="en-US" dirty="0" err="1" smtClean="0"/>
              <a:t>tSNE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Input Data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Document Term Matrix</a:t>
            </a:r>
          </a:p>
          <a:p>
            <a:pPr lvl="1"/>
            <a:r>
              <a:rPr lang="en-US" dirty="0" smtClean="0"/>
              <a:t>TF-IDF</a:t>
            </a:r>
          </a:p>
          <a:p>
            <a:pPr lvl="1"/>
            <a:r>
              <a:rPr lang="en-US" dirty="0" err="1" smtClean="0"/>
              <a:t>tSNE</a:t>
            </a:r>
            <a:endParaRPr lang="en-US" dirty="0" smtClean="0"/>
          </a:p>
          <a:p>
            <a:pPr lvl="1"/>
            <a:r>
              <a:rPr lang="en-US" dirty="0" smtClean="0"/>
              <a:t>Structural Topic Modeling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Lessons </a:t>
            </a:r>
            <a:r>
              <a:rPr lang="en-US" dirty="0" smtClean="0"/>
              <a:t>Learnt</a:t>
            </a:r>
          </a:p>
          <a:p>
            <a:r>
              <a:rPr lang="en-US" dirty="0" smtClean="0"/>
              <a:t>References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Equivalence Classes, Reference Term Vectors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74</Words>
  <Application>Microsoft Office PowerPoint</Application>
  <PresentationFormat>On-screen Show (16:9)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Cover Page</vt:lpstr>
      <vt:lpstr>Contents</vt:lpstr>
      <vt:lpstr>Problem Statement</vt:lpstr>
      <vt:lpstr>Approach</vt:lpstr>
      <vt:lpstr>Input Data</vt:lpstr>
      <vt:lpstr>Exploratory Data Analysis</vt:lpstr>
      <vt:lpstr>Data Processing</vt:lpstr>
      <vt:lpstr>Modeling</vt:lpstr>
      <vt:lpstr>Equivalence Classes, Reference Term Vectors</vt:lpstr>
      <vt:lpstr>Document Term Matrix</vt:lpstr>
      <vt:lpstr>TF-IDF Calculations</vt:lpstr>
      <vt:lpstr>Structural Investigation using tSNE</vt:lpstr>
      <vt:lpstr>Structural Topic Modeling</vt:lpstr>
      <vt:lpstr>Conclusions</vt:lpstr>
      <vt:lpstr>Lessons Learnt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Rahul J Sangole</cp:lastModifiedBy>
  <cp:revision>46</cp:revision>
  <dcterms:created xsi:type="dcterms:W3CDTF">2015-07-21T16:44:10Z</dcterms:created>
  <dcterms:modified xsi:type="dcterms:W3CDTF">2018-03-17T05:00:21Z</dcterms:modified>
</cp:coreProperties>
</file>