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9F77-25F3-4D77-B42C-64E45AEA3AE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45078-83FC-49C5-80AA-AC6B4AA7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5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4A0805A-B53B-4AC8-9417-FF2B014B9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989" r="36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4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18187-B552-4EED-9241-326C0E25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5" y="1824162"/>
            <a:ext cx="9060110" cy="2486049"/>
          </a:xfrm>
        </p:spPr>
        <p:txBody>
          <a:bodyPr>
            <a:normAutofit/>
          </a:bodyPr>
          <a:lstStyle/>
          <a:p>
            <a:r>
              <a:rPr lang="en-US" sz="4400" dirty="0"/>
              <a:t>SMARRT Consulting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F345C-A530-4C5D-A83D-715A67692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26" y="4351864"/>
            <a:ext cx="5133408" cy="21747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Chicago West Nile Virus Action Plan 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       </a:t>
            </a:r>
            <a:r>
              <a:rPr lang="en-US" sz="1400" u="sng" dirty="0">
                <a:solidFill>
                  <a:schemeClr val="tx1"/>
                </a:solidFill>
              </a:rPr>
              <a:t>Team</a:t>
            </a:r>
          </a:p>
          <a:p>
            <a:r>
              <a:rPr lang="en-US" sz="1400" dirty="0">
                <a:solidFill>
                  <a:schemeClr val="tx1"/>
                </a:solidFill>
              </a:rPr>
              <a:t>Andrew Cooper	Ted </a:t>
            </a:r>
            <a:r>
              <a:rPr lang="en-US" sz="1400" dirty="0" err="1">
                <a:solidFill>
                  <a:schemeClr val="tx1"/>
                </a:solidFill>
              </a:rPr>
              <a:t>Inciong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Rachel </a:t>
            </a:r>
            <a:r>
              <a:rPr lang="en-US" sz="1400" dirty="0" err="1">
                <a:solidFill>
                  <a:schemeClr val="tx1"/>
                </a:solidFill>
              </a:rPr>
              <a:t>Dudle</a:t>
            </a:r>
            <a:r>
              <a:rPr lang="en-US" sz="1400" dirty="0">
                <a:solidFill>
                  <a:schemeClr val="tx1"/>
                </a:solidFill>
              </a:rPr>
              <a:t> 		Mike Kapelinski 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Stephen </a:t>
            </a:r>
            <a:r>
              <a:rPr lang="en-US" sz="1400" dirty="0" err="1">
                <a:solidFill>
                  <a:schemeClr val="tx1"/>
                </a:solidFill>
              </a:rPr>
              <a:t>Hage</a:t>
            </a:r>
            <a:r>
              <a:rPr lang="en-US" sz="1400" dirty="0">
                <a:solidFill>
                  <a:schemeClr val="tx1"/>
                </a:solidFill>
              </a:rPr>
              <a:t>		Rahul </a:t>
            </a:r>
            <a:r>
              <a:rPr lang="en-US" sz="1400" dirty="0" err="1">
                <a:solidFill>
                  <a:schemeClr val="tx1"/>
                </a:solidFill>
              </a:rPr>
              <a:t>Sangole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49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AFF74-B8B8-438A-9F70-F96B8FAF321B}"/>
              </a:ext>
            </a:extLst>
          </p:cNvPr>
          <p:cNvSpPr txBox="1"/>
          <p:nvPr/>
        </p:nvSpPr>
        <p:spPr>
          <a:xfrm>
            <a:off x="242596" y="93307"/>
            <a:ext cx="10923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White Century Gothic Font 18 for regular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Size 28 for titles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06F05-84E1-4DAB-8825-DBBD5530E385}"/>
              </a:ext>
            </a:extLst>
          </p:cNvPr>
          <p:cNvSpPr/>
          <p:nvPr/>
        </p:nvSpPr>
        <p:spPr>
          <a:xfrm>
            <a:off x="0" y="0"/>
            <a:ext cx="12192000" cy="10474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F2B4-376A-4405-B3FA-A1523A009F22}"/>
              </a:ext>
            </a:extLst>
          </p:cNvPr>
          <p:cNvSpPr txBox="1"/>
          <p:nvPr/>
        </p:nvSpPr>
        <p:spPr>
          <a:xfrm>
            <a:off x="360727" y="1325461"/>
            <a:ext cx="1141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Century Gothic 28 for titles and 18 for general text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D7201-037B-40CA-A35F-A87040106291}"/>
              </a:ext>
            </a:extLst>
          </p:cNvPr>
          <p:cNvSpPr txBox="1"/>
          <p:nvPr/>
        </p:nvSpPr>
        <p:spPr>
          <a:xfrm>
            <a:off x="0" y="-168465"/>
            <a:ext cx="12192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Presentation Format Slide </a:t>
            </a:r>
          </a:p>
        </p:txBody>
      </p:sp>
    </p:spTree>
    <p:extLst>
      <p:ext uri="{BB962C8B-B14F-4D97-AF65-F5344CB8AC3E}">
        <p14:creationId xmlns:p14="http://schemas.microsoft.com/office/powerpoint/2010/main" val="11907708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40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Slice</vt:lpstr>
      <vt:lpstr>SMARRT Consulting Group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SMARRT Consulting Group </dc:title>
  <dc:creator>mike kapelinski</dc:creator>
  <cp:lastModifiedBy>mike kapelinski</cp:lastModifiedBy>
  <cp:revision>10</cp:revision>
  <dcterms:created xsi:type="dcterms:W3CDTF">2019-02-23T22:44:29Z</dcterms:created>
  <dcterms:modified xsi:type="dcterms:W3CDTF">2019-02-23T23:14:16Z</dcterms:modified>
</cp:coreProperties>
</file>