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67" r:id="rId5"/>
    <p:sldId id="314" r:id="rId6"/>
    <p:sldId id="330" r:id="rId7"/>
    <p:sldId id="324" r:id="rId8"/>
    <p:sldId id="325" r:id="rId9"/>
    <p:sldId id="326" r:id="rId10"/>
    <p:sldId id="328" r:id="rId11"/>
    <p:sldId id="329" r:id="rId12"/>
    <p:sldId id="327" r:id="rId13"/>
    <p:sldId id="317" r:id="rId14"/>
    <p:sldId id="320" r:id="rId15"/>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FFFFFF"/>
    <a:srgbClr val="2596BE"/>
    <a:srgbClr val="2922FF"/>
    <a:srgbClr val="95532E"/>
    <a:srgbClr val="7A8E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56" autoAdjust="0"/>
    <p:restoredTop sz="86095" autoAdjust="0"/>
  </p:normalViewPr>
  <p:slideViewPr>
    <p:cSldViewPr snapToGrid="0">
      <p:cViewPr varScale="1">
        <p:scale>
          <a:sx n="83" d="100"/>
          <a:sy n="83" d="100"/>
        </p:scale>
        <p:origin x="294"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F78B626E-DB9F-164A-B682-EDAAD8FFF730}" type="datetimeFigureOut">
              <a:rPr lang="es-ES" smtClean="0"/>
              <a:t>27/09/2022</a:t>
            </a:fld>
            <a:endParaRPr lang="es-ES"/>
          </a:p>
        </p:txBody>
      </p:sp>
      <p:sp>
        <p:nvSpPr>
          <p:cNvPr id="4" name="Marcador de imagen d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0522A46-E47D-3141-B90F-61CAAAB4DCA3}" type="slidenum">
              <a:rPr lang="es-ES" smtClean="0"/>
              <a:t>‹Nº›</a:t>
            </a:fld>
            <a:endParaRPr lang="es-ES"/>
          </a:p>
        </p:txBody>
      </p:sp>
    </p:spTree>
    <p:extLst>
      <p:ext uri="{BB962C8B-B14F-4D97-AF65-F5344CB8AC3E}">
        <p14:creationId xmlns:p14="http://schemas.microsoft.com/office/powerpoint/2010/main" val="2309031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0522A46-E47D-3141-B90F-61CAAAB4DCA3}" type="slidenum">
              <a:rPr lang="es-ES" smtClean="0"/>
              <a:t>2</a:t>
            </a:fld>
            <a:endParaRPr lang="es-ES"/>
          </a:p>
        </p:txBody>
      </p:sp>
    </p:spTree>
    <p:extLst>
      <p:ext uri="{BB962C8B-B14F-4D97-AF65-F5344CB8AC3E}">
        <p14:creationId xmlns:p14="http://schemas.microsoft.com/office/powerpoint/2010/main" val="2006839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0522A46-E47D-3141-B90F-61CAAAB4DCA3}" type="slidenum">
              <a:rPr lang="es-ES" smtClean="0"/>
              <a:t>11</a:t>
            </a:fld>
            <a:endParaRPr lang="es-ES"/>
          </a:p>
        </p:txBody>
      </p:sp>
    </p:spTree>
    <p:extLst>
      <p:ext uri="{BB962C8B-B14F-4D97-AF65-F5344CB8AC3E}">
        <p14:creationId xmlns:p14="http://schemas.microsoft.com/office/powerpoint/2010/main" val="2840154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0522A46-E47D-3141-B90F-61CAAAB4DCA3}" type="slidenum">
              <a:rPr lang="es-ES" smtClean="0"/>
              <a:t>3</a:t>
            </a:fld>
            <a:endParaRPr lang="es-ES"/>
          </a:p>
        </p:txBody>
      </p:sp>
    </p:spTree>
    <p:extLst>
      <p:ext uri="{BB962C8B-B14F-4D97-AF65-F5344CB8AC3E}">
        <p14:creationId xmlns:p14="http://schemas.microsoft.com/office/powerpoint/2010/main" val="119756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0522A46-E47D-3141-B90F-61CAAAB4DCA3}" type="slidenum">
              <a:rPr lang="es-ES" smtClean="0"/>
              <a:t>4</a:t>
            </a:fld>
            <a:endParaRPr lang="es-ES"/>
          </a:p>
        </p:txBody>
      </p:sp>
    </p:spTree>
    <p:extLst>
      <p:ext uri="{BB962C8B-B14F-4D97-AF65-F5344CB8AC3E}">
        <p14:creationId xmlns:p14="http://schemas.microsoft.com/office/powerpoint/2010/main" val="233388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0522A46-E47D-3141-B90F-61CAAAB4DCA3}" type="slidenum">
              <a:rPr lang="es-ES" smtClean="0"/>
              <a:t>5</a:t>
            </a:fld>
            <a:endParaRPr lang="es-ES"/>
          </a:p>
        </p:txBody>
      </p:sp>
    </p:spTree>
    <p:extLst>
      <p:ext uri="{BB962C8B-B14F-4D97-AF65-F5344CB8AC3E}">
        <p14:creationId xmlns:p14="http://schemas.microsoft.com/office/powerpoint/2010/main" val="2275915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0522A46-E47D-3141-B90F-61CAAAB4DCA3}" type="slidenum">
              <a:rPr lang="es-ES" smtClean="0"/>
              <a:t>6</a:t>
            </a:fld>
            <a:endParaRPr lang="es-ES"/>
          </a:p>
        </p:txBody>
      </p:sp>
    </p:spTree>
    <p:extLst>
      <p:ext uri="{BB962C8B-B14F-4D97-AF65-F5344CB8AC3E}">
        <p14:creationId xmlns:p14="http://schemas.microsoft.com/office/powerpoint/2010/main" val="1420087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0522A46-E47D-3141-B90F-61CAAAB4DCA3}" type="slidenum">
              <a:rPr lang="es-ES" smtClean="0"/>
              <a:t>7</a:t>
            </a:fld>
            <a:endParaRPr lang="es-ES"/>
          </a:p>
        </p:txBody>
      </p:sp>
    </p:spTree>
    <p:extLst>
      <p:ext uri="{BB962C8B-B14F-4D97-AF65-F5344CB8AC3E}">
        <p14:creationId xmlns:p14="http://schemas.microsoft.com/office/powerpoint/2010/main" val="478684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0522A46-E47D-3141-B90F-61CAAAB4DCA3}" type="slidenum">
              <a:rPr lang="es-ES" smtClean="0"/>
              <a:t>8</a:t>
            </a:fld>
            <a:endParaRPr lang="es-ES"/>
          </a:p>
        </p:txBody>
      </p:sp>
    </p:spTree>
    <p:extLst>
      <p:ext uri="{BB962C8B-B14F-4D97-AF65-F5344CB8AC3E}">
        <p14:creationId xmlns:p14="http://schemas.microsoft.com/office/powerpoint/2010/main" val="615940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0522A46-E47D-3141-B90F-61CAAAB4DCA3}" type="slidenum">
              <a:rPr lang="es-ES" smtClean="0"/>
              <a:t>9</a:t>
            </a:fld>
            <a:endParaRPr lang="es-ES"/>
          </a:p>
        </p:txBody>
      </p:sp>
    </p:spTree>
    <p:extLst>
      <p:ext uri="{BB962C8B-B14F-4D97-AF65-F5344CB8AC3E}">
        <p14:creationId xmlns:p14="http://schemas.microsoft.com/office/powerpoint/2010/main" val="557844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https://code.visualstudio.com/docs/?dv=win64user</a:t>
            </a:r>
          </a:p>
        </p:txBody>
      </p:sp>
      <p:sp>
        <p:nvSpPr>
          <p:cNvPr id="4" name="Marcador de número de diapositiva 3"/>
          <p:cNvSpPr>
            <a:spLocks noGrp="1"/>
          </p:cNvSpPr>
          <p:nvPr>
            <p:ph type="sldNum" sz="quarter" idx="5"/>
          </p:nvPr>
        </p:nvSpPr>
        <p:spPr/>
        <p:txBody>
          <a:bodyPr/>
          <a:lstStyle/>
          <a:p>
            <a:fld id="{90522A46-E47D-3141-B90F-61CAAAB4DCA3}" type="slidenum">
              <a:rPr lang="es-ES" smtClean="0"/>
              <a:t>10</a:t>
            </a:fld>
            <a:endParaRPr lang="es-ES"/>
          </a:p>
        </p:txBody>
      </p:sp>
    </p:spTree>
    <p:extLst>
      <p:ext uri="{BB962C8B-B14F-4D97-AF65-F5344CB8AC3E}">
        <p14:creationId xmlns:p14="http://schemas.microsoft.com/office/powerpoint/2010/main" val="3121475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D57F5-D0DF-C444-AD3F-6291828F4526}"/>
              </a:ext>
            </a:extLst>
          </p:cNvPr>
          <p:cNvSpPr>
            <a:spLocks noGrp="1"/>
          </p:cNvSpPr>
          <p:nvPr>
            <p:ph type="title"/>
          </p:nvPr>
        </p:nvSpPr>
        <p:spPr/>
        <p:txBody>
          <a:bodyPr/>
          <a:lstStyle/>
          <a:p>
            <a:r>
              <a:rPr lang="es-ES"/>
              <a:t>Haga clic para modificar el estilo de título del patrón</a:t>
            </a:r>
          </a:p>
        </p:txBody>
      </p:sp>
      <p:sp>
        <p:nvSpPr>
          <p:cNvPr id="3" name="Marcador de número de diapositiva 2">
            <a:extLst>
              <a:ext uri="{FF2B5EF4-FFF2-40B4-BE49-F238E27FC236}">
                <a16:creationId xmlns:a16="http://schemas.microsoft.com/office/drawing/2014/main" id="{66B79928-3B5C-C328-3FDE-BF1DEFB70ACF}"/>
              </a:ext>
            </a:extLst>
          </p:cNvPr>
          <p:cNvSpPr>
            <a:spLocks noGrp="1"/>
          </p:cNvSpPr>
          <p:nvPr>
            <p:ph type="sldNum" sz="quarter" idx="10"/>
          </p:nvPr>
        </p:nvSpPr>
        <p:spPr/>
        <p:txBody>
          <a:bodyPr/>
          <a:lstStyle/>
          <a:p>
            <a:fld id="{FAD46603-BA88-4AEC-9FC8-CEC0912BC15F}" type="slidenum">
              <a:rPr lang="it-IT" smtClean="0"/>
              <a:pPr/>
              <a:t>‹Nº›</a:t>
            </a:fld>
            <a:endParaRPr lang="it-IT" dirty="0"/>
          </a:p>
        </p:txBody>
      </p:sp>
    </p:spTree>
    <p:extLst>
      <p:ext uri="{BB962C8B-B14F-4D97-AF65-F5344CB8AC3E}">
        <p14:creationId xmlns:p14="http://schemas.microsoft.com/office/powerpoint/2010/main" val="303184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901370" y="1122363"/>
            <a:ext cx="6556830" cy="2387600"/>
          </a:xfrm>
        </p:spPr>
        <p:txBody>
          <a:bodyPr anchor="ctr" anchorCtr="0">
            <a:normAutofit/>
          </a:bodyPr>
          <a:lstStyle>
            <a:lvl1pPr algn="ctr">
              <a:defRPr sz="400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901370" y="3602038"/>
            <a:ext cx="6099630" cy="1655762"/>
          </a:xfrm>
        </p:spPr>
        <p:txBody>
          <a:bodyPr anchor="ctr" anchorCtr="0">
            <a:normAutofit/>
          </a:bodyPr>
          <a:lstStyle>
            <a:lvl1pPr marL="0" indent="0" algn="ctr">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n-US" dirty="0"/>
          </a:p>
        </p:txBody>
      </p:sp>
    </p:spTree>
    <p:extLst>
      <p:ext uri="{BB962C8B-B14F-4D97-AF65-F5344CB8AC3E}">
        <p14:creationId xmlns:p14="http://schemas.microsoft.com/office/powerpoint/2010/main" val="264514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Slide Number Placeholder 5"/>
          <p:cNvSpPr>
            <a:spLocks noGrp="1"/>
          </p:cNvSpPr>
          <p:nvPr>
            <p:ph type="sldNum" sz="quarter" idx="12"/>
          </p:nvPr>
        </p:nvSpPr>
        <p:spPr/>
        <p:txBody>
          <a:bodyPr/>
          <a:lstStyle/>
          <a:p>
            <a:fld id="{FAD46603-BA88-4AEC-9FC8-CEC0912BC15F}" type="slidenum">
              <a:rPr lang="it-IT" smtClean="0"/>
              <a:t>‹Nº›</a:t>
            </a:fld>
            <a:endParaRPr lang="it-IT"/>
          </a:p>
        </p:txBody>
      </p:sp>
      <p:sp>
        <p:nvSpPr>
          <p:cNvPr id="4" name="Rectángulo 3">
            <a:extLst>
              <a:ext uri="{FF2B5EF4-FFF2-40B4-BE49-F238E27FC236}">
                <a16:creationId xmlns:a16="http://schemas.microsoft.com/office/drawing/2014/main" id="{80FD86FA-CC1E-5A63-A7C7-E7DBF90F308E}"/>
              </a:ext>
            </a:extLst>
          </p:cNvPr>
          <p:cNvSpPr/>
          <p:nvPr userDrawn="1"/>
        </p:nvSpPr>
        <p:spPr>
          <a:xfrm>
            <a:off x="1723605" y="-169923"/>
            <a:ext cx="7517500" cy="645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dirty="0">
              <a:solidFill>
                <a:schemeClr val="tx1"/>
              </a:solidFill>
            </a:endParaRPr>
          </a:p>
        </p:txBody>
      </p:sp>
    </p:spTree>
    <p:extLst>
      <p:ext uri="{BB962C8B-B14F-4D97-AF65-F5344CB8AC3E}">
        <p14:creationId xmlns:p14="http://schemas.microsoft.com/office/powerpoint/2010/main" val="39737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01370" y="1825625"/>
            <a:ext cx="330563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207000" y="1825625"/>
            <a:ext cx="330835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Slide Number Placeholder 6"/>
          <p:cNvSpPr>
            <a:spLocks noGrp="1"/>
          </p:cNvSpPr>
          <p:nvPr>
            <p:ph type="sldNum" sz="quarter" idx="12"/>
          </p:nvPr>
        </p:nvSpPr>
        <p:spPr/>
        <p:txBody>
          <a:bodyPr/>
          <a:lstStyle/>
          <a:p>
            <a:fld id="{FAD46603-BA88-4AEC-9FC8-CEC0912BC15F}" type="slidenum">
              <a:rPr lang="it-IT" smtClean="0"/>
              <a:t>‹Nº›</a:t>
            </a:fld>
            <a:endParaRPr lang="it-IT"/>
          </a:p>
        </p:txBody>
      </p:sp>
    </p:spTree>
    <p:extLst>
      <p:ext uri="{BB962C8B-B14F-4D97-AF65-F5344CB8AC3E}">
        <p14:creationId xmlns:p14="http://schemas.microsoft.com/office/powerpoint/2010/main" val="1671052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01369" y="365126"/>
            <a:ext cx="6613979" cy="5811837"/>
          </a:xfrm>
        </p:spPr>
        <p:txBody>
          <a:bodyPr/>
          <a:lstStyle>
            <a:lvl1pPr marL="0" indent="0">
              <a:buNone/>
              <a:defRPr/>
            </a:lvl1pPr>
          </a:lstStyle>
          <a:p>
            <a:pPr lvl="0"/>
            <a:endParaRPr lang="en-US" dirty="0"/>
          </a:p>
        </p:txBody>
      </p:sp>
      <p:sp>
        <p:nvSpPr>
          <p:cNvPr id="7" name="Slide Number Placeholder 6"/>
          <p:cNvSpPr>
            <a:spLocks noGrp="1"/>
          </p:cNvSpPr>
          <p:nvPr>
            <p:ph type="sldNum" sz="quarter" idx="12"/>
          </p:nvPr>
        </p:nvSpPr>
        <p:spPr/>
        <p:txBody>
          <a:bodyPr/>
          <a:lstStyle/>
          <a:p>
            <a:fld id="{FAD46603-BA88-4AEC-9FC8-CEC0912BC15F}" type="slidenum">
              <a:rPr lang="it-IT" smtClean="0"/>
              <a:t>‹Nº›</a:t>
            </a:fld>
            <a:endParaRPr lang="it-IT"/>
          </a:p>
        </p:txBody>
      </p:sp>
    </p:spTree>
    <p:extLst>
      <p:ext uri="{BB962C8B-B14F-4D97-AF65-F5344CB8AC3E}">
        <p14:creationId xmlns:p14="http://schemas.microsoft.com/office/powerpoint/2010/main" val="223028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5" name="Slide Number Placeholder 4"/>
          <p:cNvSpPr>
            <a:spLocks noGrp="1"/>
          </p:cNvSpPr>
          <p:nvPr>
            <p:ph type="sldNum" sz="quarter" idx="12"/>
          </p:nvPr>
        </p:nvSpPr>
        <p:spPr/>
        <p:txBody>
          <a:bodyPr/>
          <a:lstStyle/>
          <a:p>
            <a:fld id="{FAD46603-BA88-4AEC-9FC8-CEC0912BC15F}" type="slidenum">
              <a:rPr lang="it-IT" smtClean="0"/>
              <a:t>‹Nº›</a:t>
            </a:fld>
            <a:endParaRPr lang="it-IT"/>
          </a:p>
        </p:txBody>
      </p:sp>
    </p:spTree>
    <p:extLst>
      <p:ext uri="{BB962C8B-B14F-4D97-AF65-F5344CB8AC3E}">
        <p14:creationId xmlns:p14="http://schemas.microsoft.com/office/powerpoint/2010/main" val="172377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901369" y="1825625"/>
            <a:ext cx="6613979" cy="4351338"/>
          </a:xfrm>
        </p:spPr>
        <p:txBody>
          <a:bodyPr/>
          <a:lstStyle>
            <a:lvl1pPr marL="0" indent="0">
              <a:buNone/>
              <a:defRPr/>
            </a:lvl1pPr>
          </a:lstStyle>
          <a:p>
            <a:pPr lvl="0"/>
            <a:endParaRPr lang="en-US" dirty="0"/>
          </a:p>
        </p:txBody>
      </p:sp>
      <p:sp>
        <p:nvSpPr>
          <p:cNvPr id="7" name="Slide Number Placeholder 6"/>
          <p:cNvSpPr>
            <a:spLocks noGrp="1"/>
          </p:cNvSpPr>
          <p:nvPr>
            <p:ph type="sldNum" sz="quarter" idx="12"/>
          </p:nvPr>
        </p:nvSpPr>
        <p:spPr/>
        <p:txBody>
          <a:bodyPr/>
          <a:lstStyle/>
          <a:p>
            <a:fld id="{FAD46603-BA88-4AEC-9FC8-CEC0912BC15F}" type="slidenum">
              <a:rPr lang="it-IT" smtClean="0"/>
              <a:t>‹Nº›</a:t>
            </a:fld>
            <a:endParaRPr lang="it-IT"/>
          </a:p>
        </p:txBody>
      </p:sp>
    </p:spTree>
    <p:extLst>
      <p:ext uri="{BB962C8B-B14F-4D97-AF65-F5344CB8AC3E}">
        <p14:creationId xmlns:p14="http://schemas.microsoft.com/office/powerpoint/2010/main" val="239454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AD46603-BA88-4AEC-9FC8-CEC0912BC15F}" type="slidenum">
              <a:rPr lang="it-IT" smtClean="0"/>
              <a:t>‹Nº›</a:t>
            </a:fld>
            <a:endParaRPr lang="it-IT"/>
          </a:p>
        </p:txBody>
      </p:sp>
    </p:spTree>
    <p:extLst>
      <p:ext uri="{BB962C8B-B14F-4D97-AF65-F5344CB8AC3E}">
        <p14:creationId xmlns:p14="http://schemas.microsoft.com/office/powerpoint/2010/main" val="608326263"/>
      </p:ext>
    </p:extLst>
  </p:cSld>
  <p:clrMapOvr>
    <a:masterClrMapping/>
  </p:clrMapOvr>
</p:sldLayout>
</file>

<file path=ppt/slideMasters/_rels/slideMaster1.xml.rels><?xml version="1.0" encoding="UTF-8" standalone="yes"?>
<Relationships xmlns="http://schemas.openxmlformats.org/package/2006/relationships"><Relationship Id="rId13" Type="http://schemas.microsoft.com/office/2007/relationships/hdphoto" Target="../media/hdphoto1.wdp"/><Relationship Id="rId18" Type="http://schemas.microsoft.com/office/2007/relationships/hdphoto" Target="../media/hdphoto3.wdp"/><Relationship Id="rId26" Type="http://schemas.microsoft.com/office/2007/relationships/hdphoto" Target="../media/hdphoto7.wdp"/><Relationship Id="rId21" Type="http://schemas.openxmlformats.org/officeDocument/2006/relationships/image" Target="../media/image8.png"/><Relationship Id="rId34" Type="http://schemas.openxmlformats.org/officeDocument/2006/relationships/image" Target="../media/image16.png"/><Relationship Id="rId7" Type="http://schemas.openxmlformats.org/officeDocument/2006/relationships/slideLayout" Target="../slideLayouts/slideLayout7.xml"/><Relationship Id="rId12" Type="http://schemas.openxmlformats.org/officeDocument/2006/relationships/image" Target="../media/image3.png"/><Relationship Id="rId17" Type="http://schemas.openxmlformats.org/officeDocument/2006/relationships/image" Target="../media/image6.png"/><Relationship Id="rId25" Type="http://schemas.openxmlformats.org/officeDocument/2006/relationships/image" Target="../media/image10.png"/><Relationship Id="rId33" Type="http://schemas.openxmlformats.org/officeDocument/2006/relationships/image" Target="../media/image15.png"/><Relationship Id="rId2" Type="http://schemas.openxmlformats.org/officeDocument/2006/relationships/slideLayout" Target="../slideLayouts/slideLayout2.xml"/><Relationship Id="rId16" Type="http://schemas.microsoft.com/office/2007/relationships/hdphoto" Target="../media/hdphoto2.wdp"/><Relationship Id="rId20" Type="http://schemas.microsoft.com/office/2007/relationships/hdphoto" Target="../media/hdphoto4.wdp"/><Relationship Id="rId29"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24" Type="http://schemas.microsoft.com/office/2007/relationships/hdphoto" Target="../media/hdphoto6.wdp"/><Relationship Id="rId32" Type="http://schemas.openxmlformats.org/officeDocument/2006/relationships/image" Target="../media/image14.png"/><Relationship Id="rId37" Type="http://schemas.microsoft.com/office/2007/relationships/hdphoto" Target="../media/hdphoto10.wdp"/><Relationship Id="rId5" Type="http://schemas.openxmlformats.org/officeDocument/2006/relationships/slideLayout" Target="../slideLayouts/slideLayout5.xml"/><Relationship Id="rId15" Type="http://schemas.openxmlformats.org/officeDocument/2006/relationships/image" Target="../media/image5.png"/><Relationship Id="rId23" Type="http://schemas.openxmlformats.org/officeDocument/2006/relationships/image" Target="../media/image9.png"/><Relationship Id="rId28" Type="http://schemas.microsoft.com/office/2007/relationships/hdphoto" Target="../media/hdphoto8.wdp"/><Relationship Id="rId36" Type="http://schemas.openxmlformats.org/officeDocument/2006/relationships/image" Target="../media/image18.png"/><Relationship Id="rId10" Type="http://schemas.openxmlformats.org/officeDocument/2006/relationships/image" Target="../media/image1.jpeg"/><Relationship Id="rId19" Type="http://schemas.openxmlformats.org/officeDocument/2006/relationships/image" Target="../media/image7.png"/><Relationship Id="rId31" Type="http://schemas.microsoft.com/office/2007/relationships/hdphoto" Target="../media/hdphoto9.wdp"/><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4.png"/><Relationship Id="rId22" Type="http://schemas.microsoft.com/office/2007/relationships/hdphoto" Target="../media/hdphoto5.wdp"/><Relationship Id="rId27" Type="http://schemas.openxmlformats.org/officeDocument/2006/relationships/image" Target="../media/image11.png"/><Relationship Id="rId30" Type="http://schemas.openxmlformats.org/officeDocument/2006/relationships/image" Target="../media/image13.png"/><Relationship Id="rId35" Type="http://schemas.openxmlformats.org/officeDocument/2006/relationships/image" Target="../media/image17.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upo 38"/>
          <p:cNvGrpSpPr/>
          <p:nvPr userDrawn="1"/>
        </p:nvGrpSpPr>
        <p:grpSpPr>
          <a:xfrm>
            <a:off x="-12700" y="-127000"/>
            <a:ext cx="9182100" cy="6985000"/>
            <a:chOff x="-12700" y="-127000"/>
            <a:chExt cx="9182100" cy="6985000"/>
          </a:xfrm>
        </p:grpSpPr>
        <p:pic>
          <p:nvPicPr>
            <p:cNvPr id="7" name="Picture 2" descr="Home_cover_mirror"/>
            <p:cNvPicPr>
              <a:picLocks noChangeAspect="1" noChangeArrowheads="1"/>
            </p:cNvPicPr>
            <p:nvPr userDrawn="1"/>
          </p:nvPicPr>
          <p:blipFill rotWithShape="1">
            <a:blip r:embed="rId10" cstate="hqprint">
              <a:extLst>
                <a:ext uri="{28A0092B-C50C-407E-A947-70E740481C1C}">
                  <a14:useLocalDpi xmlns:a14="http://schemas.microsoft.com/office/drawing/2010/main" val="0"/>
                </a:ext>
              </a:extLst>
            </a:blip>
            <a:srcRect l="13090" t="45" r="14886" b="17761"/>
            <a:stretch/>
          </p:blipFill>
          <p:spPr bwMode="auto">
            <a:xfrm>
              <a:off x="-12700" y="-127000"/>
              <a:ext cx="9182100" cy="698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18" name="Picture 25" descr="logo_ue"/>
            <p:cNvPicPr>
              <a:picLocks noChangeAspect="1" noChangeArrowheads="1"/>
            </p:cNvPicPr>
            <p:nvPr/>
          </p:nvPicPr>
          <p:blipFill>
            <a:blip r:embed="rId11" cstate="hqprint">
              <a:extLst>
                <a:ext uri="{28A0092B-C50C-407E-A947-70E740481C1C}">
                  <a14:useLocalDpi xmlns:a14="http://schemas.microsoft.com/office/drawing/2010/main" val="0"/>
                </a:ext>
              </a:extLst>
            </a:blip>
            <a:srcRect r="64874"/>
            <a:stretch>
              <a:fillRect/>
            </a:stretch>
          </p:blipFill>
          <p:spPr bwMode="auto">
            <a:xfrm>
              <a:off x="91322" y="992903"/>
              <a:ext cx="467615" cy="3169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19" name="Picture 26" descr="logo_ue"/>
            <p:cNvPicPr>
              <a:picLocks noChangeAspect="1" noChangeArrowheads="1"/>
            </p:cNvPicPr>
            <p:nvPr/>
          </p:nvPicPr>
          <p:blipFill>
            <a:blip r:embed="rId12" cstate="hqprint">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rcRect l="34006"/>
            <a:stretch>
              <a:fillRect/>
            </a:stretch>
          </p:blipFill>
          <p:spPr bwMode="auto">
            <a:xfrm>
              <a:off x="539272" y="992903"/>
              <a:ext cx="878546" cy="3169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20" name="Picture 27" descr="SEAS_white"/>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l="4666" t="12730" r="4666" b="6154"/>
            <a:stretch>
              <a:fillRect/>
            </a:stretch>
          </p:blipFill>
          <p:spPr bwMode="auto">
            <a:xfrm>
              <a:off x="79361" y="146050"/>
              <a:ext cx="1350418" cy="825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grpSp>
          <p:nvGrpSpPr>
            <p:cNvPr id="28" name="Grupo 27"/>
            <p:cNvGrpSpPr/>
            <p:nvPr userDrawn="1"/>
          </p:nvGrpSpPr>
          <p:grpSpPr>
            <a:xfrm>
              <a:off x="545298" y="6328677"/>
              <a:ext cx="2689645" cy="302713"/>
              <a:chOff x="543480" y="6248626"/>
              <a:chExt cx="4351676" cy="489771"/>
            </a:xfrm>
          </p:grpSpPr>
          <p:pic>
            <p:nvPicPr>
              <p:cNvPr id="9" name="Picture 6" descr="if-logo2"/>
              <p:cNvPicPr>
                <a:picLocks noChangeAspect="1" noChangeArrowheads="1"/>
              </p:cNvPicPr>
              <p:nvPr/>
            </p:nvPicPr>
            <p:blipFill>
              <a:blip r:embed="rId15" cstate="hqprint">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2481268" y="6315537"/>
                <a:ext cx="521780" cy="355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10" name="Picture 7" descr="traco_vertical"/>
              <p:cNvPicPr>
                <a:picLocks noChangeAspect="1" noChangeArrowheads="1"/>
              </p:cNvPicPr>
              <p:nvPr/>
            </p:nvPicPr>
            <p:blipFill>
              <a:blip r:embed="rId17" cstate="hqprint">
                <a:extLst>
                  <a:ext uri="{BEBA8EAE-BF5A-486C-A8C5-ECC9F3942E4B}">
                    <a14:imgProps xmlns:a14="http://schemas.microsoft.com/office/drawing/2010/main">
                      <a14:imgLayer r:embed="rId1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539768" y="6248626"/>
                <a:ext cx="642910" cy="489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11" name="Picture 8" descr="utas-logo-white-png-6-png-image-university-of-tasmania-png-2717_591"/>
              <p:cNvPicPr>
                <a:picLocks noChangeAspect="1" noChangeArrowheads="1"/>
              </p:cNvPicPr>
              <p:nvPr/>
            </p:nvPicPr>
            <p:blipFill>
              <a:blip r:embed="rId19" cstate="hq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207102" y="6418700"/>
                <a:ext cx="688054" cy="149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12" name="Picture 9" descr="899px-Universiteit_Antwerpen_logo"/>
              <p:cNvPicPr>
                <a:picLocks noChangeAspect="1" noChangeArrowheads="1"/>
              </p:cNvPicPr>
              <p:nvPr/>
            </p:nvPicPr>
            <p:blipFill>
              <a:blip r:embed="rId21" cstate="hqprint">
                <a:extLst>
                  <a:ext uri="{BEBA8EAE-BF5A-486C-A8C5-ECC9F3942E4B}">
                    <a14:imgProps xmlns:a14="http://schemas.microsoft.com/office/drawing/2010/main">
                      <a14:imgLayer r:embed="rId22">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3046582" y="6254344"/>
                <a:ext cx="420065" cy="478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14" name="Picture 11" descr="DTU"/>
              <p:cNvPicPr>
                <a:picLocks noChangeAspect="1" noChangeArrowheads="1"/>
              </p:cNvPicPr>
              <p:nvPr/>
            </p:nvPicPr>
            <p:blipFill>
              <a:blip r:embed="rId23" cstate="hqprint">
                <a:extLst>
                  <a:ext uri="{BEBA8EAE-BF5A-486C-A8C5-ECC9F3942E4B}">
                    <a14:imgProps xmlns:a14="http://schemas.microsoft.com/office/drawing/2010/main">
                      <a14:imgLayer r:embed="rId24">
                        <a14:imgEffect>
                          <a14:brightnessContrast bright="100000"/>
                        </a14:imgEffect>
                      </a14:imgLayer>
                    </a14:imgProps>
                  </a:ext>
                  <a:ext uri="{28A0092B-C50C-407E-A947-70E740481C1C}">
                    <a14:useLocalDpi xmlns:a14="http://schemas.microsoft.com/office/drawing/2010/main" val="0"/>
                  </a:ext>
                </a:extLst>
              </a:blip>
              <a:srcRect r="17328" b="-5586"/>
              <a:stretch>
                <a:fillRect/>
              </a:stretch>
            </p:blipFill>
            <p:spPr bwMode="auto">
              <a:xfrm>
                <a:off x="1038300" y="6350572"/>
                <a:ext cx="671699" cy="2858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15" name="Picture 12" descr="1200px-Memorial_University_of_Newfoundland_Logo"/>
              <p:cNvPicPr>
                <a:picLocks noChangeAspect="1" noChangeArrowheads="1"/>
              </p:cNvPicPr>
              <p:nvPr/>
            </p:nvPicPr>
            <p:blipFill>
              <a:blip r:embed="rId25" cstate="hqprint">
                <a:extLst>
                  <a:ext uri="{BEBA8EAE-BF5A-486C-A8C5-ECC9F3942E4B}">
                    <a14:imgProps xmlns:a14="http://schemas.microsoft.com/office/drawing/2010/main">
                      <a14:imgLayer r:embed="rId26">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727654" y="6297426"/>
                <a:ext cx="679276" cy="392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16" name="Picture 13" descr="Cineca_logo"/>
              <p:cNvPicPr>
                <a:picLocks noChangeAspect="1" noChangeArrowheads="1"/>
              </p:cNvPicPr>
              <p:nvPr/>
            </p:nvPicPr>
            <p:blipFill>
              <a:blip r:embed="rId27" cstate="hqprint">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543480" y="6269819"/>
                <a:ext cx="413203" cy="447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grpSp>
        <p:pic>
          <p:nvPicPr>
            <p:cNvPr id="2072" name="Picture 24" descr="IAFOR-Partners-Logos_University-of-Zagreb-Croatia_WHITE"/>
            <p:cNvPicPr>
              <a:picLocks noChangeAspect="1" noChangeArrowheads="1"/>
            </p:cNvPicPr>
            <p:nvPr/>
          </p:nvPicPr>
          <p:blipFill>
            <a:blip r:embed="rId29" cstate="hqprint">
              <a:extLst>
                <a:ext uri="{28A0092B-C50C-407E-A947-70E740481C1C}">
                  <a14:useLocalDpi xmlns:a14="http://schemas.microsoft.com/office/drawing/2010/main" val="0"/>
                </a:ext>
              </a:extLst>
            </a:blip>
            <a:srcRect t="65974" b="18777"/>
            <a:stretch>
              <a:fillRect/>
            </a:stretch>
          </p:blipFill>
          <p:spPr bwMode="auto">
            <a:xfrm>
              <a:off x="282814" y="3658131"/>
              <a:ext cx="914629" cy="139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2073" name="Picture 25" descr="unizg-logo-png"/>
            <p:cNvPicPr>
              <a:picLocks noChangeAspect="1" noChangeArrowheads="1"/>
            </p:cNvPicPr>
            <p:nvPr/>
          </p:nvPicPr>
          <p:blipFill>
            <a:blip r:embed="rId30" cstate="hqprint">
              <a:extLst>
                <a:ext uri="{BEBA8EAE-BF5A-486C-A8C5-ECC9F3942E4B}">
                  <a14:imgProps xmlns:a14="http://schemas.microsoft.com/office/drawing/2010/main">
                    <a14:imgLayer r:embed="rId31">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446586" y="3078644"/>
              <a:ext cx="587085" cy="587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grpSp>
          <p:nvGrpSpPr>
            <p:cNvPr id="37" name="Group 26"/>
            <p:cNvGrpSpPr>
              <a:grpSpLocks/>
            </p:cNvGrpSpPr>
            <p:nvPr/>
          </p:nvGrpSpPr>
          <p:grpSpPr bwMode="auto">
            <a:xfrm>
              <a:off x="278004" y="1525924"/>
              <a:ext cx="924249" cy="944932"/>
              <a:chOff x="105304245" y="106810976"/>
              <a:chExt cx="1254213" cy="1281783"/>
            </a:xfrm>
          </p:grpSpPr>
          <p:pic>
            <p:nvPicPr>
              <p:cNvPr id="2075" name="Picture 27" descr="UNINA_logo_WHITE"/>
              <p:cNvPicPr>
                <a:picLocks noChangeAspect="1" noChangeArrowheads="1"/>
              </p:cNvPicPr>
              <p:nvPr/>
            </p:nvPicPr>
            <p:blipFill>
              <a:blip r:embed="rId32" cstate="hqprint">
                <a:extLst>
                  <a:ext uri="{28A0092B-C50C-407E-A947-70E740481C1C}">
                    <a14:useLocalDpi xmlns:a14="http://schemas.microsoft.com/office/drawing/2010/main" val="0"/>
                  </a:ext>
                </a:extLst>
              </a:blip>
              <a:srcRect t="61957"/>
              <a:stretch>
                <a:fillRect/>
              </a:stretch>
            </p:blipFill>
            <p:spPr bwMode="auto">
              <a:xfrm>
                <a:off x="105304245" y="107759263"/>
                <a:ext cx="1254213" cy="333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2076" name="Picture 28" descr="logo-unina-png-1"/>
              <p:cNvPicPr>
                <a:picLocks noChangeAspect="1" noChangeArrowheads="1"/>
              </p:cNvPicPr>
              <p:nvPr/>
            </p:nvPicPr>
            <p:blipFill>
              <a:blip r:embed="rId33" cstate="hqprint">
                <a:extLst>
                  <a:ext uri="{28A0092B-C50C-407E-A947-70E740481C1C}">
                    <a14:useLocalDpi xmlns:a14="http://schemas.microsoft.com/office/drawing/2010/main" val="0"/>
                  </a:ext>
                </a:extLst>
              </a:blip>
              <a:srcRect l="28131" r="29137" b="39169"/>
              <a:stretch>
                <a:fillRect/>
              </a:stretch>
            </p:blipFill>
            <p:spPr bwMode="auto">
              <a:xfrm>
                <a:off x="105425029" y="106810976"/>
                <a:ext cx="1012645" cy="1007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grpSp>
        <p:grpSp>
          <p:nvGrpSpPr>
            <p:cNvPr id="38" name="Group 29"/>
            <p:cNvGrpSpPr>
              <a:grpSpLocks/>
            </p:cNvGrpSpPr>
            <p:nvPr/>
          </p:nvGrpSpPr>
          <p:grpSpPr bwMode="auto">
            <a:xfrm>
              <a:off x="211054" y="2508605"/>
              <a:ext cx="1058150" cy="562182"/>
              <a:chOff x="107347961" y="108624216"/>
              <a:chExt cx="907564" cy="481991"/>
            </a:xfrm>
          </p:grpSpPr>
          <p:pic>
            <p:nvPicPr>
              <p:cNvPr id="2078" name="Picture 30" descr="UDC-Emblema_Blanco"/>
              <p:cNvPicPr>
                <a:picLocks noChangeAspect="1" noChangeArrowheads="1"/>
              </p:cNvPicPr>
              <p:nvPr/>
            </p:nvPicPr>
            <p:blipFill>
              <a:blip r:embed="rId34" cstate="hqprint">
                <a:extLst>
                  <a:ext uri="{28A0092B-C50C-407E-A947-70E740481C1C}">
                    <a14:useLocalDpi xmlns:a14="http://schemas.microsoft.com/office/drawing/2010/main" val="0"/>
                  </a:ext>
                </a:extLst>
              </a:blip>
              <a:srcRect b="20734"/>
              <a:stretch>
                <a:fillRect/>
              </a:stretch>
            </p:blipFill>
            <p:spPr bwMode="auto">
              <a:xfrm>
                <a:off x="107411679" y="108624216"/>
                <a:ext cx="780127" cy="34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pic>
            <p:nvPicPr>
              <p:cNvPr id="2079" name="Picture 31" descr="UDC-Emblema_Blanco"/>
              <p:cNvPicPr>
                <a:picLocks noChangeAspect="1" noChangeArrowheads="1"/>
              </p:cNvPicPr>
              <p:nvPr/>
            </p:nvPicPr>
            <p:blipFill>
              <a:blip r:embed="rId35" cstate="hqprint">
                <a:extLst>
                  <a:ext uri="{28A0092B-C50C-407E-A947-70E740481C1C}">
                    <a14:useLocalDpi xmlns:a14="http://schemas.microsoft.com/office/drawing/2010/main" val="0"/>
                  </a:ext>
                </a:extLst>
              </a:blip>
              <a:srcRect t="76529"/>
              <a:stretch>
                <a:fillRect/>
              </a:stretch>
            </p:blipFill>
            <p:spPr bwMode="auto">
              <a:xfrm>
                <a:off x="107347961" y="108986388"/>
                <a:ext cx="907564" cy="119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grpSp>
      </p:grpSp>
      <p:sp>
        <p:nvSpPr>
          <p:cNvPr id="2" name="Title Placeholder 1"/>
          <p:cNvSpPr>
            <a:spLocks noGrp="1"/>
          </p:cNvSpPr>
          <p:nvPr userDrawn="1">
            <p:ph type="title"/>
          </p:nvPr>
        </p:nvSpPr>
        <p:spPr>
          <a:xfrm>
            <a:off x="1901370" y="365126"/>
            <a:ext cx="6613979" cy="1325563"/>
          </a:xfrm>
          <a:prstGeom prst="rect">
            <a:avLst/>
          </a:prstGeom>
        </p:spPr>
        <p:txBody>
          <a:bodyPr vert="horz" lIns="91440" tIns="45720" rIns="91440" bIns="45720" rtlCol="0" anchor="ctr">
            <a:noAutofit/>
          </a:bodyPr>
          <a:lstStyle/>
          <a:p>
            <a:r>
              <a:rPr lang="es-ES" dirty="0"/>
              <a:t>Haga clic para modificar el estilo de título del patrón</a:t>
            </a:r>
            <a:endParaRPr lang="en-US" dirty="0"/>
          </a:p>
        </p:txBody>
      </p:sp>
      <p:sp>
        <p:nvSpPr>
          <p:cNvPr id="3" name="Text Placeholder 2"/>
          <p:cNvSpPr>
            <a:spLocks noGrp="1"/>
          </p:cNvSpPr>
          <p:nvPr userDrawn="1">
            <p:ph type="body" idx="1"/>
          </p:nvPr>
        </p:nvSpPr>
        <p:spPr>
          <a:xfrm>
            <a:off x="1901370" y="1825625"/>
            <a:ext cx="6613980" cy="4067743"/>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6" name="Slide Number Placeholder 5"/>
          <p:cNvSpPr>
            <a:spLocks noGrp="1"/>
          </p:cNvSpPr>
          <p:nvPr userDrawn="1">
            <p:ph type="sldNum" sz="quarter" idx="4"/>
          </p:nvPr>
        </p:nvSpPr>
        <p:spPr>
          <a:xfrm>
            <a:off x="8193348" y="6297472"/>
            <a:ext cx="834537" cy="365125"/>
          </a:xfrm>
          <a:prstGeom prst="rect">
            <a:avLst/>
          </a:prstGeom>
        </p:spPr>
        <p:txBody>
          <a:bodyPr vert="horz" lIns="91440" tIns="45720" rIns="91440" bIns="45720" rtlCol="0" anchor="ctr"/>
          <a:lstStyle>
            <a:lvl1pPr algn="r">
              <a:defRPr sz="1200">
                <a:solidFill>
                  <a:schemeClr val="bg1"/>
                </a:solidFill>
                <a:latin typeface="Verdana" panose="020B0604030504040204" pitchFamily="34" charset="0"/>
                <a:ea typeface="Verdana" panose="020B0604030504040204" pitchFamily="34" charset="0"/>
              </a:defRPr>
            </a:lvl1pPr>
          </a:lstStyle>
          <a:p>
            <a:fld id="{FAD46603-BA88-4AEC-9FC8-CEC0912BC15F}" type="slidenum">
              <a:rPr lang="it-IT" smtClean="0"/>
              <a:pPr/>
              <a:t>‹Nº›</a:t>
            </a:fld>
            <a:endParaRPr lang="it-IT" dirty="0"/>
          </a:p>
        </p:txBody>
      </p:sp>
      <p:pic>
        <p:nvPicPr>
          <p:cNvPr id="27" name="Picture 10" descr="2000px-TUHH-EN"/>
          <p:cNvPicPr>
            <a:picLocks noChangeAspect="1" noChangeArrowheads="1"/>
          </p:cNvPicPr>
          <p:nvPr userDrawn="1"/>
        </p:nvPicPr>
        <p:blipFill>
          <a:blip r:embed="rId36" cstate="hqprint">
            <a:extLst>
              <a:ext uri="{BEBA8EAE-BF5A-486C-A8C5-ECC9F3942E4B}">
                <a14:imgProps xmlns:a14="http://schemas.microsoft.com/office/drawing/2010/main">
                  <a14:imgLayer r:embed="rId37">
                    <a14:imgEffect>
                      <a14:brightnessContrast bright="100000"/>
                    </a14:imgEffect>
                  </a14:imgLayer>
                </a14:imgProps>
              </a:ext>
              <a:ext uri="{28A0092B-C50C-407E-A947-70E740481C1C}">
                <a14:useLocalDpi xmlns:a14="http://schemas.microsoft.com/office/drawing/2010/main" val="0"/>
              </a:ext>
            </a:extLst>
          </a:blip>
          <a:srcRect l="5043" t="-16135"/>
          <a:stretch>
            <a:fillRect/>
          </a:stretch>
        </p:blipFill>
        <p:spPr bwMode="auto">
          <a:xfrm>
            <a:off x="190513" y="3929076"/>
            <a:ext cx="1087404" cy="3636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CCCCC"/>
                  </a:outerShdw>
                </a:effectLst>
              </a14:hiddenEffects>
            </a:ext>
          </a:extLst>
        </p:spPr>
      </p:pic>
    </p:spTree>
    <p:extLst>
      <p:ext uri="{BB962C8B-B14F-4D97-AF65-F5344CB8AC3E}">
        <p14:creationId xmlns:p14="http://schemas.microsoft.com/office/powerpoint/2010/main" val="2004907768"/>
      </p:ext>
    </p:extLst>
  </p:cSld>
  <p:clrMap bg1="lt1" tx1="dk1" bg2="lt2" tx2="dk2" accent1="accent1" accent2="accent2" accent3="accent3" accent4="accent4" accent5="accent5" accent6="accent6" hlink="hlink" folHlink="folHlink"/>
  <p:sldLayoutIdLst>
    <p:sldLayoutId id="2147483670" r:id="rId1"/>
    <p:sldLayoutId id="2147483661" r:id="rId2"/>
    <p:sldLayoutId id="2147483662" r:id="rId3"/>
    <p:sldLayoutId id="2147483664" r:id="rId4"/>
    <p:sldLayoutId id="2147483668" r:id="rId5"/>
    <p:sldLayoutId id="2147483666" r:id="rId6"/>
    <p:sldLayoutId id="2147483669" r:id="rId7"/>
    <p:sldLayoutId id="2147483667" r:id="rId8"/>
  </p:sldLayoutIdLst>
  <p:txStyles>
    <p:titleStyle>
      <a:lvl1pPr algn="l" defTabSz="914400" rtl="0" eaLnBrk="1" latinLnBrk="0" hangingPunct="1">
        <a:lnSpc>
          <a:spcPct val="90000"/>
        </a:lnSpc>
        <a:spcBef>
          <a:spcPct val="0"/>
        </a:spcBef>
        <a:buNone/>
        <a:defRPr sz="3600" kern="1200">
          <a:solidFill>
            <a:schemeClr val="bg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ATIA-Systems/FMPy/tree/1a2dc49ff786e35ffac49f32ce30fe65c5951847"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github.com/CATIA-Systems/FMPy/blob/main/docs/install.m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fmi-standard.or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3594" r="3156"/>
          <a:stretch/>
        </p:blipFill>
        <p:spPr>
          <a:xfrm>
            <a:off x="0" y="-196819"/>
            <a:ext cx="9278911" cy="7054819"/>
          </a:xfrm>
          <a:prstGeom prst="rect">
            <a:avLst/>
          </a:prstGeom>
        </p:spPr>
      </p:pic>
      <p:sp>
        <p:nvSpPr>
          <p:cNvPr id="4" name="Título 1"/>
          <p:cNvSpPr>
            <a:spLocks noGrp="1"/>
          </p:cNvSpPr>
          <p:nvPr>
            <p:ph type="title"/>
          </p:nvPr>
        </p:nvSpPr>
        <p:spPr>
          <a:xfrm>
            <a:off x="809471" y="3934842"/>
            <a:ext cx="8202906" cy="1325563"/>
          </a:xfrm>
          <a:noFill/>
          <a:effectLst>
            <a:softEdge rad="63500"/>
          </a:effectLst>
        </p:spPr>
        <p:txBody>
          <a:bodyPr/>
          <a:lstStyle/>
          <a:p>
            <a:r>
              <a:rPr lang="es-ES_tradnl" b="1" dirty="0"/>
              <a:t>Digital Twin in marine </a:t>
            </a:r>
            <a:r>
              <a:rPr lang="es-ES_tradnl" b="1" dirty="0" err="1"/>
              <a:t>systems</a:t>
            </a:r>
            <a:endParaRPr lang="es-ES_tradnl" b="1" dirty="0"/>
          </a:p>
        </p:txBody>
      </p:sp>
    </p:spTree>
    <p:extLst>
      <p:ext uri="{BB962C8B-B14F-4D97-AF65-F5344CB8AC3E}">
        <p14:creationId xmlns:p14="http://schemas.microsoft.com/office/powerpoint/2010/main" val="708458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4870-49BE-C29F-A80B-ABBFEFA4EAAB}"/>
              </a:ext>
            </a:extLst>
          </p:cNvPr>
          <p:cNvSpPr>
            <a:spLocks noGrp="1"/>
          </p:cNvSpPr>
          <p:nvPr>
            <p:ph type="title"/>
          </p:nvPr>
        </p:nvSpPr>
        <p:spPr/>
        <p:txBody>
          <a:bodyPr/>
          <a:lstStyle/>
          <a:p>
            <a:r>
              <a:rPr lang="es-ES" dirty="0" err="1">
                <a:solidFill>
                  <a:schemeClr val="tx1"/>
                </a:solidFill>
              </a:rPr>
              <a:t>Functional</a:t>
            </a:r>
            <a:r>
              <a:rPr lang="es-ES" dirty="0">
                <a:solidFill>
                  <a:schemeClr val="tx1"/>
                </a:solidFill>
              </a:rPr>
              <a:t> Mockup Interface</a:t>
            </a:r>
          </a:p>
        </p:txBody>
      </p:sp>
      <p:sp>
        <p:nvSpPr>
          <p:cNvPr id="3" name="Marcador de contenido 2">
            <a:extLst>
              <a:ext uri="{FF2B5EF4-FFF2-40B4-BE49-F238E27FC236}">
                <a16:creationId xmlns:a16="http://schemas.microsoft.com/office/drawing/2014/main" id="{CB4771D8-7F80-3ACA-8D1B-B1925FA7BDA2}"/>
              </a:ext>
            </a:extLst>
          </p:cNvPr>
          <p:cNvSpPr>
            <a:spLocks noGrp="1"/>
          </p:cNvSpPr>
          <p:nvPr>
            <p:ph idx="1"/>
          </p:nvPr>
        </p:nvSpPr>
        <p:spPr>
          <a:xfrm>
            <a:off x="1901370" y="1825625"/>
            <a:ext cx="7083142" cy="4067743"/>
          </a:xfrm>
        </p:spPr>
        <p:txBody>
          <a:bodyPr/>
          <a:lstStyle/>
          <a:p>
            <a:r>
              <a:rPr lang="es-ES" dirty="0">
                <a:solidFill>
                  <a:schemeClr val="tx1"/>
                </a:solidFill>
              </a:rPr>
              <a:t>Python </a:t>
            </a:r>
            <a:r>
              <a:rPr lang="es-ES" dirty="0" err="1">
                <a:solidFill>
                  <a:schemeClr val="tx1"/>
                </a:solidFill>
              </a:rPr>
              <a:t>libraries</a:t>
            </a:r>
            <a:r>
              <a:rPr lang="es-ES" dirty="0">
                <a:solidFill>
                  <a:schemeClr val="tx1"/>
                </a:solidFill>
              </a:rPr>
              <a:t> </a:t>
            </a:r>
            <a:r>
              <a:rPr lang="es-ES" dirty="0" err="1">
                <a:solidFill>
                  <a:schemeClr val="tx1"/>
                </a:solidFill>
              </a:rPr>
              <a:t>for</a:t>
            </a:r>
            <a:r>
              <a:rPr lang="es-ES" dirty="0">
                <a:solidFill>
                  <a:schemeClr val="tx1"/>
                </a:solidFill>
              </a:rPr>
              <a:t> FMU</a:t>
            </a:r>
          </a:p>
        </p:txBody>
      </p:sp>
      <p:pic>
        <p:nvPicPr>
          <p:cNvPr id="5" name="Imagen 4">
            <a:extLst>
              <a:ext uri="{FF2B5EF4-FFF2-40B4-BE49-F238E27FC236}">
                <a16:creationId xmlns:a16="http://schemas.microsoft.com/office/drawing/2014/main" id="{E4F70A98-607D-CAA3-94A6-18CFE137EDAE}"/>
              </a:ext>
            </a:extLst>
          </p:cNvPr>
          <p:cNvPicPr>
            <a:picLocks noChangeAspect="1"/>
          </p:cNvPicPr>
          <p:nvPr/>
        </p:nvPicPr>
        <p:blipFill>
          <a:blip r:embed="rId3"/>
          <a:stretch>
            <a:fillRect/>
          </a:stretch>
        </p:blipFill>
        <p:spPr>
          <a:xfrm>
            <a:off x="945292" y="4615159"/>
            <a:ext cx="7772400" cy="1877715"/>
          </a:xfrm>
          <a:prstGeom prst="rect">
            <a:avLst/>
          </a:prstGeom>
        </p:spPr>
      </p:pic>
      <p:pic>
        <p:nvPicPr>
          <p:cNvPr id="6" name="Imagen 5">
            <a:extLst>
              <a:ext uri="{FF2B5EF4-FFF2-40B4-BE49-F238E27FC236}">
                <a16:creationId xmlns:a16="http://schemas.microsoft.com/office/drawing/2014/main" id="{5850691D-F590-B1D8-1046-F8D1F392AED5}"/>
              </a:ext>
            </a:extLst>
          </p:cNvPr>
          <p:cNvPicPr>
            <a:picLocks noChangeAspect="1"/>
          </p:cNvPicPr>
          <p:nvPr/>
        </p:nvPicPr>
        <p:blipFill>
          <a:blip r:embed="rId4"/>
          <a:stretch>
            <a:fillRect/>
          </a:stretch>
        </p:blipFill>
        <p:spPr>
          <a:xfrm>
            <a:off x="945292" y="2490142"/>
            <a:ext cx="7772400" cy="1877715"/>
          </a:xfrm>
          <a:prstGeom prst="rect">
            <a:avLst/>
          </a:prstGeom>
          <a:ln w="38100">
            <a:solidFill>
              <a:srgbClr val="FF0000"/>
            </a:solidFill>
          </a:ln>
        </p:spPr>
      </p:pic>
    </p:spTree>
    <p:extLst>
      <p:ext uri="{BB962C8B-B14F-4D97-AF65-F5344CB8AC3E}">
        <p14:creationId xmlns:p14="http://schemas.microsoft.com/office/powerpoint/2010/main" val="293754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4870-49BE-C29F-A80B-ABBFEFA4EAAB}"/>
              </a:ext>
            </a:extLst>
          </p:cNvPr>
          <p:cNvSpPr>
            <a:spLocks noGrp="1"/>
          </p:cNvSpPr>
          <p:nvPr>
            <p:ph type="title"/>
          </p:nvPr>
        </p:nvSpPr>
        <p:spPr/>
        <p:txBody>
          <a:bodyPr/>
          <a:lstStyle/>
          <a:p>
            <a:r>
              <a:rPr lang="es-ES" dirty="0" err="1">
                <a:solidFill>
                  <a:schemeClr val="tx1"/>
                </a:solidFill>
              </a:rPr>
              <a:t>Functional</a:t>
            </a:r>
            <a:r>
              <a:rPr lang="es-ES" dirty="0">
                <a:solidFill>
                  <a:schemeClr val="tx1"/>
                </a:solidFill>
              </a:rPr>
              <a:t> Mockup Interface</a:t>
            </a:r>
          </a:p>
        </p:txBody>
      </p:sp>
      <p:sp>
        <p:nvSpPr>
          <p:cNvPr id="3" name="Marcador de contenido 2">
            <a:extLst>
              <a:ext uri="{FF2B5EF4-FFF2-40B4-BE49-F238E27FC236}">
                <a16:creationId xmlns:a16="http://schemas.microsoft.com/office/drawing/2014/main" id="{CB4771D8-7F80-3ACA-8D1B-B1925FA7BDA2}"/>
              </a:ext>
            </a:extLst>
          </p:cNvPr>
          <p:cNvSpPr>
            <a:spLocks noGrp="1"/>
          </p:cNvSpPr>
          <p:nvPr>
            <p:ph idx="1"/>
          </p:nvPr>
        </p:nvSpPr>
        <p:spPr>
          <a:xfrm>
            <a:off x="1901370" y="1825625"/>
            <a:ext cx="7083142" cy="4067743"/>
          </a:xfrm>
        </p:spPr>
        <p:txBody>
          <a:bodyPr/>
          <a:lstStyle/>
          <a:p>
            <a:r>
              <a:rPr lang="es-ES" dirty="0" err="1">
                <a:solidFill>
                  <a:schemeClr val="tx1"/>
                </a:solidFill>
              </a:rPr>
              <a:t>FMPy</a:t>
            </a:r>
            <a:r>
              <a:rPr lang="es-ES" dirty="0">
                <a:solidFill>
                  <a:schemeClr val="tx1"/>
                </a:solidFill>
              </a:rPr>
              <a:t>: </a:t>
            </a:r>
          </a:p>
          <a:p>
            <a:r>
              <a:rPr lang="es-ES" dirty="0">
                <a:solidFill>
                  <a:schemeClr val="tx1"/>
                </a:solidFill>
                <a:hlinkClick r:id="rId3"/>
              </a:rPr>
              <a:t>https://github.com/CATIA-Systems/FMPy/tree/1a2dc49ff786e35ffac49f32ce30fe65c5951847</a:t>
            </a:r>
            <a:endParaRPr lang="es-ES" dirty="0">
              <a:solidFill>
                <a:schemeClr val="tx1"/>
              </a:solidFill>
            </a:endParaRPr>
          </a:p>
          <a:p>
            <a:r>
              <a:rPr lang="es-ES" dirty="0" err="1">
                <a:solidFill>
                  <a:schemeClr val="tx1"/>
                </a:solidFill>
              </a:rPr>
              <a:t>Install</a:t>
            </a:r>
            <a:r>
              <a:rPr lang="es-ES" dirty="0">
                <a:solidFill>
                  <a:schemeClr val="tx1"/>
                </a:solidFill>
              </a:rPr>
              <a:t> </a:t>
            </a:r>
            <a:r>
              <a:rPr lang="es-ES" dirty="0" err="1">
                <a:solidFill>
                  <a:schemeClr val="tx1"/>
                </a:solidFill>
              </a:rPr>
              <a:t>FMPy</a:t>
            </a:r>
            <a:r>
              <a:rPr lang="es-ES" dirty="0">
                <a:solidFill>
                  <a:schemeClr val="tx1"/>
                </a:solidFill>
              </a:rPr>
              <a:t>:</a:t>
            </a:r>
          </a:p>
          <a:p>
            <a:r>
              <a:rPr lang="es-ES" dirty="0">
                <a:solidFill>
                  <a:schemeClr val="tx1"/>
                </a:solidFill>
                <a:hlinkClick r:id="rId4"/>
              </a:rPr>
              <a:t>https://github.com/CATIA-Systems/FMPy/blob/main/docs/install.md</a:t>
            </a:r>
            <a:endParaRPr lang="es-ES" dirty="0">
              <a:solidFill>
                <a:schemeClr val="tx1"/>
              </a:solidFill>
            </a:endParaRPr>
          </a:p>
          <a:p>
            <a:endParaRPr lang="es-ES" dirty="0">
              <a:solidFill>
                <a:schemeClr val="tx1"/>
              </a:solidFill>
            </a:endParaRPr>
          </a:p>
        </p:txBody>
      </p:sp>
    </p:spTree>
    <p:extLst>
      <p:ext uri="{BB962C8B-B14F-4D97-AF65-F5344CB8AC3E}">
        <p14:creationId xmlns:p14="http://schemas.microsoft.com/office/powerpoint/2010/main" val="236778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4870-49BE-C29F-A80B-ABBFEFA4EAAB}"/>
              </a:ext>
            </a:extLst>
          </p:cNvPr>
          <p:cNvSpPr>
            <a:spLocks noGrp="1"/>
          </p:cNvSpPr>
          <p:nvPr>
            <p:ph type="title"/>
          </p:nvPr>
        </p:nvSpPr>
        <p:spPr/>
        <p:txBody>
          <a:bodyPr/>
          <a:lstStyle/>
          <a:p>
            <a:r>
              <a:rPr lang="es-ES" dirty="0" err="1">
                <a:solidFill>
                  <a:schemeClr val="tx1"/>
                </a:solidFill>
              </a:rPr>
              <a:t>Functional</a:t>
            </a:r>
            <a:r>
              <a:rPr lang="es-ES" dirty="0">
                <a:solidFill>
                  <a:schemeClr val="tx1"/>
                </a:solidFill>
              </a:rPr>
              <a:t> Mockup Interface</a:t>
            </a:r>
          </a:p>
        </p:txBody>
      </p:sp>
      <p:pic>
        <p:nvPicPr>
          <p:cNvPr id="5" name="Marcador de contenido 4">
            <a:extLst>
              <a:ext uri="{FF2B5EF4-FFF2-40B4-BE49-F238E27FC236}">
                <a16:creationId xmlns:a16="http://schemas.microsoft.com/office/drawing/2014/main" id="{2AD43379-38D0-258C-A2A3-B47620E9FAEC}"/>
              </a:ext>
            </a:extLst>
          </p:cNvPr>
          <p:cNvPicPr>
            <a:picLocks noGrp="1" noChangeAspect="1"/>
          </p:cNvPicPr>
          <p:nvPr>
            <p:ph idx="1"/>
          </p:nvPr>
        </p:nvPicPr>
        <p:blipFill>
          <a:blip r:embed="rId3"/>
          <a:stretch>
            <a:fillRect/>
          </a:stretch>
        </p:blipFill>
        <p:spPr>
          <a:xfrm>
            <a:off x="2397963" y="2989049"/>
            <a:ext cx="5620791" cy="2330344"/>
          </a:xfrm>
          <a:prstGeom prst="rect">
            <a:avLst/>
          </a:prstGeom>
        </p:spPr>
      </p:pic>
      <p:sp>
        <p:nvSpPr>
          <p:cNvPr id="7" name="CuadroTexto 6">
            <a:extLst>
              <a:ext uri="{FF2B5EF4-FFF2-40B4-BE49-F238E27FC236}">
                <a16:creationId xmlns:a16="http://schemas.microsoft.com/office/drawing/2014/main" id="{FA8A6D2A-34D6-C8FE-25B1-161BC8185D59}"/>
              </a:ext>
            </a:extLst>
          </p:cNvPr>
          <p:cNvSpPr txBox="1"/>
          <p:nvPr/>
        </p:nvSpPr>
        <p:spPr>
          <a:xfrm>
            <a:off x="2894557" y="5442961"/>
            <a:ext cx="4627604" cy="584775"/>
          </a:xfrm>
          <a:prstGeom prst="rect">
            <a:avLst/>
          </a:prstGeom>
          <a:noFill/>
        </p:spPr>
        <p:txBody>
          <a:bodyPr wrap="square">
            <a:spAutoFit/>
          </a:bodyPr>
          <a:lstStyle/>
          <a:p>
            <a:pPr algn="ctr"/>
            <a:r>
              <a:rPr lang="es-ES" sz="3200" dirty="0">
                <a:hlinkClick r:id="rId4"/>
              </a:rPr>
              <a:t>https://fmi-standard.org/</a:t>
            </a:r>
            <a:endParaRPr lang="es-ES" sz="3200" dirty="0"/>
          </a:p>
        </p:txBody>
      </p:sp>
      <p:sp>
        <p:nvSpPr>
          <p:cNvPr id="9" name="CuadroTexto 8">
            <a:extLst>
              <a:ext uri="{FF2B5EF4-FFF2-40B4-BE49-F238E27FC236}">
                <a16:creationId xmlns:a16="http://schemas.microsoft.com/office/drawing/2014/main" id="{C6AA0F08-FF63-1542-AB9E-A47B1D4BD16F}"/>
              </a:ext>
            </a:extLst>
          </p:cNvPr>
          <p:cNvSpPr txBox="1"/>
          <p:nvPr/>
        </p:nvSpPr>
        <p:spPr>
          <a:xfrm>
            <a:off x="1901369" y="1789178"/>
            <a:ext cx="6859571" cy="3194721"/>
          </a:xfrm>
          <a:prstGeom prst="rect">
            <a:avLst/>
          </a:prstGeom>
        </p:spPr>
        <p:txBody>
          <a:bodyPr vert="horz" lIns="91440" tIns="45720" rIns="91440" bIns="45720" rtlCol="0">
            <a:normAutofit/>
          </a:bodyPr>
          <a:lstStyle>
            <a:lvl1pPr marL="228600" indent="-228600" defTabSz="914400">
              <a:lnSpc>
                <a:spcPct val="90000"/>
              </a:lnSpc>
              <a:spcBef>
                <a:spcPts val="1000"/>
              </a:spcBef>
              <a:buFont typeface="Arial" panose="020B0604020202020204" pitchFamily="34" charset="0"/>
              <a:buChar char="•"/>
              <a:defRPr sz="2800">
                <a:latin typeface="Verdana" panose="020B0604030504040204" pitchFamily="34" charset="0"/>
                <a:ea typeface="Verdana" panose="020B0604030504040204" pitchFamily="34" charset="0"/>
              </a:defRPr>
            </a:lvl1pPr>
            <a:lvl2pPr marL="685800" indent="-228600" defTabSz="914400">
              <a:lnSpc>
                <a:spcPct val="90000"/>
              </a:lnSpc>
              <a:spcBef>
                <a:spcPts val="500"/>
              </a:spcBef>
              <a:buFont typeface="Arial" panose="020B0604020202020204" pitchFamily="34" charset="0"/>
              <a:buChar char="•"/>
              <a:defRPr sz="2400">
                <a:solidFill>
                  <a:schemeClr val="bg1"/>
                </a:solidFill>
                <a:latin typeface="Verdana" panose="020B0604030504040204" pitchFamily="34" charset="0"/>
                <a:ea typeface="Verdana" panose="020B0604030504040204" pitchFamily="34" charset="0"/>
              </a:defRPr>
            </a:lvl2pPr>
            <a:lvl3pPr marL="1143000" indent="-228600" defTabSz="914400">
              <a:lnSpc>
                <a:spcPct val="90000"/>
              </a:lnSpc>
              <a:spcBef>
                <a:spcPts val="500"/>
              </a:spcBef>
              <a:buFont typeface="Arial" panose="020B0604020202020204" pitchFamily="34" charset="0"/>
              <a:buChar char="•"/>
              <a:defRPr sz="2000">
                <a:solidFill>
                  <a:schemeClr val="bg1"/>
                </a:solidFill>
                <a:latin typeface="Verdana" panose="020B0604030504040204" pitchFamily="34" charset="0"/>
                <a:ea typeface="Verdana" panose="020B0604030504040204" pitchFamily="34" charset="0"/>
              </a:defRPr>
            </a:lvl3pPr>
            <a:lvl4pPr marL="1600200" indent="-228600" defTabSz="914400">
              <a:lnSpc>
                <a:spcPct val="90000"/>
              </a:lnSpc>
              <a:spcBef>
                <a:spcPts val="500"/>
              </a:spcBef>
              <a:buFont typeface="Arial" panose="020B0604020202020204" pitchFamily="34" charset="0"/>
              <a:buChar char="•"/>
              <a:defRPr>
                <a:solidFill>
                  <a:schemeClr val="bg1"/>
                </a:solidFill>
                <a:latin typeface="Verdana" panose="020B0604030504040204" pitchFamily="34" charset="0"/>
                <a:ea typeface="Verdana" panose="020B0604030504040204" pitchFamily="34" charset="0"/>
              </a:defRPr>
            </a:lvl4pPr>
            <a:lvl5pPr marL="2057400" indent="-228600" defTabSz="914400">
              <a:lnSpc>
                <a:spcPct val="90000"/>
              </a:lnSpc>
              <a:spcBef>
                <a:spcPts val="500"/>
              </a:spcBef>
              <a:buFont typeface="Arial" panose="020B0604020202020204" pitchFamily="34" charset="0"/>
              <a:buChar char="•"/>
              <a:defRPr>
                <a:solidFill>
                  <a:schemeClr val="bg1"/>
                </a:solidFill>
                <a:latin typeface="Verdana" panose="020B0604030504040204" pitchFamily="34" charset="0"/>
                <a:ea typeface="Verdana" panose="020B0604030504040204" pitchFamily="34"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s-ES" sz="2000" dirty="0" err="1"/>
              <a:t>The</a:t>
            </a:r>
            <a:r>
              <a:rPr lang="es-ES" sz="2000" dirty="0"/>
              <a:t> </a:t>
            </a:r>
            <a:r>
              <a:rPr lang="es-ES" sz="2000" dirty="0" err="1"/>
              <a:t>Functional</a:t>
            </a:r>
            <a:r>
              <a:rPr lang="es-ES" sz="2000" dirty="0"/>
              <a:t> </a:t>
            </a:r>
            <a:r>
              <a:rPr lang="es-ES" sz="2000" dirty="0" err="1"/>
              <a:t>Mock</a:t>
            </a:r>
            <a:r>
              <a:rPr lang="es-ES" sz="2000" dirty="0"/>
              <a:t>-up Interface (</a:t>
            </a:r>
            <a:r>
              <a:rPr lang="es-ES" sz="2000" dirty="0" err="1"/>
              <a:t>or</a:t>
            </a:r>
            <a:r>
              <a:rPr lang="es-ES" sz="2000" dirty="0"/>
              <a:t> FMI) defines a </a:t>
            </a:r>
            <a:r>
              <a:rPr lang="es-ES" sz="2000" dirty="0" err="1"/>
              <a:t>standardized</a:t>
            </a:r>
            <a:r>
              <a:rPr lang="es-ES" sz="2000" dirty="0"/>
              <a:t> interface </a:t>
            </a:r>
            <a:r>
              <a:rPr lang="es-ES" sz="2000" dirty="0" err="1"/>
              <a:t>to</a:t>
            </a:r>
            <a:r>
              <a:rPr lang="es-ES" sz="2000" dirty="0"/>
              <a:t> be </a:t>
            </a:r>
            <a:r>
              <a:rPr lang="es-ES" sz="2000" dirty="0" err="1"/>
              <a:t>used</a:t>
            </a:r>
            <a:r>
              <a:rPr lang="es-ES" sz="2000" dirty="0"/>
              <a:t> in </a:t>
            </a:r>
            <a:r>
              <a:rPr lang="es-ES" sz="2000" dirty="0" err="1"/>
              <a:t>computer</a:t>
            </a:r>
            <a:r>
              <a:rPr lang="es-ES" sz="2000" dirty="0"/>
              <a:t> </a:t>
            </a:r>
            <a:r>
              <a:rPr lang="es-ES" sz="2000" dirty="0" err="1"/>
              <a:t>simulations</a:t>
            </a:r>
            <a:r>
              <a:rPr lang="es-ES" sz="2000" dirty="0"/>
              <a:t> </a:t>
            </a:r>
            <a:r>
              <a:rPr lang="es-ES" sz="2000" dirty="0" err="1"/>
              <a:t>to</a:t>
            </a:r>
            <a:r>
              <a:rPr lang="es-ES" sz="2000" dirty="0"/>
              <a:t> </a:t>
            </a:r>
            <a:r>
              <a:rPr lang="es-ES" sz="2000" dirty="0" err="1"/>
              <a:t>develop</a:t>
            </a:r>
            <a:r>
              <a:rPr lang="es-ES" sz="2000" dirty="0"/>
              <a:t> </a:t>
            </a:r>
            <a:r>
              <a:rPr lang="es-ES" sz="2000" dirty="0" err="1"/>
              <a:t>complex</a:t>
            </a:r>
            <a:r>
              <a:rPr lang="es-ES" sz="2000" dirty="0"/>
              <a:t> </a:t>
            </a:r>
            <a:r>
              <a:rPr lang="es-ES" sz="2000" dirty="0" err="1"/>
              <a:t>cyber-physical</a:t>
            </a:r>
            <a:r>
              <a:rPr lang="es-ES" sz="2000" dirty="0"/>
              <a:t> </a:t>
            </a:r>
            <a:r>
              <a:rPr lang="es-ES" sz="2000" dirty="0" err="1"/>
              <a:t>systems</a:t>
            </a:r>
            <a:r>
              <a:rPr lang="es-ES" sz="2000" dirty="0"/>
              <a:t>.</a:t>
            </a:r>
          </a:p>
          <a:p>
            <a:endParaRPr lang="es-ES" sz="2000" dirty="0"/>
          </a:p>
          <a:p>
            <a:endParaRPr lang="es-ES" sz="2000" dirty="0"/>
          </a:p>
        </p:txBody>
      </p:sp>
    </p:spTree>
    <p:extLst>
      <p:ext uri="{BB962C8B-B14F-4D97-AF65-F5344CB8AC3E}">
        <p14:creationId xmlns:p14="http://schemas.microsoft.com/office/powerpoint/2010/main" val="429357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4870-49BE-C29F-A80B-ABBFEFA4EAAB}"/>
              </a:ext>
            </a:extLst>
          </p:cNvPr>
          <p:cNvSpPr>
            <a:spLocks noGrp="1"/>
          </p:cNvSpPr>
          <p:nvPr>
            <p:ph type="title"/>
          </p:nvPr>
        </p:nvSpPr>
        <p:spPr/>
        <p:txBody>
          <a:bodyPr/>
          <a:lstStyle/>
          <a:p>
            <a:r>
              <a:rPr lang="es-ES" dirty="0" err="1">
                <a:solidFill>
                  <a:schemeClr val="tx1"/>
                </a:solidFill>
              </a:rPr>
              <a:t>Functional</a:t>
            </a:r>
            <a:r>
              <a:rPr lang="es-ES" dirty="0">
                <a:solidFill>
                  <a:schemeClr val="tx1"/>
                </a:solidFill>
              </a:rPr>
              <a:t> Mockup Interface</a:t>
            </a:r>
          </a:p>
        </p:txBody>
      </p:sp>
      <p:pic>
        <p:nvPicPr>
          <p:cNvPr id="8" name="Imagen 7">
            <a:extLst>
              <a:ext uri="{FF2B5EF4-FFF2-40B4-BE49-F238E27FC236}">
                <a16:creationId xmlns:a16="http://schemas.microsoft.com/office/drawing/2014/main" id="{8346A7DD-4D2B-59D1-839D-5ADC7731C3BB}"/>
              </a:ext>
            </a:extLst>
          </p:cNvPr>
          <p:cNvPicPr>
            <a:picLocks noChangeAspect="1"/>
          </p:cNvPicPr>
          <p:nvPr/>
        </p:nvPicPr>
        <p:blipFill>
          <a:blip r:embed="rId3"/>
          <a:stretch>
            <a:fillRect/>
          </a:stretch>
        </p:blipFill>
        <p:spPr>
          <a:xfrm>
            <a:off x="-11575" y="1942757"/>
            <a:ext cx="4067242" cy="3809624"/>
          </a:xfrm>
          <a:prstGeom prst="rect">
            <a:avLst/>
          </a:prstGeom>
        </p:spPr>
      </p:pic>
      <p:sp>
        <p:nvSpPr>
          <p:cNvPr id="11" name="CuadroTexto 10">
            <a:extLst>
              <a:ext uri="{FF2B5EF4-FFF2-40B4-BE49-F238E27FC236}">
                <a16:creationId xmlns:a16="http://schemas.microsoft.com/office/drawing/2014/main" id="{2B24E5D6-EDE0-6F99-03E0-E9ECAA40BA42}"/>
              </a:ext>
            </a:extLst>
          </p:cNvPr>
          <p:cNvSpPr txBox="1"/>
          <p:nvPr/>
        </p:nvSpPr>
        <p:spPr>
          <a:xfrm>
            <a:off x="4078817" y="1942757"/>
            <a:ext cx="5065183" cy="3693319"/>
          </a:xfrm>
          <a:prstGeom prst="rect">
            <a:avLst/>
          </a:prstGeom>
          <a:noFill/>
        </p:spPr>
        <p:txBody>
          <a:bodyPr wrap="square">
            <a:spAutoFit/>
          </a:bodyPr>
          <a:lstStyle/>
          <a:p>
            <a:r>
              <a:rPr lang="en-US" dirty="0"/>
              <a:t>When you simulate a CS FMU, the numerical solver is embedded and supplied by the exporting tool. The importing tool will set the inputs, tell the FMU to step forward a given time, and then read the outputs.</a:t>
            </a:r>
          </a:p>
          <a:p>
            <a:endParaRPr lang="en-US" dirty="0"/>
          </a:p>
          <a:p>
            <a:r>
              <a:rPr lang="en-US" dirty="0"/>
              <a:t>When you simulate an ME FMU, the numerical solver is supplied by the importing tool. The FMU provides functions to set the state and inputs, and to compute the state derivatives (i.e., the left hand side of the equation). The solver in the importing tool will determine what time steps to use, and how to compute the state at the next time step.</a:t>
            </a:r>
          </a:p>
        </p:txBody>
      </p:sp>
    </p:spTree>
    <p:extLst>
      <p:ext uri="{BB962C8B-B14F-4D97-AF65-F5344CB8AC3E}">
        <p14:creationId xmlns:p14="http://schemas.microsoft.com/office/powerpoint/2010/main" val="4179483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4870-49BE-C29F-A80B-ABBFEFA4EAAB}"/>
              </a:ext>
            </a:extLst>
          </p:cNvPr>
          <p:cNvSpPr>
            <a:spLocks noGrp="1"/>
          </p:cNvSpPr>
          <p:nvPr>
            <p:ph type="title"/>
          </p:nvPr>
        </p:nvSpPr>
        <p:spPr/>
        <p:txBody>
          <a:bodyPr/>
          <a:lstStyle/>
          <a:p>
            <a:r>
              <a:rPr lang="es-ES" dirty="0" err="1">
                <a:solidFill>
                  <a:schemeClr val="tx1"/>
                </a:solidFill>
              </a:rPr>
              <a:t>Functional</a:t>
            </a:r>
            <a:r>
              <a:rPr lang="es-ES" dirty="0">
                <a:solidFill>
                  <a:schemeClr val="tx1"/>
                </a:solidFill>
              </a:rPr>
              <a:t> Mockup Interface</a:t>
            </a:r>
          </a:p>
        </p:txBody>
      </p:sp>
      <p:sp>
        <p:nvSpPr>
          <p:cNvPr id="4" name="Marcador de contenido 3">
            <a:extLst>
              <a:ext uri="{FF2B5EF4-FFF2-40B4-BE49-F238E27FC236}">
                <a16:creationId xmlns:a16="http://schemas.microsoft.com/office/drawing/2014/main" id="{EAB84732-7B1F-4290-A5D8-B7B4AFC2A523}"/>
              </a:ext>
            </a:extLst>
          </p:cNvPr>
          <p:cNvSpPr>
            <a:spLocks noGrp="1"/>
          </p:cNvSpPr>
          <p:nvPr>
            <p:ph idx="1"/>
          </p:nvPr>
        </p:nvSpPr>
        <p:spPr/>
        <p:txBody>
          <a:bodyPr/>
          <a:lstStyle/>
          <a:p>
            <a:r>
              <a:rPr lang="es-ES" dirty="0">
                <a:solidFill>
                  <a:schemeClr val="tx1"/>
                </a:solidFill>
              </a:rPr>
              <a:t>AMESIM </a:t>
            </a:r>
            <a:r>
              <a:rPr lang="es-ES" dirty="0" err="1">
                <a:solidFill>
                  <a:schemeClr val="tx1"/>
                </a:solidFill>
              </a:rPr>
              <a:t>allows</a:t>
            </a:r>
            <a:r>
              <a:rPr lang="es-ES" dirty="0">
                <a:solidFill>
                  <a:schemeClr val="tx1"/>
                </a:solidFill>
              </a:rPr>
              <a:t> FMU </a:t>
            </a:r>
            <a:r>
              <a:rPr lang="es-ES" dirty="0" err="1">
                <a:solidFill>
                  <a:schemeClr val="tx1"/>
                </a:solidFill>
              </a:rPr>
              <a:t>import</a:t>
            </a:r>
            <a:r>
              <a:rPr lang="es-ES" dirty="0">
                <a:solidFill>
                  <a:schemeClr val="tx1"/>
                </a:solidFill>
              </a:rPr>
              <a:t> and </a:t>
            </a:r>
            <a:r>
              <a:rPr lang="es-ES" dirty="0" err="1">
                <a:solidFill>
                  <a:schemeClr val="tx1"/>
                </a:solidFill>
              </a:rPr>
              <a:t>export</a:t>
            </a:r>
            <a:endParaRPr lang="es-ES" dirty="0">
              <a:solidFill>
                <a:schemeClr val="tx1"/>
              </a:solidFill>
            </a:endParaRPr>
          </a:p>
        </p:txBody>
      </p:sp>
      <p:pic>
        <p:nvPicPr>
          <p:cNvPr id="1026" name="Picture 2" descr="Export Activate Models to Functional Mock-up Units with Source Code -  Activate - Altair Products - Altair Community">
            <a:extLst>
              <a:ext uri="{FF2B5EF4-FFF2-40B4-BE49-F238E27FC236}">
                <a16:creationId xmlns:a16="http://schemas.microsoft.com/office/drawing/2014/main" id="{C713E12A-2449-2D2E-D8EA-C2F9AE8691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38" t="5057" r="13919" b="58975"/>
          <a:stretch/>
        </p:blipFill>
        <p:spPr bwMode="auto">
          <a:xfrm>
            <a:off x="2582561" y="2966870"/>
            <a:ext cx="5832389" cy="292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71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4870-49BE-C29F-A80B-ABBFEFA4EAAB}"/>
              </a:ext>
            </a:extLst>
          </p:cNvPr>
          <p:cNvSpPr>
            <a:spLocks noGrp="1"/>
          </p:cNvSpPr>
          <p:nvPr>
            <p:ph type="title"/>
          </p:nvPr>
        </p:nvSpPr>
        <p:spPr/>
        <p:txBody>
          <a:bodyPr/>
          <a:lstStyle/>
          <a:p>
            <a:r>
              <a:rPr lang="es-ES" dirty="0" err="1">
                <a:solidFill>
                  <a:schemeClr val="tx1"/>
                </a:solidFill>
              </a:rPr>
              <a:t>Functional</a:t>
            </a:r>
            <a:r>
              <a:rPr lang="es-ES" dirty="0">
                <a:solidFill>
                  <a:schemeClr val="tx1"/>
                </a:solidFill>
              </a:rPr>
              <a:t> Mockup Interface</a:t>
            </a:r>
          </a:p>
        </p:txBody>
      </p:sp>
      <p:sp>
        <p:nvSpPr>
          <p:cNvPr id="4" name="Marcador de contenido 3">
            <a:extLst>
              <a:ext uri="{FF2B5EF4-FFF2-40B4-BE49-F238E27FC236}">
                <a16:creationId xmlns:a16="http://schemas.microsoft.com/office/drawing/2014/main" id="{EAB84732-7B1F-4290-A5D8-B7B4AFC2A523}"/>
              </a:ext>
            </a:extLst>
          </p:cNvPr>
          <p:cNvSpPr>
            <a:spLocks noGrp="1"/>
          </p:cNvSpPr>
          <p:nvPr>
            <p:ph idx="1"/>
          </p:nvPr>
        </p:nvSpPr>
        <p:spPr/>
        <p:txBody>
          <a:bodyPr/>
          <a:lstStyle/>
          <a:p>
            <a:r>
              <a:rPr lang="es-ES" dirty="0">
                <a:solidFill>
                  <a:schemeClr val="tx1"/>
                </a:solidFill>
              </a:rPr>
              <a:t>AMESIM FMU </a:t>
            </a:r>
            <a:r>
              <a:rPr lang="es-ES" dirty="0" err="1">
                <a:solidFill>
                  <a:schemeClr val="tx1"/>
                </a:solidFill>
              </a:rPr>
              <a:t>import</a:t>
            </a:r>
            <a:endParaRPr lang="es-ES" dirty="0">
              <a:solidFill>
                <a:schemeClr val="tx1"/>
              </a:solidFill>
            </a:endParaRPr>
          </a:p>
        </p:txBody>
      </p:sp>
      <p:pic>
        <p:nvPicPr>
          <p:cNvPr id="6" name="Imagen 5">
            <a:extLst>
              <a:ext uri="{FF2B5EF4-FFF2-40B4-BE49-F238E27FC236}">
                <a16:creationId xmlns:a16="http://schemas.microsoft.com/office/drawing/2014/main" id="{FAC1DDA5-AB8F-B66C-0325-6E93289C87D4}"/>
              </a:ext>
            </a:extLst>
          </p:cNvPr>
          <p:cNvPicPr>
            <a:picLocks noChangeAspect="1"/>
          </p:cNvPicPr>
          <p:nvPr/>
        </p:nvPicPr>
        <p:blipFill>
          <a:blip r:embed="rId3"/>
          <a:stretch>
            <a:fillRect/>
          </a:stretch>
        </p:blipFill>
        <p:spPr>
          <a:xfrm>
            <a:off x="2848403" y="2284352"/>
            <a:ext cx="4973423" cy="4332250"/>
          </a:xfrm>
          <a:prstGeom prst="rect">
            <a:avLst/>
          </a:prstGeom>
        </p:spPr>
      </p:pic>
    </p:spTree>
    <p:extLst>
      <p:ext uri="{BB962C8B-B14F-4D97-AF65-F5344CB8AC3E}">
        <p14:creationId xmlns:p14="http://schemas.microsoft.com/office/powerpoint/2010/main" val="116741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4870-49BE-C29F-A80B-ABBFEFA4EAAB}"/>
              </a:ext>
            </a:extLst>
          </p:cNvPr>
          <p:cNvSpPr>
            <a:spLocks noGrp="1"/>
          </p:cNvSpPr>
          <p:nvPr>
            <p:ph type="title"/>
          </p:nvPr>
        </p:nvSpPr>
        <p:spPr/>
        <p:txBody>
          <a:bodyPr/>
          <a:lstStyle/>
          <a:p>
            <a:r>
              <a:rPr lang="es-ES" dirty="0" err="1">
                <a:solidFill>
                  <a:schemeClr val="tx1"/>
                </a:solidFill>
              </a:rPr>
              <a:t>Functional</a:t>
            </a:r>
            <a:r>
              <a:rPr lang="es-ES" dirty="0">
                <a:solidFill>
                  <a:schemeClr val="tx1"/>
                </a:solidFill>
              </a:rPr>
              <a:t> Mockup Interface</a:t>
            </a:r>
          </a:p>
        </p:txBody>
      </p:sp>
      <p:sp>
        <p:nvSpPr>
          <p:cNvPr id="4" name="Marcador de contenido 3">
            <a:extLst>
              <a:ext uri="{FF2B5EF4-FFF2-40B4-BE49-F238E27FC236}">
                <a16:creationId xmlns:a16="http://schemas.microsoft.com/office/drawing/2014/main" id="{EAB84732-7B1F-4290-A5D8-B7B4AFC2A523}"/>
              </a:ext>
            </a:extLst>
          </p:cNvPr>
          <p:cNvSpPr>
            <a:spLocks noGrp="1"/>
          </p:cNvSpPr>
          <p:nvPr>
            <p:ph idx="1"/>
          </p:nvPr>
        </p:nvSpPr>
        <p:spPr/>
        <p:txBody>
          <a:bodyPr/>
          <a:lstStyle/>
          <a:p>
            <a:r>
              <a:rPr lang="es-ES" dirty="0">
                <a:solidFill>
                  <a:schemeClr val="tx1"/>
                </a:solidFill>
              </a:rPr>
              <a:t>AMESIM FMU </a:t>
            </a:r>
            <a:r>
              <a:rPr lang="es-ES" dirty="0" err="1">
                <a:solidFill>
                  <a:schemeClr val="tx1"/>
                </a:solidFill>
              </a:rPr>
              <a:t>import</a:t>
            </a:r>
            <a:endParaRPr lang="es-ES" dirty="0">
              <a:solidFill>
                <a:schemeClr val="tx1"/>
              </a:solidFill>
            </a:endParaRPr>
          </a:p>
        </p:txBody>
      </p:sp>
      <p:pic>
        <p:nvPicPr>
          <p:cNvPr id="3" name="Imagen 2">
            <a:extLst>
              <a:ext uri="{FF2B5EF4-FFF2-40B4-BE49-F238E27FC236}">
                <a16:creationId xmlns:a16="http://schemas.microsoft.com/office/drawing/2014/main" id="{93034418-B7D7-45CE-CB6E-174DAF29F696}"/>
              </a:ext>
            </a:extLst>
          </p:cNvPr>
          <p:cNvPicPr>
            <a:picLocks noChangeAspect="1"/>
          </p:cNvPicPr>
          <p:nvPr/>
        </p:nvPicPr>
        <p:blipFill rotWithShape="1">
          <a:blip r:embed="rId3"/>
          <a:srcRect t="7214" b="8643"/>
          <a:stretch/>
        </p:blipFill>
        <p:spPr>
          <a:xfrm>
            <a:off x="2133145" y="2347869"/>
            <a:ext cx="6714293" cy="3736529"/>
          </a:xfrm>
          <a:prstGeom prst="rect">
            <a:avLst/>
          </a:prstGeom>
        </p:spPr>
      </p:pic>
      <p:pic>
        <p:nvPicPr>
          <p:cNvPr id="7" name="Imagen 6">
            <a:extLst>
              <a:ext uri="{FF2B5EF4-FFF2-40B4-BE49-F238E27FC236}">
                <a16:creationId xmlns:a16="http://schemas.microsoft.com/office/drawing/2014/main" id="{CEEC6E9C-A73B-E74E-6E14-5DF6D01E6D7A}"/>
              </a:ext>
            </a:extLst>
          </p:cNvPr>
          <p:cNvPicPr>
            <a:picLocks noChangeAspect="1"/>
          </p:cNvPicPr>
          <p:nvPr/>
        </p:nvPicPr>
        <p:blipFill>
          <a:blip r:embed="rId4"/>
          <a:stretch>
            <a:fillRect/>
          </a:stretch>
        </p:blipFill>
        <p:spPr>
          <a:xfrm>
            <a:off x="1479550" y="1022350"/>
            <a:ext cx="6184900" cy="4813300"/>
          </a:xfrm>
          <a:prstGeom prst="rect">
            <a:avLst/>
          </a:prstGeom>
        </p:spPr>
      </p:pic>
    </p:spTree>
    <p:extLst>
      <p:ext uri="{BB962C8B-B14F-4D97-AF65-F5344CB8AC3E}">
        <p14:creationId xmlns:p14="http://schemas.microsoft.com/office/powerpoint/2010/main" val="3920511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4870-49BE-C29F-A80B-ABBFEFA4EAAB}"/>
              </a:ext>
            </a:extLst>
          </p:cNvPr>
          <p:cNvSpPr>
            <a:spLocks noGrp="1"/>
          </p:cNvSpPr>
          <p:nvPr>
            <p:ph type="title"/>
          </p:nvPr>
        </p:nvSpPr>
        <p:spPr/>
        <p:txBody>
          <a:bodyPr/>
          <a:lstStyle/>
          <a:p>
            <a:r>
              <a:rPr lang="es-ES" dirty="0" err="1">
                <a:solidFill>
                  <a:schemeClr val="tx1"/>
                </a:solidFill>
              </a:rPr>
              <a:t>Functional</a:t>
            </a:r>
            <a:r>
              <a:rPr lang="es-ES" dirty="0">
                <a:solidFill>
                  <a:schemeClr val="tx1"/>
                </a:solidFill>
              </a:rPr>
              <a:t> Mockup Interface</a:t>
            </a:r>
          </a:p>
        </p:txBody>
      </p:sp>
      <p:sp>
        <p:nvSpPr>
          <p:cNvPr id="4" name="Marcador de contenido 3">
            <a:extLst>
              <a:ext uri="{FF2B5EF4-FFF2-40B4-BE49-F238E27FC236}">
                <a16:creationId xmlns:a16="http://schemas.microsoft.com/office/drawing/2014/main" id="{EAB84732-7B1F-4290-A5D8-B7B4AFC2A523}"/>
              </a:ext>
            </a:extLst>
          </p:cNvPr>
          <p:cNvSpPr>
            <a:spLocks noGrp="1"/>
          </p:cNvSpPr>
          <p:nvPr>
            <p:ph idx="1"/>
          </p:nvPr>
        </p:nvSpPr>
        <p:spPr/>
        <p:txBody>
          <a:bodyPr/>
          <a:lstStyle/>
          <a:p>
            <a:r>
              <a:rPr lang="es-ES" dirty="0">
                <a:solidFill>
                  <a:schemeClr val="tx1"/>
                </a:solidFill>
              </a:rPr>
              <a:t>AMESIM FMU </a:t>
            </a:r>
            <a:r>
              <a:rPr lang="es-ES" dirty="0" err="1">
                <a:solidFill>
                  <a:schemeClr val="tx1"/>
                </a:solidFill>
              </a:rPr>
              <a:t>import</a:t>
            </a:r>
            <a:endParaRPr lang="es-ES" dirty="0">
              <a:solidFill>
                <a:schemeClr val="tx1"/>
              </a:solidFill>
            </a:endParaRPr>
          </a:p>
        </p:txBody>
      </p:sp>
      <p:pic>
        <p:nvPicPr>
          <p:cNvPr id="7" name="Imagen 6">
            <a:extLst>
              <a:ext uri="{FF2B5EF4-FFF2-40B4-BE49-F238E27FC236}">
                <a16:creationId xmlns:a16="http://schemas.microsoft.com/office/drawing/2014/main" id="{CEEC6E9C-A73B-E74E-6E14-5DF6D01E6D7A}"/>
              </a:ext>
            </a:extLst>
          </p:cNvPr>
          <p:cNvPicPr>
            <a:picLocks noChangeAspect="1"/>
          </p:cNvPicPr>
          <p:nvPr/>
        </p:nvPicPr>
        <p:blipFill>
          <a:blip r:embed="rId3"/>
          <a:stretch>
            <a:fillRect/>
          </a:stretch>
        </p:blipFill>
        <p:spPr>
          <a:xfrm>
            <a:off x="2669058" y="2311604"/>
            <a:ext cx="5199263" cy="4046244"/>
          </a:xfrm>
          <a:prstGeom prst="rect">
            <a:avLst/>
          </a:prstGeom>
        </p:spPr>
      </p:pic>
    </p:spTree>
    <p:extLst>
      <p:ext uri="{BB962C8B-B14F-4D97-AF65-F5344CB8AC3E}">
        <p14:creationId xmlns:p14="http://schemas.microsoft.com/office/powerpoint/2010/main" val="1166607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4870-49BE-C29F-A80B-ABBFEFA4EAAB}"/>
              </a:ext>
            </a:extLst>
          </p:cNvPr>
          <p:cNvSpPr>
            <a:spLocks noGrp="1"/>
          </p:cNvSpPr>
          <p:nvPr>
            <p:ph type="title"/>
          </p:nvPr>
        </p:nvSpPr>
        <p:spPr/>
        <p:txBody>
          <a:bodyPr/>
          <a:lstStyle/>
          <a:p>
            <a:r>
              <a:rPr lang="es-ES" dirty="0" err="1">
                <a:solidFill>
                  <a:schemeClr val="tx1"/>
                </a:solidFill>
              </a:rPr>
              <a:t>Functional</a:t>
            </a:r>
            <a:r>
              <a:rPr lang="es-ES" dirty="0">
                <a:solidFill>
                  <a:schemeClr val="tx1"/>
                </a:solidFill>
              </a:rPr>
              <a:t> Mockup Interface</a:t>
            </a:r>
          </a:p>
        </p:txBody>
      </p:sp>
      <p:sp>
        <p:nvSpPr>
          <p:cNvPr id="4" name="Marcador de contenido 3">
            <a:extLst>
              <a:ext uri="{FF2B5EF4-FFF2-40B4-BE49-F238E27FC236}">
                <a16:creationId xmlns:a16="http://schemas.microsoft.com/office/drawing/2014/main" id="{EAB84732-7B1F-4290-A5D8-B7B4AFC2A523}"/>
              </a:ext>
            </a:extLst>
          </p:cNvPr>
          <p:cNvSpPr>
            <a:spLocks noGrp="1"/>
          </p:cNvSpPr>
          <p:nvPr>
            <p:ph idx="1"/>
          </p:nvPr>
        </p:nvSpPr>
        <p:spPr/>
        <p:txBody>
          <a:bodyPr/>
          <a:lstStyle/>
          <a:p>
            <a:r>
              <a:rPr lang="es-ES" dirty="0">
                <a:solidFill>
                  <a:schemeClr val="tx1"/>
                </a:solidFill>
              </a:rPr>
              <a:t>AMESIM FMU </a:t>
            </a:r>
            <a:r>
              <a:rPr lang="es-ES" dirty="0" err="1">
                <a:solidFill>
                  <a:schemeClr val="tx1"/>
                </a:solidFill>
              </a:rPr>
              <a:t>export</a:t>
            </a:r>
            <a:r>
              <a:rPr lang="es-ES" dirty="0">
                <a:solidFill>
                  <a:schemeClr val="tx1"/>
                </a:solidFill>
              </a:rPr>
              <a:t>. </a:t>
            </a:r>
            <a:r>
              <a:rPr lang="es-ES" dirty="0" err="1">
                <a:solidFill>
                  <a:schemeClr val="tx1"/>
                </a:solidFill>
              </a:rPr>
              <a:t>Example</a:t>
            </a:r>
            <a:r>
              <a:rPr lang="es-ES" dirty="0">
                <a:solidFill>
                  <a:schemeClr val="tx1"/>
                </a:solidFill>
              </a:rPr>
              <a:t>.</a:t>
            </a:r>
          </a:p>
        </p:txBody>
      </p:sp>
      <p:pic>
        <p:nvPicPr>
          <p:cNvPr id="5" name="Imagen 4">
            <a:extLst>
              <a:ext uri="{FF2B5EF4-FFF2-40B4-BE49-F238E27FC236}">
                <a16:creationId xmlns:a16="http://schemas.microsoft.com/office/drawing/2014/main" id="{DB304828-1047-C9D6-E6F9-F5F70FE99959}"/>
              </a:ext>
            </a:extLst>
          </p:cNvPr>
          <p:cNvPicPr>
            <a:picLocks noChangeAspect="1"/>
          </p:cNvPicPr>
          <p:nvPr/>
        </p:nvPicPr>
        <p:blipFill>
          <a:blip r:embed="rId3"/>
          <a:stretch>
            <a:fillRect/>
          </a:stretch>
        </p:blipFill>
        <p:spPr>
          <a:xfrm>
            <a:off x="109127" y="2766530"/>
            <a:ext cx="9034873" cy="2482772"/>
          </a:xfrm>
          <a:prstGeom prst="rect">
            <a:avLst/>
          </a:prstGeom>
        </p:spPr>
      </p:pic>
    </p:spTree>
    <p:extLst>
      <p:ext uri="{BB962C8B-B14F-4D97-AF65-F5344CB8AC3E}">
        <p14:creationId xmlns:p14="http://schemas.microsoft.com/office/powerpoint/2010/main" val="340886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14870-49BE-C29F-A80B-ABBFEFA4EAAB}"/>
              </a:ext>
            </a:extLst>
          </p:cNvPr>
          <p:cNvSpPr>
            <a:spLocks noGrp="1"/>
          </p:cNvSpPr>
          <p:nvPr>
            <p:ph type="title"/>
          </p:nvPr>
        </p:nvSpPr>
        <p:spPr/>
        <p:txBody>
          <a:bodyPr/>
          <a:lstStyle/>
          <a:p>
            <a:r>
              <a:rPr lang="es-ES" dirty="0" err="1">
                <a:solidFill>
                  <a:schemeClr val="tx1"/>
                </a:solidFill>
              </a:rPr>
              <a:t>Functional</a:t>
            </a:r>
            <a:r>
              <a:rPr lang="es-ES" dirty="0">
                <a:solidFill>
                  <a:schemeClr val="tx1"/>
                </a:solidFill>
              </a:rPr>
              <a:t> Mockup Interface</a:t>
            </a:r>
          </a:p>
        </p:txBody>
      </p:sp>
      <p:sp>
        <p:nvSpPr>
          <p:cNvPr id="4" name="Marcador de contenido 3">
            <a:extLst>
              <a:ext uri="{FF2B5EF4-FFF2-40B4-BE49-F238E27FC236}">
                <a16:creationId xmlns:a16="http://schemas.microsoft.com/office/drawing/2014/main" id="{EAB84732-7B1F-4290-A5D8-B7B4AFC2A523}"/>
              </a:ext>
            </a:extLst>
          </p:cNvPr>
          <p:cNvSpPr>
            <a:spLocks noGrp="1"/>
          </p:cNvSpPr>
          <p:nvPr>
            <p:ph idx="1"/>
          </p:nvPr>
        </p:nvSpPr>
        <p:spPr/>
        <p:txBody>
          <a:bodyPr/>
          <a:lstStyle/>
          <a:p>
            <a:r>
              <a:rPr lang="es-ES" dirty="0">
                <a:solidFill>
                  <a:schemeClr val="tx1"/>
                </a:solidFill>
              </a:rPr>
              <a:t>AMESIM FMU </a:t>
            </a:r>
            <a:r>
              <a:rPr lang="es-ES" dirty="0" err="1">
                <a:solidFill>
                  <a:schemeClr val="tx1"/>
                </a:solidFill>
              </a:rPr>
              <a:t>export</a:t>
            </a:r>
            <a:endParaRPr lang="es-ES" dirty="0">
              <a:solidFill>
                <a:schemeClr val="tx1"/>
              </a:solidFill>
            </a:endParaRPr>
          </a:p>
        </p:txBody>
      </p:sp>
      <p:pic>
        <p:nvPicPr>
          <p:cNvPr id="6" name="Imagen 5">
            <a:extLst>
              <a:ext uri="{FF2B5EF4-FFF2-40B4-BE49-F238E27FC236}">
                <a16:creationId xmlns:a16="http://schemas.microsoft.com/office/drawing/2014/main" id="{0602CD15-0D9E-AF56-AC04-91FC4DD4BFBA}"/>
              </a:ext>
            </a:extLst>
          </p:cNvPr>
          <p:cNvPicPr>
            <a:picLocks noChangeAspect="1"/>
          </p:cNvPicPr>
          <p:nvPr/>
        </p:nvPicPr>
        <p:blipFill>
          <a:blip r:embed="rId3"/>
          <a:stretch>
            <a:fillRect/>
          </a:stretch>
        </p:blipFill>
        <p:spPr>
          <a:xfrm>
            <a:off x="1901370" y="2328562"/>
            <a:ext cx="4660900" cy="1879600"/>
          </a:xfrm>
          <a:prstGeom prst="rect">
            <a:avLst/>
          </a:prstGeom>
        </p:spPr>
      </p:pic>
      <p:pic>
        <p:nvPicPr>
          <p:cNvPr id="7" name="Imagen 6">
            <a:extLst>
              <a:ext uri="{FF2B5EF4-FFF2-40B4-BE49-F238E27FC236}">
                <a16:creationId xmlns:a16="http://schemas.microsoft.com/office/drawing/2014/main" id="{FB060A12-98C7-EF94-CBE9-B800C7881B8F}"/>
              </a:ext>
            </a:extLst>
          </p:cNvPr>
          <p:cNvPicPr>
            <a:picLocks noChangeAspect="1"/>
          </p:cNvPicPr>
          <p:nvPr/>
        </p:nvPicPr>
        <p:blipFill>
          <a:blip r:embed="rId4"/>
          <a:stretch>
            <a:fillRect/>
          </a:stretch>
        </p:blipFill>
        <p:spPr>
          <a:xfrm>
            <a:off x="1901370" y="4237063"/>
            <a:ext cx="4660900" cy="1879600"/>
          </a:xfrm>
          <a:prstGeom prst="rect">
            <a:avLst/>
          </a:prstGeom>
        </p:spPr>
      </p:pic>
    </p:spTree>
    <p:extLst>
      <p:ext uri="{BB962C8B-B14F-4D97-AF65-F5344CB8AC3E}">
        <p14:creationId xmlns:p14="http://schemas.microsoft.com/office/powerpoint/2010/main" val="2624181479"/>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ABC74C0F6767F479FFC51DCE41968E1" ma:contentTypeVersion="2" ma:contentTypeDescription="Crear nuevo documento." ma:contentTypeScope="" ma:versionID="2ab43ca9b137c31d91a741a25530896e">
  <xsd:schema xmlns:xsd="http://www.w3.org/2001/XMLSchema" xmlns:xs="http://www.w3.org/2001/XMLSchema" xmlns:p="http://schemas.microsoft.com/office/2006/metadata/properties" xmlns:ns2="d8adfaf3-fe90-465d-9b47-b5c2b7dea8e7" targetNamespace="http://schemas.microsoft.com/office/2006/metadata/properties" ma:root="true" ma:fieldsID="3a267d610a0451429c414fc5926a596f" ns2:_="">
    <xsd:import namespace="d8adfaf3-fe90-465d-9b47-b5c2b7dea8e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dfaf3-fe90-465d-9b47-b5c2b7dea8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13DB14-D297-472A-BA98-0F04DD095737}"/>
</file>

<file path=customXml/itemProps2.xml><?xml version="1.0" encoding="utf-8"?>
<ds:datastoreItem xmlns:ds="http://schemas.openxmlformats.org/officeDocument/2006/customXml" ds:itemID="{02D8636B-925B-4BAF-90E1-04398AC27C9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C33BFB4-7544-4CC2-97A9-3FF19C19F6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25606</TotalTime>
  <Words>269</Words>
  <Application>Microsoft Office PowerPoint</Application>
  <PresentationFormat>Presentación en pantalla (4:3)</PresentationFormat>
  <Paragraphs>38</Paragraphs>
  <Slides>11</Slides>
  <Notes>10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Verdana</vt:lpstr>
      <vt:lpstr>Office Theme</vt:lpstr>
      <vt:lpstr>Digital Twin in marine systems</vt:lpstr>
      <vt:lpstr>Functional Mockup Interface</vt:lpstr>
      <vt:lpstr>Functional Mockup Interface</vt:lpstr>
      <vt:lpstr>Functional Mockup Interface</vt:lpstr>
      <vt:lpstr>Functional Mockup Interface</vt:lpstr>
      <vt:lpstr>Functional Mockup Interface</vt:lpstr>
      <vt:lpstr>Functional Mockup Interface</vt:lpstr>
      <vt:lpstr>Functional Mockup Interface</vt:lpstr>
      <vt:lpstr>Functional Mockup Interface</vt:lpstr>
      <vt:lpstr>Functional Mockup Interface</vt:lpstr>
      <vt:lpstr>Functional Mockup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SHIP AND SHIPPING 4.0 SEAS 4.0 Erasmus Mundus Joint Master Degree</dc:title>
  <dc:creator>ERMINA BEGOVIC</dc:creator>
  <cp:lastModifiedBy>Sara Ferreño González</cp:lastModifiedBy>
  <cp:revision>176</cp:revision>
  <cp:lastPrinted>2022-09-08T17:05:02Z</cp:lastPrinted>
  <dcterms:created xsi:type="dcterms:W3CDTF">2020-07-22T11:20:28Z</dcterms:created>
  <dcterms:modified xsi:type="dcterms:W3CDTF">2022-09-27T09:03:48Z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0x0101000ABC74C0F6767F479FFC51DCE41968E1</vt:lpwstr>
  </property>
</Properties>
</file>