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9" r:id="rId4"/>
    <p:sldId id="261" r:id="rId5"/>
    <p:sldId id="260" r:id="rId6"/>
    <p:sldId id="257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E6C5-7305-48FF-B13C-9A128B949800}" type="datetimeFigureOut">
              <a:rPr lang="en-US" smtClean="0"/>
              <a:t>10/25/2010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8DB59-2BAE-4C87-9CC0-816EF4AF7C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DB59-2BAE-4C87-9CC0-816EF4AF7CA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A7B4-467F-4D47-8FD3-151B1A0C5FD4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4E1-C61E-402C-B7A0-962EC094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914400"/>
            <a:ext cx="13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600200"/>
            <a:ext cx="845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Fit</a:t>
            </a:r>
          </a:p>
          <a:p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2362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3276600" y="283827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219200"/>
            <a:ext cx="2209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2954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</a:t>
            </a:r>
          </a:p>
          <a:p>
            <a:r>
              <a:rPr lang="en-US" sz="1400" dirty="0" smtClean="0"/>
              <a:t>Fit</a:t>
            </a:r>
          </a:p>
          <a:p>
            <a:r>
              <a:rPr lang="en-US" sz="1400" dirty="0" err="1" smtClean="0"/>
              <a:t>Logprob</a:t>
            </a:r>
            <a:endParaRPr lang="en-US" sz="1400" dirty="0" smtClean="0"/>
          </a:p>
          <a:p>
            <a:r>
              <a:rPr lang="en-US" sz="1400" dirty="0" smtClean="0"/>
              <a:t>Sample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4971871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49718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4971871"/>
            <a:ext cx="7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JPD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286000" y="3810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381000"/>
            <a:ext cx="3276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09800" y="2438400"/>
            <a:ext cx="1981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467100" y="4476571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86200" y="4362271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62400" y="4419600"/>
            <a:ext cx="1676400" cy="55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0800" y="5352871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5429071"/>
            <a:ext cx="62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14800" y="5352870"/>
            <a:ext cx="1219200" cy="150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5257800"/>
            <a:ext cx="12211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InferFamily</a:t>
            </a:r>
            <a:endParaRPr lang="en-US" sz="1600" dirty="0" smtClean="0"/>
          </a:p>
          <a:p>
            <a:r>
              <a:rPr lang="en-US" sz="1600" dirty="0" err="1" smtClean="0"/>
              <a:t>InferNodes</a:t>
            </a:r>
            <a:endParaRPr lang="en-US" sz="1600" dirty="0" smtClean="0"/>
          </a:p>
          <a:p>
            <a:r>
              <a:rPr lang="en-US" sz="1600" dirty="0" err="1" smtClean="0"/>
              <a:t>InferQuery</a:t>
            </a:r>
            <a:endParaRPr lang="en-US" sz="1600" dirty="0" smtClean="0"/>
          </a:p>
          <a:p>
            <a:r>
              <a:rPr lang="en-US" sz="1600" dirty="0" smtClean="0"/>
              <a:t>Map</a:t>
            </a:r>
          </a:p>
          <a:p>
            <a:r>
              <a:rPr lang="en-US" sz="1600" dirty="0" smtClean="0"/>
              <a:t>train</a:t>
            </a:r>
          </a:p>
          <a:p>
            <a:r>
              <a:rPr lang="en-US" sz="1600" dirty="0" err="1" smtClean="0"/>
              <a:t>fitStruct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562600" y="5352871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flipH="1">
            <a:off x="381000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0800000" flipV="1">
            <a:off x="1066800" y="2438400"/>
            <a:ext cx="1143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800" y="32004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48000" y="3200400"/>
            <a:ext cx="2362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124200" y="327660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Impute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914400"/>
            <a:ext cx="13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600200"/>
            <a:ext cx="2013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discrimAnalysis</a:t>
            </a:r>
            <a:endParaRPr lang="en-US" dirty="0" smtClean="0"/>
          </a:p>
          <a:p>
            <a:r>
              <a:rPr lang="en-US" dirty="0" err="1" smtClean="0"/>
              <a:t>fisherLDA</a:t>
            </a:r>
            <a:endParaRPr lang="en-US" dirty="0" smtClean="0"/>
          </a:p>
          <a:p>
            <a:r>
              <a:rPr lang="en-US" dirty="0" err="1" smtClean="0"/>
              <a:t>generativeClassifier</a:t>
            </a:r>
            <a:endParaRPr lang="en-US" dirty="0" smtClean="0"/>
          </a:p>
          <a:p>
            <a:r>
              <a:rPr lang="en-US" dirty="0" err="1" smtClean="0"/>
              <a:t>Knn</a:t>
            </a:r>
            <a:endParaRPr lang="en-US" dirty="0" smtClean="0"/>
          </a:p>
          <a:p>
            <a:r>
              <a:rPr lang="en-US" dirty="0" err="1" smtClean="0"/>
              <a:t>Linreg</a:t>
            </a:r>
            <a:endParaRPr lang="en-US" dirty="0" smtClean="0"/>
          </a:p>
          <a:p>
            <a:r>
              <a:rPr lang="en-US" dirty="0" err="1" smtClean="0"/>
              <a:t>Logreg</a:t>
            </a:r>
            <a:endParaRPr lang="en-US" dirty="0" smtClean="0"/>
          </a:p>
          <a:p>
            <a:r>
              <a:rPr lang="en-US" dirty="0" err="1" smtClean="0"/>
              <a:t>mlpClassif</a:t>
            </a:r>
            <a:endParaRPr lang="en-US" dirty="0" smtClean="0"/>
          </a:p>
          <a:p>
            <a:r>
              <a:rPr lang="en-US" dirty="0" err="1" smtClean="0"/>
              <a:t>mlpRegress</a:t>
            </a:r>
            <a:endParaRPr lang="en-US" dirty="0" smtClean="0"/>
          </a:p>
          <a:p>
            <a:r>
              <a:rPr lang="en-US" dirty="0" err="1" smtClean="0"/>
              <a:t>naiveBayes</a:t>
            </a:r>
            <a:endParaRPr lang="en-US" dirty="0" smtClean="0"/>
          </a:p>
          <a:p>
            <a:r>
              <a:rPr lang="en-US" dirty="0" err="1" smtClean="0"/>
              <a:t>probitRegression</a:t>
            </a:r>
            <a:endParaRPr lang="en-US" dirty="0" smtClean="0"/>
          </a:p>
          <a:p>
            <a:r>
              <a:rPr lang="en-US" dirty="0" err="1" smtClean="0"/>
              <a:t>Rvm</a:t>
            </a:r>
            <a:endParaRPr lang="en-US" dirty="0" smtClean="0"/>
          </a:p>
          <a:p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23622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9812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276600" y="198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22098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2438400"/>
            <a:ext cx="190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Beta</a:t>
            </a:r>
          </a:p>
          <a:p>
            <a:r>
              <a:rPr lang="en-US" sz="1400" dirty="0" err="1" smtClean="0"/>
              <a:t>betaBinomial</a:t>
            </a:r>
            <a:endParaRPr lang="en-US" sz="1400" dirty="0" smtClean="0"/>
          </a:p>
          <a:p>
            <a:r>
              <a:rPr lang="en-US" sz="1400" dirty="0" smtClean="0"/>
              <a:t>Binomial</a:t>
            </a:r>
          </a:p>
          <a:p>
            <a:r>
              <a:rPr lang="en-US" sz="1400" dirty="0" smtClean="0"/>
              <a:t>Chi2</a:t>
            </a:r>
          </a:p>
          <a:p>
            <a:r>
              <a:rPr lang="en-US" sz="1400" dirty="0" err="1" smtClean="0"/>
              <a:t>dirichlet</a:t>
            </a:r>
            <a:endParaRPr lang="en-US" sz="1400" dirty="0" smtClean="0"/>
          </a:p>
          <a:p>
            <a:r>
              <a:rPr lang="en-US" sz="1400" dirty="0" smtClean="0"/>
              <a:t>Discrete</a:t>
            </a:r>
          </a:p>
          <a:p>
            <a:r>
              <a:rPr lang="en-US" sz="1400" dirty="0" smtClean="0"/>
              <a:t>Gamma</a:t>
            </a:r>
          </a:p>
          <a:p>
            <a:r>
              <a:rPr lang="en-US" sz="1400" dirty="0" err="1" smtClean="0"/>
              <a:t>gaussInvWishart</a:t>
            </a:r>
            <a:endParaRPr lang="en-US" sz="1400" dirty="0"/>
          </a:p>
          <a:p>
            <a:r>
              <a:rPr lang="en-US" sz="1400" dirty="0" smtClean="0"/>
              <a:t>invChi2</a:t>
            </a:r>
          </a:p>
          <a:p>
            <a:r>
              <a:rPr lang="en-US" sz="1400" dirty="0" err="1" smtClean="0"/>
              <a:t>invGamma</a:t>
            </a:r>
            <a:endParaRPr lang="en-US" sz="1400" dirty="0" smtClean="0"/>
          </a:p>
          <a:p>
            <a:r>
              <a:rPr lang="en-US" sz="1400" dirty="0" err="1" smtClean="0"/>
              <a:t>invWishart</a:t>
            </a:r>
            <a:endParaRPr lang="en-US" sz="1400" dirty="0" smtClean="0"/>
          </a:p>
          <a:p>
            <a:r>
              <a:rPr lang="en-US" sz="1400" dirty="0" smtClean="0"/>
              <a:t>Laplace</a:t>
            </a:r>
          </a:p>
          <a:p>
            <a:r>
              <a:rPr lang="en-US" sz="1400" dirty="0" smtClean="0"/>
              <a:t>Markov</a:t>
            </a:r>
          </a:p>
          <a:p>
            <a:r>
              <a:rPr lang="en-US" sz="1400" dirty="0" smtClean="0"/>
              <a:t>Multinomial</a:t>
            </a:r>
          </a:p>
          <a:p>
            <a:r>
              <a:rPr lang="en-US" sz="1400" dirty="0" smtClean="0"/>
              <a:t>Pareto</a:t>
            </a:r>
          </a:p>
          <a:p>
            <a:r>
              <a:rPr lang="en-US" sz="1400" dirty="0" smtClean="0"/>
              <a:t>Poisson</a:t>
            </a:r>
          </a:p>
          <a:p>
            <a:r>
              <a:rPr lang="en-US" sz="1400" dirty="0" smtClean="0"/>
              <a:t>Uniform</a:t>
            </a:r>
          </a:p>
          <a:p>
            <a:r>
              <a:rPr lang="en-US" sz="1400" dirty="0" err="1" smtClean="0"/>
              <a:t>Wishart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3124200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31242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3124200"/>
            <a:ext cx="7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JPD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286000" y="3810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381000"/>
            <a:ext cx="3276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914400" y="1371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00200" y="1371600"/>
            <a:ext cx="2057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467100" y="26289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86200" y="25146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0" y="2514600"/>
            <a:ext cx="1828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0800" y="3505200"/>
            <a:ext cx="990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3581400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Hmm</a:t>
            </a:r>
          </a:p>
          <a:p>
            <a:r>
              <a:rPr lang="en-US" dirty="0" err="1" smtClean="0"/>
              <a:t>Lds</a:t>
            </a:r>
            <a:endParaRPr lang="en-US" dirty="0" smtClean="0"/>
          </a:p>
          <a:p>
            <a:r>
              <a:rPr lang="en-US" dirty="0" smtClean="0"/>
              <a:t>Mix</a:t>
            </a:r>
          </a:p>
          <a:p>
            <a:r>
              <a:rPr lang="en-US" dirty="0" err="1" smtClean="0"/>
              <a:t>ppca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14800" y="3505200"/>
            <a:ext cx="1219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3581400"/>
            <a:ext cx="9428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Crf2</a:t>
            </a:r>
          </a:p>
          <a:p>
            <a:r>
              <a:rPr lang="en-US" dirty="0" err="1" smtClean="0"/>
              <a:t>Dgm</a:t>
            </a:r>
            <a:endParaRPr lang="en-US" dirty="0" smtClean="0"/>
          </a:p>
          <a:p>
            <a:r>
              <a:rPr lang="en-US" dirty="0" err="1" smtClean="0"/>
              <a:t>dgmSeq</a:t>
            </a:r>
            <a:endParaRPr lang="en-US" dirty="0" smtClean="0"/>
          </a:p>
          <a:p>
            <a:r>
              <a:rPr lang="en-US" dirty="0" err="1" smtClean="0"/>
              <a:t>Ggm</a:t>
            </a:r>
            <a:endParaRPr lang="en-US" dirty="0" smtClean="0"/>
          </a:p>
          <a:p>
            <a:r>
              <a:rPr lang="en-US" dirty="0" err="1" smtClean="0"/>
              <a:t>Mrf</a:t>
            </a:r>
            <a:endParaRPr lang="en-US" dirty="0" smtClean="0"/>
          </a:p>
          <a:p>
            <a:r>
              <a:rPr lang="en-US" dirty="0" smtClean="0"/>
              <a:t>Mrf2</a:t>
            </a:r>
          </a:p>
          <a:p>
            <a:r>
              <a:rPr lang="en-US" dirty="0" smtClean="0"/>
              <a:t>tree</a:t>
            </a:r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562600" y="3505200"/>
            <a:ext cx="990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38800" y="3886200"/>
            <a:ext cx="90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</a:t>
            </a:r>
          </a:p>
          <a:p>
            <a:r>
              <a:rPr lang="en-US" dirty="0" smtClean="0"/>
              <a:t>student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914400"/>
            <a:ext cx="13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1295400"/>
            <a:ext cx="845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Fit</a:t>
            </a:r>
          </a:p>
          <a:p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1295400"/>
            <a:ext cx="2362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1219200"/>
            <a:ext cx="2209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2954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</a:t>
            </a:r>
          </a:p>
          <a:p>
            <a:r>
              <a:rPr lang="en-US" sz="1400" dirty="0" smtClean="0"/>
              <a:t>Fit</a:t>
            </a:r>
          </a:p>
          <a:p>
            <a:r>
              <a:rPr lang="en-US" sz="1400" dirty="0" err="1" smtClean="0"/>
              <a:t>Logprob</a:t>
            </a:r>
            <a:endParaRPr lang="en-US" sz="1400" dirty="0" smtClean="0"/>
          </a:p>
          <a:p>
            <a:r>
              <a:rPr lang="en-US" sz="1400" dirty="0" smtClean="0"/>
              <a:t>Sample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3276600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32766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286000" y="3810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381000"/>
            <a:ext cx="3276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485900" y="2400300"/>
            <a:ext cx="838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24000" y="2362200"/>
            <a:ext cx="2209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28800" y="3657600"/>
            <a:ext cx="990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1200" y="3733800"/>
            <a:ext cx="62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52800" y="3657599"/>
            <a:ext cx="1295400" cy="1371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52800" y="3657600"/>
            <a:ext cx="121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InferFamily</a:t>
            </a:r>
            <a:endParaRPr lang="en-US" sz="1600" dirty="0" smtClean="0"/>
          </a:p>
          <a:p>
            <a:r>
              <a:rPr lang="en-US" sz="1600" dirty="0" err="1" smtClean="0"/>
              <a:t>InferNodes</a:t>
            </a:r>
            <a:endParaRPr lang="en-US" sz="1600" dirty="0" smtClean="0"/>
          </a:p>
          <a:p>
            <a:r>
              <a:rPr lang="en-US" sz="1600" dirty="0" err="1" smtClean="0"/>
              <a:t>InferQuery</a:t>
            </a:r>
            <a:endParaRPr lang="en-US" sz="1600" dirty="0" smtClean="0"/>
          </a:p>
          <a:p>
            <a:r>
              <a:rPr lang="en-US" sz="1600" dirty="0" smtClean="0"/>
              <a:t>Map</a:t>
            </a:r>
          </a:p>
          <a:p>
            <a:r>
              <a:rPr lang="en-US" sz="1600" dirty="0" err="1" smtClean="0"/>
              <a:t>fitStruct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457200" y="3276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0800000" flipV="1">
            <a:off x="457200" y="2362200"/>
            <a:ext cx="1066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800" y="3657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914400"/>
            <a:ext cx="13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1295400"/>
            <a:ext cx="845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Fit</a:t>
            </a:r>
          </a:p>
          <a:p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1295400"/>
            <a:ext cx="2362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1219200"/>
            <a:ext cx="2209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143000"/>
            <a:ext cx="1905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</a:t>
            </a:r>
          </a:p>
          <a:p>
            <a:r>
              <a:rPr lang="en-US" sz="1400" dirty="0" smtClean="0"/>
              <a:t>Fit</a:t>
            </a:r>
          </a:p>
          <a:p>
            <a:r>
              <a:rPr lang="en-US" sz="1400" dirty="0" err="1" smtClean="0"/>
              <a:t>Logprob</a:t>
            </a:r>
            <a:endParaRPr lang="en-US" sz="1400" dirty="0" smtClean="0"/>
          </a:p>
          <a:p>
            <a:r>
              <a:rPr lang="en-US" sz="1400" dirty="0" smtClean="0"/>
              <a:t>reconstruct</a:t>
            </a:r>
            <a:endParaRPr lang="en-US" sz="1400" dirty="0" smtClean="0"/>
          </a:p>
          <a:p>
            <a:r>
              <a:rPr lang="en-US" sz="1400" dirty="0" smtClean="0"/>
              <a:t>Sample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3276600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32766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286000" y="3810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381000"/>
            <a:ext cx="3276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485900" y="2400300"/>
            <a:ext cx="838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24000" y="2362200"/>
            <a:ext cx="2209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28800" y="3657600"/>
            <a:ext cx="1219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828800" y="3657600"/>
            <a:ext cx="121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InferLatent</a:t>
            </a:r>
            <a:endParaRPr lang="en-US" dirty="0" smtClean="0"/>
          </a:p>
          <a:p>
            <a:r>
              <a:rPr lang="en-US" dirty="0" err="1" smtClean="0"/>
              <a:t>MapLatent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52800" y="3657599"/>
            <a:ext cx="1295400" cy="190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52800" y="3657600"/>
            <a:ext cx="121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fitStruct</a:t>
            </a:r>
            <a:endParaRPr lang="en-US" sz="1600" dirty="0" smtClean="0"/>
          </a:p>
          <a:p>
            <a:r>
              <a:rPr lang="en-US" sz="1600" dirty="0" err="1" smtClean="0"/>
              <a:t>i</a:t>
            </a:r>
            <a:r>
              <a:rPr lang="en-US" sz="1600" dirty="0" err="1" smtClean="0"/>
              <a:t>nferFamily</a:t>
            </a:r>
            <a:endParaRPr lang="en-US" sz="1600" dirty="0" smtClean="0"/>
          </a:p>
          <a:p>
            <a:r>
              <a:rPr lang="en-US" sz="1600" dirty="0" err="1" smtClean="0"/>
              <a:t>i</a:t>
            </a:r>
            <a:r>
              <a:rPr lang="en-US" sz="1600" dirty="0" err="1" smtClean="0"/>
              <a:t>nferNodes</a:t>
            </a:r>
            <a:endParaRPr lang="en-US" sz="1600" dirty="0" smtClean="0"/>
          </a:p>
          <a:p>
            <a:r>
              <a:rPr lang="en-US" sz="1600" dirty="0" err="1" smtClean="0"/>
              <a:t>i</a:t>
            </a:r>
            <a:r>
              <a:rPr lang="en-US" sz="1600" dirty="0" err="1" smtClean="0"/>
              <a:t>nferQuery</a:t>
            </a:r>
            <a:endParaRPr lang="en-US" sz="1600" dirty="0" smtClean="0"/>
          </a:p>
          <a:p>
            <a:r>
              <a:rPr lang="en-US" sz="1600" dirty="0" smtClean="0"/>
              <a:t>m</a:t>
            </a:r>
            <a:r>
              <a:rPr lang="en-US" sz="1600" dirty="0" smtClean="0"/>
              <a:t>ap</a:t>
            </a:r>
            <a:endParaRPr lang="en-US" sz="1600" dirty="0" smtClean="0"/>
          </a:p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457200" y="3276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0800000" flipV="1">
            <a:off x="457200" y="2362200"/>
            <a:ext cx="1066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800" y="3657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914400"/>
            <a:ext cx="138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600200"/>
            <a:ext cx="2013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discrimAnalysis</a:t>
            </a:r>
            <a:endParaRPr lang="en-US" dirty="0" smtClean="0"/>
          </a:p>
          <a:p>
            <a:r>
              <a:rPr lang="en-US" dirty="0" err="1" smtClean="0"/>
              <a:t>fisherLDA</a:t>
            </a:r>
            <a:endParaRPr lang="en-US" dirty="0" smtClean="0"/>
          </a:p>
          <a:p>
            <a:r>
              <a:rPr lang="en-US" dirty="0" err="1" smtClean="0"/>
              <a:t>generativeClassifier</a:t>
            </a:r>
            <a:endParaRPr lang="en-US" dirty="0" smtClean="0"/>
          </a:p>
          <a:p>
            <a:r>
              <a:rPr lang="en-US" dirty="0" err="1" smtClean="0"/>
              <a:t>Knn</a:t>
            </a:r>
            <a:endParaRPr lang="en-US" dirty="0" smtClean="0"/>
          </a:p>
          <a:p>
            <a:r>
              <a:rPr lang="en-US" dirty="0" err="1" smtClean="0"/>
              <a:t>Linreg</a:t>
            </a:r>
            <a:endParaRPr lang="en-US" dirty="0" smtClean="0"/>
          </a:p>
          <a:p>
            <a:r>
              <a:rPr lang="en-US" dirty="0" err="1" smtClean="0"/>
              <a:t>Logreg</a:t>
            </a:r>
            <a:endParaRPr lang="en-US" dirty="0" smtClean="0"/>
          </a:p>
          <a:p>
            <a:r>
              <a:rPr lang="en-US" dirty="0" err="1" smtClean="0"/>
              <a:t>mlpClassif</a:t>
            </a:r>
            <a:endParaRPr lang="en-US" dirty="0" smtClean="0"/>
          </a:p>
          <a:p>
            <a:r>
              <a:rPr lang="en-US" dirty="0" err="1" smtClean="0"/>
              <a:t>mlpRegress</a:t>
            </a:r>
            <a:endParaRPr lang="en-US" dirty="0" smtClean="0"/>
          </a:p>
          <a:p>
            <a:r>
              <a:rPr lang="en-US" dirty="0" err="1" smtClean="0"/>
              <a:t>naiveBayes</a:t>
            </a:r>
            <a:endParaRPr lang="en-US" dirty="0" smtClean="0"/>
          </a:p>
          <a:p>
            <a:r>
              <a:rPr lang="en-US" dirty="0" err="1" smtClean="0"/>
              <a:t>probitRegression</a:t>
            </a:r>
            <a:endParaRPr lang="en-US" dirty="0" smtClean="0"/>
          </a:p>
          <a:p>
            <a:r>
              <a:rPr lang="en-US" dirty="0" err="1" smtClean="0"/>
              <a:t>Rvm</a:t>
            </a:r>
            <a:endParaRPr lang="en-US" dirty="0" smtClean="0"/>
          </a:p>
          <a:p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23622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82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2209800"/>
            <a:ext cx="2209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2209800"/>
            <a:ext cx="190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Beta</a:t>
            </a:r>
          </a:p>
          <a:p>
            <a:r>
              <a:rPr lang="en-US" sz="1400" dirty="0" err="1" smtClean="0"/>
              <a:t>betaBinomial</a:t>
            </a:r>
            <a:endParaRPr lang="en-US" sz="1400" dirty="0" smtClean="0"/>
          </a:p>
          <a:p>
            <a:r>
              <a:rPr lang="en-US" sz="1400" dirty="0" smtClean="0"/>
              <a:t>Binomial</a:t>
            </a:r>
          </a:p>
          <a:p>
            <a:r>
              <a:rPr lang="en-US" sz="1400" dirty="0" smtClean="0"/>
              <a:t>Chi2</a:t>
            </a:r>
          </a:p>
          <a:p>
            <a:r>
              <a:rPr lang="en-US" sz="1400" dirty="0" err="1" smtClean="0"/>
              <a:t>dirichlet</a:t>
            </a:r>
            <a:endParaRPr lang="en-US" sz="1400" dirty="0" smtClean="0"/>
          </a:p>
          <a:p>
            <a:r>
              <a:rPr lang="en-US" sz="1400" dirty="0" smtClean="0"/>
              <a:t>Discrete</a:t>
            </a:r>
          </a:p>
          <a:p>
            <a:r>
              <a:rPr lang="en-US" sz="1400" dirty="0" smtClean="0"/>
              <a:t>Gamma</a:t>
            </a:r>
          </a:p>
          <a:p>
            <a:r>
              <a:rPr lang="en-US" sz="1400" dirty="0" smtClean="0"/>
              <a:t>Gauss</a:t>
            </a:r>
          </a:p>
          <a:p>
            <a:r>
              <a:rPr lang="en-US" sz="1400" dirty="0" err="1" smtClean="0"/>
              <a:t>gaussInvWishart</a:t>
            </a:r>
            <a:endParaRPr lang="en-US" sz="1400" dirty="0"/>
          </a:p>
          <a:p>
            <a:r>
              <a:rPr lang="en-US" sz="1400" dirty="0" smtClean="0"/>
              <a:t>invChi2</a:t>
            </a:r>
          </a:p>
          <a:p>
            <a:r>
              <a:rPr lang="en-US" sz="1400" dirty="0" err="1" smtClean="0"/>
              <a:t>invGamma</a:t>
            </a:r>
            <a:endParaRPr lang="en-US" sz="1400" dirty="0" smtClean="0"/>
          </a:p>
          <a:p>
            <a:r>
              <a:rPr lang="en-US" sz="1400" dirty="0" err="1" smtClean="0"/>
              <a:t>invWishart</a:t>
            </a:r>
            <a:endParaRPr lang="en-US" sz="1400" dirty="0" smtClean="0"/>
          </a:p>
          <a:p>
            <a:r>
              <a:rPr lang="en-US" sz="1400" dirty="0" smtClean="0"/>
              <a:t>Laplace</a:t>
            </a:r>
          </a:p>
          <a:p>
            <a:r>
              <a:rPr lang="en-US" sz="1400" dirty="0" smtClean="0"/>
              <a:t>Markov</a:t>
            </a:r>
          </a:p>
          <a:p>
            <a:r>
              <a:rPr lang="en-US" sz="1400" dirty="0" smtClean="0"/>
              <a:t>Multinomial</a:t>
            </a:r>
          </a:p>
          <a:p>
            <a:r>
              <a:rPr lang="en-US" sz="1400" dirty="0" smtClean="0"/>
              <a:t>Pareto</a:t>
            </a:r>
          </a:p>
          <a:p>
            <a:r>
              <a:rPr lang="en-US" sz="1400" dirty="0" smtClean="0"/>
              <a:t>Poisson</a:t>
            </a:r>
          </a:p>
          <a:p>
            <a:r>
              <a:rPr lang="en-US" sz="1400" dirty="0" smtClean="0"/>
              <a:t>Student</a:t>
            </a:r>
          </a:p>
          <a:p>
            <a:r>
              <a:rPr lang="en-US" sz="1400" dirty="0" smtClean="0"/>
              <a:t>Uniform</a:t>
            </a:r>
          </a:p>
          <a:p>
            <a:r>
              <a:rPr lang="en-US" sz="1400" dirty="0" err="1" smtClean="0"/>
              <a:t>Wishart</a:t>
            </a:r>
            <a:endParaRPr 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2133600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20574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2286000" y="3810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381000"/>
            <a:ext cx="3276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914400" y="1371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0800" y="2514600"/>
            <a:ext cx="990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2590800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Hmm</a:t>
            </a:r>
          </a:p>
          <a:p>
            <a:r>
              <a:rPr lang="en-US" dirty="0" err="1" smtClean="0"/>
              <a:t>Lds</a:t>
            </a:r>
            <a:endParaRPr lang="en-US" dirty="0" smtClean="0"/>
          </a:p>
          <a:p>
            <a:r>
              <a:rPr lang="en-US" dirty="0" smtClean="0"/>
              <a:t>Mix</a:t>
            </a:r>
          </a:p>
          <a:p>
            <a:r>
              <a:rPr lang="en-US" dirty="0" err="1" smtClean="0"/>
              <a:t>ppca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14800" y="2438400"/>
            <a:ext cx="1219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2514600"/>
            <a:ext cx="9428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Crf2</a:t>
            </a:r>
          </a:p>
          <a:p>
            <a:r>
              <a:rPr lang="en-US" dirty="0" err="1" smtClean="0"/>
              <a:t>Dgm</a:t>
            </a:r>
            <a:endParaRPr lang="en-US" dirty="0" smtClean="0"/>
          </a:p>
          <a:p>
            <a:r>
              <a:rPr lang="en-US" dirty="0" err="1" smtClean="0"/>
              <a:t>dgmSeq</a:t>
            </a:r>
            <a:endParaRPr lang="en-US" dirty="0" smtClean="0"/>
          </a:p>
          <a:p>
            <a:r>
              <a:rPr lang="en-US" dirty="0" err="1" smtClean="0"/>
              <a:t>Ggm</a:t>
            </a:r>
            <a:endParaRPr lang="en-US" dirty="0" smtClean="0"/>
          </a:p>
          <a:p>
            <a:r>
              <a:rPr lang="en-US" dirty="0" err="1" smtClean="0"/>
              <a:t>Mrf</a:t>
            </a:r>
            <a:endParaRPr lang="en-US" dirty="0" smtClean="0"/>
          </a:p>
          <a:p>
            <a:r>
              <a:rPr lang="en-US" dirty="0" smtClean="0"/>
              <a:t>Mrf2</a:t>
            </a:r>
          </a:p>
          <a:p>
            <a:r>
              <a:rPr lang="en-US" dirty="0" smtClean="0"/>
              <a:t>tree</a:t>
            </a:r>
          </a:p>
          <a:p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76400" y="1371600"/>
            <a:ext cx="1143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76400" y="1371600"/>
            <a:ext cx="2743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165</Words>
  <Application>Microsoft Office PowerPoint</Application>
  <PresentationFormat>On-screen Show (4:3)</PresentationFormat>
  <Paragraphs>165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UBC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murphyk</dc:creator>
  <cp:lastModifiedBy>murphyk</cp:lastModifiedBy>
  <cp:revision>23</cp:revision>
  <dcterms:created xsi:type="dcterms:W3CDTF">2010-08-26T19:40:34Z</dcterms:created>
  <dcterms:modified xsi:type="dcterms:W3CDTF">2010-10-25T18:16:32Z</dcterms:modified>
</cp:coreProperties>
</file>