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0"/>
  </p:notesMasterIdLst>
  <p:sldIdLst>
    <p:sldId id="256" r:id="rId2"/>
    <p:sldId id="517" r:id="rId3"/>
    <p:sldId id="360" r:id="rId4"/>
    <p:sldId id="474" r:id="rId5"/>
    <p:sldId id="480" r:id="rId6"/>
    <p:sldId id="341" r:id="rId7"/>
    <p:sldId id="476" r:id="rId8"/>
    <p:sldId id="475" r:id="rId9"/>
    <p:sldId id="478" r:id="rId10"/>
    <p:sldId id="479" r:id="rId11"/>
    <p:sldId id="481" r:id="rId12"/>
    <p:sldId id="482" r:id="rId13"/>
    <p:sldId id="477" r:id="rId14"/>
    <p:sldId id="525" r:id="rId15"/>
    <p:sldId id="484" r:id="rId16"/>
    <p:sldId id="486" r:id="rId17"/>
    <p:sldId id="483" r:id="rId18"/>
    <p:sldId id="488" r:id="rId19"/>
    <p:sldId id="504" r:id="rId20"/>
    <p:sldId id="505" r:id="rId21"/>
    <p:sldId id="502" r:id="rId22"/>
    <p:sldId id="491" r:id="rId23"/>
    <p:sldId id="506" r:id="rId24"/>
    <p:sldId id="507" r:id="rId25"/>
    <p:sldId id="522" r:id="rId26"/>
    <p:sldId id="521" r:id="rId27"/>
    <p:sldId id="530" r:id="rId28"/>
    <p:sldId id="531" r:id="rId29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4B870F-3E31-490F-8FA9-AF45F14461A2}">
          <p14:sldIdLst>
            <p14:sldId id="256"/>
            <p14:sldId id="517"/>
            <p14:sldId id="360"/>
            <p14:sldId id="474"/>
            <p14:sldId id="480"/>
            <p14:sldId id="341"/>
            <p14:sldId id="476"/>
            <p14:sldId id="475"/>
            <p14:sldId id="478"/>
            <p14:sldId id="479"/>
            <p14:sldId id="481"/>
            <p14:sldId id="482"/>
            <p14:sldId id="477"/>
            <p14:sldId id="525"/>
            <p14:sldId id="484"/>
            <p14:sldId id="486"/>
            <p14:sldId id="483"/>
            <p14:sldId id="488"/>
            <p14:sldId id="504"/>
            <p14:sldId id="505"/>
            <p14:sldId id="502"/>
            <p14:sldId id="491"/>
            <p14:sldId id="506"/>
            <p14:sldId id="507"/>
            <p14:sldId id="522"/>
            <p14:sldId id="521"/>
            <p14:sldId id="530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 Keushkerian" initials="SK" lastIdx="3" clrIdx="0">
    <p:extLst>
      <p:ext uri="{19B8F6BF-5375-455C-9EA6-DF929625EA0E}">
        <p15:presenceInfo xmlns:p15="http://schemas.microsoft.com/office/powerpoint/2012/main" userId="830e91205a3ce0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82426-80D1-415C-9456-5E97B63EC72C}" v="43" dt="2022-09-13T21:49:15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74" autoAdjust="0"/>
  </p:normalViewPr>
  <p:slideViewPr>
    <p:cSldViewPr snapToGrid="0">
      <p:cViewPr varScale="1">
        <p:scale>
          <a:sx n="72" d="100"/>
          <a:sy n="72" d="100"/>
        </p:scale>
        <p:origin x="9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 Keushkerian" userId="830e91205a3ce052" providerId="LiveId" clId="{3E4EB605-E8C5-4A76-9E6C-317421A54648}"/>
    <pc:docChg chg="undo custSel addSld delSld modSld sldOrd modSection">
      <pc:chgData name="Suren Keushkerian" userId="830e91205a3ce052" providerId="LiveId" clId="{3E4EB605-E8C5-4A76-9E6C-317421A54648}" dt="2021-04-26T22:20:03.211" v="1557" actId="6549"/>
      <pc:docMkLst>
        <pc:docMk/>
      </pc:docMkLst>
      <pc:sldChg chg="modSp mod">
        <pc:chgData name="Suren Keushkerian" userId="830e91205a3ce052" providerId="LiveId" clId="{3E4EB605-E8C5-4A76-9E6C-317421A54648}" dt="2021-04-23T22:44:02.453" v="8" actId="20577"/>
        <pc:sldMkLst>
          <pc:docMk/>
          <pc:sldMk cId="271315429" sldId="256"/>
        </pc:sldMkLst>
        <pc:spChg chg="mod">
          <ac:chgData name="Suren Keushkerian" userId="830e91205a3ce052" providerId="LiveId" clId="{3E4EB605-E8C5-4A76-9E6C-317421A54648}" dt="2021-04-23T22:44:02.453" v="8" actId="20577"/>
          <ac:spMkLst>
            <pc:docMk/>
            <pc:sldMk cId="271315429" sldId="256"/>
            <ac:spMk id="2" creationId="{1955E127-CCEB-485E-B8E5-A0280391B477}"/>
          </ac:spMkLst>
        </pc:spChg>
      </pc:sldChg>
      <pc:sldChg chg="modSp mod">
        <pc:chgData name="Suren Keushkerian" userId="830e91205a3ce052" providerId="LiveId" clId="{3E4EB605-E8C5-4A76-9E6C-317421A54648}" dt="2021-04-26T21:01:25.047" v="489" actId="20577"/>
        <pc:sldMkLst>
          <pc:docMk/>
          <pc:sldMk cId="3902196563" sldId="341"/>
        </pc:sldMkLst>
        <pc:spChg chg="mod">
          <ac:chgData name="Suren Keushkerian" userId="830e91205a3ce052" providerId="LiveId" clId="{3E4EB605-E8C5-4A76-9E6C-317421A54648}" dt="2021-04-26T21:01:25.047" v="489" actId="20577"/>
          <ac:spMkLst>
            <pc:docMk/>
            <pc:sldMk cId="3902196563" sldId="341"/>
            <ac:spMk id="6" creationId="{6C1B6627-C107-4CD9-A2DD-0416ADBC189B}"/>
          </ac:spMkLst>
        </pc:spChg>
      </pc:sldChg>
      <pc:sldChg chg="modSp mod">
        <pc:chgData name="Suren Keushkerian" userId="830e91205a3ce052" providerId="LiveId" clId="{3E4EB605-E8C5-4A76-9E6C-317421A54648}" dt="2021-04-26T20:58:36.119" v="461" actId="255"/>
        <pc:sldMkLst>
          <pc:docMk/>
          <pc:sldMk cId="1096358992" sldId="360"/>
        </pc:sldMkLst>
        <pc:spChg chg="mod">
          <ac:chgData name="Suren Keushkerian" userId="830e91205a3ce052" providerId="LiveId" clId="{3E4EB605-E8C5-4A76-9E6C-317421A54648}" dt="2021-04-26T20:57:03.731" v="460" actId="14100"/>
          <ac:spMkLst>
            <pc:docMk/>
            <pc:sldMk cId="1096358992" sldId="360"/>
            <ac:spMk id="2" creationId="{AD4E8C92-686E-4AFE-9C5D-DAD060AC92E0}"/>
          </ac:spMkLst>
        </pc:spChg>
        <pc:spChg chg="mod">
          <ac:chgData name="Suren Keushkerian" userId="830e91205a3ce052" providerId="LiveId" clId="{3E4EB605-E8C5-4A76-9E6C-317421A54648}" dt="2021-04-26T20:58:36.119" v="461" actId="255"/>
          <ac:spMkLst>
            <pc:docMk/>
            <pc:sldMk cId="1096358992" sldId="360"/>
            <ac:spMk id="10" creationId="{DC1C75A0-F009-415E-B7B9-D85D44464DEC}"/>
          </ac:spMkLst>
        </pc:spChg>
      </pc:sldChg>
      <pc:sldChg chg="modSp mod">
        <pc:chgData name="Suren Keushkerian" userId="830e91205a3ce052" providerId="LiveId" clId="{3E4EB605-E8C5-4A76-9E6C-317421A54648}" dt="2021-04-26T22:01:17.798" v="1223" actId="790"/>
        <pc:sldMkLst>
          <pc:docMk/>
          <pc:sldMk cId="3957542671" sldId="371"/>
        </pc:sldMkLst>
        <pc:spChg chg="mod">
          <ac:chgData name="Suren Keushkerian" userId="830e91205a3ce052" providerId="LiveId" clId="{3E4EB605-E8C5-4A76-9E6C-317421A54648}" dt="2021-04-26T22:01:17.798" v="1223" actId="790"/>
          <ac:spMkLst>
            <pc:docMk/>
            <pc:sldMk cId="3957542671" sldId="371"/>
            <ac:spMk id="19" creationId="{662C69B7-B32E-4811-98A2-7F7F83C08C72}"/>
          </ac:spMkLst>
        </pc:spChg>
      </pc:sldChg>
      <pc:sldChg chg="modSp del mod">
        <pc:chgData name="Suren Keushkerian" userId="830e91205a3ce052" providerId="LiveId" clId="{3E4EB605-E8C5-4A76-9E6C-317421A54648}" dt="2021-04-26T21:29:45.418" v="733" actId="47"/>
        <pc:sldMkLst>
          <pc:docMk/>
          <pc:sldMk cId="2158953847" sldId="410"/>
        </pc:sldMkLst>
        <pc:picChg chg="mod">
          <ac:chgData name="Suren Keushkerian" userId="830e91205a3ce052" providerId="LiveId" clId="{3E4EB605-E8C5-4A76-9E6C-317421A54648}" dt="2021-04-26T21:29:34.287" v="732" actId="1076"/>
          <ac:picMkLst>
            <pc:docMk/>
            <pc:sldMk cId="2158953847" sldId="410"/>
            <ac:picMk id="7" creationId="{6D21181C-C573-46E7-93B3-83C1EC7816FC}"/>
          </ac:picMkLst>
        </pc:picChg>
      </pc:sldChg>
      <pc:sldChg chg="modSp">
        <pc:chgData name="Suren Keushkerian" userId="830e91205a3ce052" providerId="LiveId" clId="{3E4EB605-E8C5-4A76-9E6C-317421A54648}" dt="2021-04-26T22:02:56.066" v="1352" actId="790"/>
        <pc:sldMkLst>
          <pc:docMk/>
          <pc:sldMk cId="4264892283" sldId="483"/>
        </pc:sldMkLst>
        <pc:spChg chg="mod">
          <ac:chgData name="Suren Keushkerian" userId="830e91205a3ce052" providerId="LiveId" clId="{3E4EB605-E8C5-4A76-9E6C-317421A54648}" dt="2021-04-26T22:02:56.066" v="1352" actId="790"/>
          <ac:spMkLst>
            <pc:docMk/>
            <pc:sldMk cId="4264892283" sldId="483"/>
            <ac:spMk id="4" creationId="{DC4F96AB-3129-4790-97D7-6C536878387D}"/>
          </ac:spMkLst>
        </pc:spChg>
      </pc:sldChg>
      <pc:sldChg chg="modSp mod ord modAnim">
        <pc:chgData name="Suren Keushkerian" userId="830e91205a3ce052" providerId="LiveId" clId="{3E4EB605-E8C5-4A76-9E6C-317421A54648}" dt="2021-04-26T21:11:02.597" v="697" actId="115"/>
        <pc:sldMkLst>
          <pc:docMk/>
          <pc:sldMk cId="102603907" sldId="484"/>
        </pc:sldMkLst>
        <pc:spChg chg="mod">
          <ac:chgData name="Suren Keushkerian" userId="830e91205a3ce052" providerId="LiveId" clId="{3E4EB605-E8C5-4A76-9E6C-317421A54648}" dt="2021-04-26T21:11:02.597" v="697" actId="115"/>
          <ac:spMkLst>
            <pc:docMk/>
            <pc:sldMk cId="102603907" sldId="484"/>
            <ac:spMk id="6" creationId="{B504FFC2-837D-477B-BCDB-778A9843B973}"/>
          </ac:spMkLst>
        </pc:spChg>
      </pc:sldChg>
      <pc:sldChg chg="ord">
        <pc:chgData name="Suren Keushkerian" userId="830e91205a3ce052" providerId="LiveId" clId="{3E4EB605-E8C5-4A76-9E6C-317421A54648}" dt="2021-04-26T21:09:31.865" v="599"/>
        <pc:sldMkLst>
          <pc:docMk/>
          <pc:sldMk cId="236085475" sldId="486"/>
        </pc:sldMkLst>
      </pc:sldChg>
      <pc:sldChg chg="del">
        <pc:chgData name="Suren Keushkerian" userId="830e91205a3ce052" providerId="LiveId" clId="{3E4EB605-E8C5-4A76-9E6C-317421A54648}" dt="2021-04-26T21:11:30.803" v="698" actId="47"/>
        <pc:sldMkLst>
          <pc:docMk/>
          <pc:sldMk cId="4254755618" sldId="487"/>
        </pc:sldMkLst>
      </pc:sldChg>
      <pc:sldChg chg="addSp delSp modSp mod">
        <pc:chgData name="Suren Keushkerian" userId="830e91205a3ce052" providerId="LiveId" clId="{3E4EB605-E8C5-4A76-9E6C-317421A54648}" dt="2021-04-26T20:39:52.104" v="198" actId="1076"/>
        <pc:sldMkLst>
          <pc:docMk/>
          <pc:sldMk cId="1155818089" sldId="496"/>
        </pc:sldMkLst>
        <pc:spChg chg="mod">
          <ac:chgData name="Suren Keushkerian" userId="830e91205a3ce052" providerId="LiveId" clId="{3E4EB605-E8C5-4A76-9E6C-317421A54648}" dt="2021-04-26T20:34:39.226" v="94" actId="14100"/>
          <ac:spMkLst>
            <pc:docMk/>
            <pc:sldMk cId="1155818089" sldId="496"/>
            <ac:spMk id="2" creationId="{AD4E8C92-686E-4AFE-9C5D-DAD060AC92E0}"/>
          </ac:spMkLst>
        </pc:spChg>
        <pc:spChg chg="add mod">
          <ac:chgData name="Suren Keushkerian" userId="830e91205a3ce052" providerId="LiveId" clId="{3E4EB605-E8C5-4A76-9E6C-317421A54648}" dt="2021-04-26T20:35:17.245" v="102" actId="1076"/>
          <ac:spMkLst>
            <pc:docMk/>
            <pc:sldMk cId="1155818089" sldId="496"/>
            <ac:spMk id="4" creationId="{138D7CD8-2D26-48E8-8DD3-C4CCDD179FE6}"/>
          </ac:spMkLst>
        </pc:spChg>
        <pc:spChg chg="mod">
          <ac:chgData name="Suren Keushkerian" userId="830e91205a3ce052" providerId="LiveId" clId="{3E4EB605-E8C5-4A76-9E6C-317421A54648}" dt="2021-04-26T20:35:13.427" v="101" actId="1076"/>
          <ac:spMkLst>
            <pc:docMk/>
            <pc:sldMk cId="1155818089" sldId="496"/>
            <ac:spMk id="13" creationId="{C1DCF865-BABE-476A-9827-60864EBEBD5B}"/>
          </ac:spMkLst>
        </pc:spChg>
        <pc:spChg chg="mod">
          <ac:chgData name="Suren Keushkerian" userId="830e91205a3ce052" providerId="LiveId" clId="{3E4EB605-E8C5-4A76-9E6C-317421A54648}" dt="2021-04-26T20:35:47.209" v="103" actId="1076"/>
          <ac:spMkLst>
            <pc:docMk/>
            <pc:sldMk cId="1155818089" sldId="496"/>
            <ac:spMk id="15" creationId="{74E1C483-8665-4478-BC37-453604BCA2F8}"/>
          </ac:spMkLst>
        </pc:spChg>
        <pc:spChg chg="add mod">
          <ac:chgData name="Suren Keushkerian" userId="830e91205a3ce052" providerId="LiveId" clId="{3E4EB605-E8C5-4A76-9E6C-317421A54648}" dt="2021-04-26T20:37:24.323" v="179" actId="1076"/>
          <ac:spMkLst>
            <pc:docMk/>
            <pc:sldMk cId="1155818089" sldId="496"/>
            <ac:spMk id="22" creationId="{26BF146E-7BE6-42DA-ADA4-5AC48267F709}"/>
          </ac:spMkLst>
        </pc:spChg>
        <pc:spChg chg="del mod topLvl">
          <ac:chgData name="Suren Keushkerian" userId="830e91205a3ce052" providerId="LiveId" clId="{3E4EB605-E8C5-4A76-9E6C-317421A54648}" dt="2021-04-26T20:39:48.488" v="197" actId="478"/>
          <ac:spMkLst>
            <pc:docMk/>
            <pc:sldMk cId="1155818089" sldId="496"/>
            <ac:spMk id="26" creationId="{6354E752-C633-48A8-9617-3A7716F62A5C}"/>
          </ac:spMkLst>
        </pc:spChg>
        <pc:spChg chg="mod">
          <ac:chgData name="Suren Keushkerian" userId="830e91205a3ce052" providerId="LiveId" clId="{3E4EB605-E8C5-4A76-9E6C-317421A54648}" dt="2021-04-26T20:37:46.186" v="183" actId="1076"/>
          <ac:spMkLst>
            <pc:docMk/>
            <pc:sldMk cId="1155818089" sldId="496"/>
            <ac:spMk id="30" creationId="{BA2222E0-4645-47F2-AD48-FE90EAE356BD}"/>
          </ac:spMkLst>
        </pc:spChg>
        <pc:grpChg chg="add del mod">
          <ac:chgData name="Suren Keushkerian" userId="830e91205a3ce052" providerId="LiveId" clId="{3E4EB605-E8C5-4A76-9E6C-317421A54648}" dt="2021-04-26T20:39:48.488" v="197" actId="478"/>
          <ac:grpSpMkLst>
            <pc:docMk/>
            <pc:sldMk cId="1155818089" sldId="496"/>
            <ac:grpSpMk id="23" creationId="{9861E460-B442-4651-92F6-8A74A8765D5E}"/>
          </ac:grpSpMkLst>
        </pc:grpChg>
        <pc:picChg chg="del">
          <ac:chgData name="Suren Keushkerian" userId="830e91205a3ce052" providerId="LiveId" clId="{3E4EB605-E8C5-4A76-9E6C-317421A54648}" dt="2021-04-26T20:39:43.337" v="194" actId="478"/>
          <ac:picMkLst>
            <pc:docMk/>
            <pc:sldMk cId="1155818089" sldId="496"/>
            <ac:picMk id="7" creationId="{1BB5E14B-968A-4821-A3B3-28DB9F40A58F}"/>
          </ac:picMkLst>
        </pc:picChg>
        <pc:picChg chg="mod topLvl">
          <ac:chgData name="Suren Keushkerian" userId="830e91205a3ce052" providerId="LiveId" clId="{3E4EB605-E8C5-4A76-9E6C-317421A54648}" dt="2021-04-26T20:39:52.104" v="198" actId="1076"/>
          <ac:picMkLst>
            <pc:docMk/>
            <pc:sldMk cId="1155818089" sldId="496"/>
            <ac:picMk id="24" creationId="{25F6707A-D0D5-424E-989C-9D543D10166A}"/>
          </ac:picMkLst>
        </pc:picChg>
        <pc:cxnChg chg="mod">
          <ac:chgData name="Suren Keushkerian" userId="830e91205a3ce052" providerId="LiveId" clId="{3E4EB605-E8C5-4A76-9E6C-317421A54648}" dt="2021-04-26T20:35:13.427" v="101" actId="1076"/>
          <ac:cxnSpMkLst>
            <pc:docMk/>
            <pc:sldMk cId="1155818089" sldId="496"/>
            <ac:cxnSpMk id="17" creationId="{044AC46F-A71E-40A0-A86C-2F02EC25E82A}"/>
          </ac:cxnSpMkLst>
        </pc:cxnChg>
        <pc:cxnChg chg="mod">
          <ac:chgData name="Suren Keushkerian" userId="830e91205a3ce052" providerId="LiveId" clId="{3E4EB605-E8C5-4A76-9E6C-317421A54648}" dt="2021-04-26T20:35:47.209" v="103" actId="1076"/>
          <ac:cxnSpMkLst>
            <pc:docMk/>
            <pc:sldMk cId="1155818089" sldId="496"/>
            <ac:cxnSpMk id="19" creationId="{CB38DF44-0CFC-4777-8F05-DAA6DD4FFC49}"/>
          </ac:cxnSpMkLst>
        </pc:cxnChg>
        <pc:cxnChg chg="mod">
          <ac:chgData name="Suren Keushkerian" userId="830e91205a3ce052" providerId="LiveId" clId="{3E4EB605-E8C5-4A76-9E6C-317421A54648}" dt="2021-04-26T20:39:43.337" v="194" actId="478"/>
          <ac:cxnSpMkLst>
            <pc:docMk/>
            <pc:sldMk cId="1155818089" sldId="496"/>
            <ac:cxnSpMk id="27" creationId="{FCF41872-0C5A-4DDA-92D8-F0E3D9C3752F}"/>
          </ac:cxnSpMkLst>
        </pc:cxnChg>
        <pc:cxnChg chg="mod">
          <ac:chgData name="Suren Keushkerian" userId="830e91205a3ce052" providerId="LiveId" clId="{3E4EB605-E8C5-4A76-9E6C-317421A54648}" dt="2021-04-26T20:39:43.337" v="194" actId="478"/>
          <ac:cxnSpMkLst>
            <pc:docMk/>
            <pc:sldMk cId="1155818089" sldId="496"/>
            <ac:cxnSpMk id="29" creationId="{C9BDFD02-F020-4F1B-A0EC-7F7D63F974D1}"/>
          </ac:cxnSpMkLst>
        </pc:cxnChg>
      </pc:sldChg>
      <pc:sldChg chg="modSp mod">
        <pc:chgData name="Suren Keushkerian" userId="830e91205a3ce052" providerId="LiveId" clId="{3E4EB605-E8C5-4A76-9E6C-317421A54648}" dt="2021-04-26T20:38:25.215" v="190" actId="1076"/>
        <pc:sldMkLst>
          <pc:docMk/>
          <pc:sldMk cId="3047561215" sldId="497"/>
        </pc:sldMkLst>
        <pc:spChg chg="mod">
          <ac:chgData name="Suren Keushkerian" userId="830e91205a3ce052" providerId="LiveId" clId="{3E4EB605-E8C5-4A76-9E6C-317421A54648}" dt="2021-04-26T20:38:23.503" v="189" actId="1076"/>
          <ac:spMkLst>
            <pc:docMk/>
            <pc:sldMk cId="3047561215" sldId="497"/>
            <ac:spMk id="5" creationId="{D925A5A4-9C20-473D-9A05-3DA1C8C46ABC}"/>
          </ac:spMkLst>
        </pc:spChg>
        <pc:picChg chg="mod">
          <ac:chgData name="Suren Keushkerian" userId="830e91205a3ce052" providerId="LiveId" clId="{3E4EB605-E8C5-4A76-9E6C-317421A54648}" dt="2021-04-26T20:38:25.215" v="190" actId="1076"/>
          <ac:picMkLst>
            <pc:docMk/>
            <pc:sldMk cId="3047561215" sldId="497"/>
            <ac:picMk id="7" creationId="{6F5C9109-399B-4EA5-A323-4E0A042DF003}"/>
          </ac:picMkLst>
        </pc:picChg>
      </pc:sldChg>
      <pc:sldChg chg="addSp delSp modSp mod setBg modAnim setClrOvrMap">
        <pc:chgData name="Suren Keushkerian" userId="830e91205a3ce052" providerId="LiveId" clId="{3E4EB605-E8C5-4A76-9E6C-317421A54648}" dt="2021-04-26T22:01:57.406" v="1269" actId="790"/>
        <pc:sldMkLst>
          <pc:docMk/>
          <pc:sldMk cId="1266012877" sldId="499"/>
        </pc:sldMkLst>
        <pc:spChg chg="mod ord">
          <ac:chgData name="Suren Keushkerian" userId="830e91205a3ce052" providerId="LiveId" clId="{3E4EB605-E8C5-4A76-9E6C-317421A54648}" dt="2021-04-26T22:01:57.406" v="1269" actId="790"/>
          <ac:spMkLst>
            <pc:docMk/>
            <pc:sldMk cId="1266012877" sldId="499"/>
            <ac:spMk id="4" creationId="{3E449E52-B7B2-4A55-A75B-ACD4E5085639}"/>
          </ac:spMkLst>
        </pc:spChg>
        <pc:spChg chg="mod ord">
          <ac:chgData name="Suren Keushkerian" userId="830e91205a3ce052" providerId="LiveId" clId="{3E4EB605-E8C5-4A76-9E6C-317421A54648}" dt="2021-04-26T22:01:17.845" v="1224" actId="790"/>
          <ac:spMkLst>
            <pc:docMk/>
            <pc:sldMk cId="1266012877" sldId="499"/>
            <ac:spMk id="8" creationId="{F575C42D-C881-4801-936B-60896D67F4B8}"/>
          </ac:spMkLst>
        </pc:spChg>
        <pc:spChg chg="add del">
          <ac:chgData name="Suren Keushkerian" userId="830e91205a3ce052" providerId="LiveId" clId="{3E4EB605-E8C5-4A76-9E6C-317421A54648}" dt="2021-04-26T20:40:12.301" v="201" actId="26606"/>
          <ac:spMkLst>
            <pc:docMk/>
            <pc:sldMk cId="1266012877" sldId="499"/>
            <ac:spMk id="13" creationId="{AFA67CD3-AB4E-4A7A-BEB8-53C445D8C44E}"/>
          </ac:spMkLst>
        </pc:spChg>
        <pc:spChg chg="add del">
          <ac:chgData name="Suren Keushkerian" userId="830e91205a3ce052" providerId="LiveId" clId="{3E4EB605-E8C5-4A76-9E6C-317421A54648}" dt="2021-04-26T20:40:12.301" v="201" actId="26606"/>
          <ac:spMkLst>
            <pc:docMk/>
            <pc:sldMk cId="1266012877" sldId="499"/>
            <ac:spMk id="17" creationId="{339C8D78-A644-462F-B674-F440635E5353}"/>
          </ac:spMkLst>
        </pc:spChg>
        <pc:spChg chg="add">
          <ac:chgData name="Suren Keushkerian" userId="830e91205a3ce052" providerId="LiveId" clId="{3E4EB605-E8C5-4A76-9E6C-317421A54648}" dt="2021-04-26T20:40:12.332" v="202" actId="26606"/>
          <ac:spMkLst>
            <pc:docMk/>
            <pc:sldMk cId="1266012877" sldId="499"/>
            <ac:spMk id="24" creationId="{D7A453D2-15D8-4403-815F-291FA16340D9}"/>
          </ac:spMkLst>
        </pc:spChg>
        <pc:spChg chg="add">
          <ac:chgData name="Suren Keushkerian" userId="830e91205a3ce052" providerId="LiveId" clId="{3E4EB605-E8C5-4A76-9E6C-317421A54648}" dt="2021-04-26T20:40:12.332" v="202" actId="26606"/>
          <ac:spMkLst>
            <pc:docMk/>
            <pc:sldMk cId="1266012877" sldId="499"/>
            <ac:spMk id="25" creationId="{B8114C98-A349-4111-A123-E8EAB86ABE30}"/>
          </ac:spMkLst>
        </pc:spChg>
        <pc:spChg chg="add">
          <ac:chgData name="Suren Keushkerian" userId="830e91205a3ce052" providerId="LiveId" clId="{3E4EB605-E8C5-4A76-9E6C-317421A54648}" dt="2021-04-26T20:40:12.332" v="202" actId="26606"/>
          <ac:spMkLst>
            <pc:docMk/>
            <pc:sldMk cId="1266012877" sldId="499"/>
            <ac:spMk id="26" creationId="{8161EA6B-09CA-445B-AB0D-8DF76FA92DEF}"/>
          </ac:spMkLst>
        </pc:spChg>
        <pc:spChg chg="add">
          <ac:chgData name="Suren Keushkerian" userId="830e91205a3ce052" providerId="LiveId" clId="{3E4EB605-E8C5-4A76-9E6C-317421A54648}" dt="2021-04-26T20:40:12.332" v="202" actId="26606"/>
          <ac:spMkLst>
            <pc:docMk/>
            <pc:sldMk cId="1266012877" sldId="499"/>
            <ac:spMk id="39" creationId="{E2D3D3F2-ABBB-4453-B1C5-1BEBF7E4DD56}"/>
          </ac:spMkLst>
        </pc:spChg>
        <pc:grpChg chg="add">
          <ac:chgData name="Suren Keushkerian" userId="830e91205a3ce052" providerId="LiveId" clId="{3E4EB605-E8C5-4A76-9E6C-317421A54648}" dt="2021-04-26T20:40:12.332" v="202" actId="26606"/>
          <ac:grpSpMkLst>
            <pc:docMk/>
            <pc:sldMk cId="1266012877" sldId="499"/>
            <ac:grpSpMk id="27" creationId="{670FB431-AE18-414D-92F4-1D12D1991152}"/>
          </ac:grpSpMkLst>
        </pc:grpChg>
        <pc:grpChg chg="add">
          <ac:chgData name="Suren Keushkerian" userId="830e91205a3ce052" providerId="LiveId" clId="{3E4EB605-E8C5-4A76-9E6C-317421A54648}" dt="2021-04-26T20:40:12.332" v="202" actId="26606"/>
          <ac:grpSpMkLst>
            <pc:docMk/>
            <pc:sldMk cId="1266012877" sldId="499"/>
            <ac:grpSpMk id="32" creationId="{1EA1DAFF-CECA-492F-BFA1-22C64956B8D9}"/>
          </ac:grpSpMkLst>
        </pc:grpChg>
        <pc:grpChg chg="add">
          <ac:chgData name="Suren Keushkerian" userId="830e91205a3ce052" providerId="LiveId" clId="{3E4EB605-E8C5-4A76-9E6C-317421A54648}" dt="2021-04-26T20:40:12.332" v="202" actId="26606"/>
          <ac:grpSpMkLst>
            <pc:docMk/>
            <pc:sldMk cId="1266012877" sldId="499"/>
            <ac:grpSpMk id="33" creationId="{AF19A774-30A5-488B-9BAF-629C6440294E}"/>
          </ac:grpSpMkLst>
        </pc:grpChg>
        <pc:grpChg chg="add">
          <ac:chgData name="Suren Keushkerian" userId="830e91205a3ce052" providerId="LiveId" clId="{3E4EB605-E8C5-4A76-9E6C-317421A54648}" dt="2021-04-26T20:40:12.332" v="202" actId="26606"/>
          <ac:grpSpMkLst>
            <pc:docMk/>
            <pc:sldMk cId="1266012877" sldId="499"/>
            <ac:grpSpMk id="41" creationId="{8214E4A5-A0D2-42C4-8D14-D2A7E495F041}"/>
          </ac:grpSpMkLst>
        </pc:grpChg>
        <pc:picChg chg="add del mod">
          <ac:chgData name="Suren Keushkerian" userId="830e91205a3ce052" providerId="LiveId" clId="{3E4EB605-E8C5-4A76-9E6C-317421A54648}" dt="2021-04-26T20:39:00.659" v="193" actId="478"/>
          <ac:picMkLst>
            <pc:docMk/>
            <pc:sldMk cId="1266012877" sldId="499"/>
            <ac:picMk id="5" creationId="{3EF0C8AE-2C98-4617-BBCF-8D68B146EA56}"/>
          </ac:picMkLst>
        </pc:picChg>
        <pc:picChg chg="add mod">
          <ac:chgData name="Suren Keushkerian" userId="830e91205a3ce052" providerId="LiveId" clId="{3E4EB605-E8C5-4A76-9E6C-317421A54648}" dt="2021-04-26T20:40:55.881" v="218" actId="1076"/>
          <ac:picMkLst>
            <pc:docMk/>
            <pc:sldMk cId="1266012877" sldId="499"/>
            <ac:picMk id="6" creationId="{5AF9FEA6-B6E1-4A01-A92B-E4433FDEA8B4}"/>
          </ac:picMkLst>
        </pc:picChg>
        <pc:picChg chg="add del">
          <ac:chgData name="Suren Keushkerian" userId="830e91205a3ce052" providerId="LiveId" clId="{3E4EB605-E8C5-4A76-9E6C-317421A54648}" dt="2021-04-26T20:40:12.301" v="201" actId="26606"/>
          <ac:picMkLst>
            <pc:docMk/>
            <pc:sldMk cId="1266012877" sldId="499"/>
            <ac:picMk id="15" creationId="{07CF545F-9C2E-4446-97CD-AD92990C2B68}"/>
          </ac:picMkLst>
        </pc:picChg>
      </pc:sldChg>
      <pc:sldChg chg="del">
        <pc:chgData name="Suren Keushkerian" userId="830e91205a3ce052" providerId="LiveId" clId="{3E4EB605-E8C5-4A76-9E6C-317421A54648}" dt="2021-04-26T20:51:21.656" v="406" actId="47"/>
        <pc:sldMkLst>
          <pc:docMk/>
          <pc:sldMk cId="596715960" sldId="500"/>
        </pc:sldMkLst>
      </pc:sldChg>
      <pc:sldChg chg="addSp modSp mod setBg modAnim setClrOvrMap">
        <pc:chgData name="Suren Keushkerian" userId="830e91205a3ce052" providerId="LiveId" clId="{3E4EB605-E8C5-4A76-9E6C-317421A54648}" dt="2021-04-26T22:02:45.253" v="1344" actId="790"/>
        <pc:sldMkLst>
          <pc:docMk/>
          <pc:sldMk cId="1260086536" sldId="501"/>
        </pc:sldMkLst>
        <pc:spChg chg="mod">
          <ac:chgData name="Suren Keushkerian" userId="830e91205a3ce052" providerId="LiveId" clId="{3E4EB605-E8C5-4A76-9E6C-317421A54648}" dt="2021-04-26T20:54:07.258" v="429" actId="1076"/>
          <ac:spMkLst>
            <pc:docMk/>
            <pc:sldMk cId="1260086536" sldId="501"/>
            <ac:spMk id="3" creationId="{BF4AE4C1-469E-40DC-AD22-236AB25373D2}"/>
          </ac:spMkLst>
        </pc:spChg>
        <pc:spChg chg="mod ord">
          <ac:chgData name="Suren Keushkerian" userId="830e91205a3ce052" providerId="LiveId" clId="{3E4EB605-E8C5-4A76-9E6C-317421A54648}" dt="2021-04-26T22:02:45.253" v="1344" actId="790"/>
          <ac:spMkLst>
            <pc:docMk/>
            <pc:sldMk cId="1260086536" sldId="501"/>
            <ac:spMk id="6" creationId="{254254AC-DE05-4C56-BDBD-DCBCF2ADF32D}"/>
          </ac:spMkLst>
        </pc:spChg>
        <pc:spChg chg="add">
          <ac:chgData name="Suren Keushkerian" userId="830e91205a3ce052" providerId="LiveId" clId="{3E4EB605-E8C5-4A76-9E6C-317421A54648}" dt="2021-04-26T20:53:34.360" v="419" actId="26606"/>
          <ac:spMkLst>
            <pc:docMk/>
            <pc:sldMk cId="1260086536" sldId="501"/>
            <ac:spMk id="11" creationId="{55006F82-50D2-401C-BE85-FFEA1C1963DC}"/>
          </ac:spMkLst>
        </pc:spChg>
        <pc:spChg chg="add">
          <ac:chgData name="Suren Keushkerian" userId="830e91205a3ce052" providerId="LiveId" clId="{3E4EB605-E8C5-4A76-9E6C-317421A54648}" dt="2021-04-26T20:53:34.360" v="419" actId="26606"/>
          <ac:spMkLst>
            <pc:docMk/>
            <pc:sldMk cId="1260086536" sldId="501"/>
            <ac:spMk id="13" creationId="{32034F32-09B4-47B4-B550-1F1CE3D538CB}"/>
          </ac:spMkLst>
        </pc:spChg>
        <pc:spChg chg="add">
          <ac:chgData name="Suren Keushkerian" userId="830e91205a3ce052" providerId="LiveId" clId="{3E4EB605-E8C5-4A76-9E6C-317421A54648}" dt="2021-04-26T20:53:34.360" v="419" actId="26606"/>
          <ac:spMkLst>
            <pc:docMk/>
            <pc:sldMk cId="1260086536" sldId="501"/>
            <ac:spMk id="29" creationId="{4FCECCE4-3046-4A76-B4C0-767A6251C6EA}"/>
          </ac:spMkLst>
        </pc:spChg>
        <pc:spChg chg="add">
          <ac:chgData name="Suren Keushkerian" userId="830e91205a3ce052" providerId="LiveId" clId="{3E4EB605-E8C5-4A76-9E6C-317421A54648}" dt="2021-04-26T20:53:34.360" v="419" actId="26606"/>
          <ac:spMkLst>
            <pc:docMk/>
            <pc:sldMk cId="1260086536" sldId="501"/>
            <ac:spMk id="37" creationId="{096F20E2-F42F-4B71-8BC5-478533FE166C}"/>
          </ac:spMkLst>
        </pc:spChg>
        <pc:grpChg chg="add">
          <ac:chgData name="Suren Keushkerian" userId="830e91205a3ce052" providerId="LiveId" clId="{3E4EB605-E8C5-4A76-9E6C-317421A54648}" dt="2021-04-26T20:53:34.360" v="419" actId="26606"/>
          <ac:grpSpMkLst>
            <pc:docMk/>
            <pc:sldMk cId="1260086536" sldId="501"/>
            <ac:grpSpMk id="15" creationId="{CC4957C1-1143-4003-A56D-4606B0B58FC1}"/>
          </ac:grpSpMkLst>
        </pc:grpChg>
        <pc:grpChg chg="add">
          <ac:chgData name="Suren Keushkerian" userId="830e91205a3ce052" providerId="LiveId" clId="{3E4EB605-E8C5-4A76-9E6C-317421A54648}" dt="2021-04-26T20:53:34.360" v="419" actId="26606"/>
          <ac:grpSpMkLst>
            <pc:docMk/>
            <pc:sldMk cId="1260086536" sldId="501"/>
            <ac:grpSpMk id="23" creationId="{2219C598-7B69-490E-97B6-4E4DC4964FCA}"/>
          </ac:grpSpMkLst>
        </pc:grpChg>
        <pc:grpChg chg="add">
          <ac:chgData name="Suren Keushkerian" userId="830e91205a3ce052" providerId="LiveId" clId="{3E4EB605-E8C5-4A76-9E6C-317421A54648}" dt="2021-04-26T20:53:34.360" v="419" actId="26606"/>
          <ac:grpSpMkLst>
            <pc:docMk/>
            <pc:sldMk cId="1260086536" sldId="501"/>
            <ac:grpSpMk id="31" creationId="{D6F309B0-04E5-4883-9605-1364452C68CF}"/>
          </ac:grpSpMkLst>
        </pc:grpChg>
        <pc:grpChg chg="add">
          <ac:chgData name="Suren Keushkerian" userId="830e91205a3ce052" providerId="LiveId" clId="{3E4EB605-E8C5-4A76-9E6C-317421A54648}" dt="2021-04-26T20:53:34.360" v="419" actId="26606"/>
          <ac:grpSpMkLst>
            <pc:docMk/>
            <pc:sldMk cId="1260086536" sldId="501"/>
            <ac:grpSpMk id="39" creationId="{34039184-A11C-46AE-854D-8B229443609D}"/>
          </ac:grpSpMkLst>
        </pc:grpChg>
        <pc:picChg chg="add mod ord">
          <ac:chgData name="Suren Keushkerian" userId="830e91205a3ce052" providerId="LiveId" clId="{3E4EB605-E8C5-4A76-9E6C-317421A54648}" dt="2021-04-26T20:53:34.360" v="419" actId="26606"/>
          <ac:picMkLst>
            <pc:docMk/>
            <pc:sldMk cId="1260086536" sldId="501"/>
            <ac:picMk id="4" creationId="{A4420FC8-4D0C-4EBF-9EE1-9A4616F18386}"/>
          </ac:picMkLst>
        </pc:picChg>
        <pc:picChg chg="add mod">
          <ac:chgData name="Suren Keushkerian" userId="830e91205a3ce052" providerId="LiveId" clId="{3E4EB605-E8C5-4A76-9E6C-317421A54648}" dt="2021-04-26T20:53:34.360" v="419" actId="26606"/>
          <ac:picMkLst>
            <pc:docMk/>
            <pc:sldMk cId="1260086536" sldId="501"/>
            <ac:picMk id="5" creationId="{1D1B430A-9D96-4387-88C1-417B30828FC1}"/>
          </ac:picMkLst>
        </pc:picChg>
      </pc:sldChg>
      <pc:sldChg chg="del">
        <pc:chgData name="Suren Keushkerian" userId="830e91205a3ce052" providerId="LiveId" clId="{3E4EB605-E8C5-4A76-9E6C-317421A54648}" dt="2021-04-26T20:56:32.280" v="448" actId="47"/>
        <pc:sldMkLst>
          <pc:docMk/>
          <pc:sldMk cId="4252062320" sldId="503"/>
        </pc:sldMkLst>
      </pc:sldChg>
      <pc:sldChg chg="modSp mod">
        <pc:chgData name="Suren Keushkerian" userId="830e91205a3ce052" providerId="LiveId" clId="{3E4EB605-E8C5-4A76-9E6C-317421A54648}" dt="2021-04-26T22:06:58.115" v="1374" actId="20577"/>
        <pc:sldMkLst>
          <pc:docMk/>
          <pc:sldMk cId="1718765179" sldId="504"/>
        </pc:sldMkLst>
        <pc:spChg chg="mod">
          <ac:chgData name="Suren Keushkerian" userId="830e91205a3ce052" providerId="LiveId" clId="{3E4EB605-E8C5-4A76-9E6C-317421A54648}" dt="2021-04-26T22:06:58.115" v="1374" actId="20577"/>
          <ac:spMkLst>
            <pc:docMk/>
            <pc:sldMk cId="1718765179" sldId="504"/>
            <ac:spMk id="2" creationId="{AD4E8C92-686E-4AFE-9C5D-DAD060AC92E0}"/>
          </ac:spMkLst>
        </pc:spChg>
      </pc:sldChg>
      <pc:sldChg chg="addSp delSp modSp mod">
        <pc:chgData name="Suren Keushkerian" userId="830e91205a3ce052" providerId="LiveId" clId="{3E4EB605-E8C5-4A76-9E6C-317421A54648}" dt="2021-04-26T22:15:34.416" v="1523" actId="21"/>
        <pc:sldMkLst>
          <pc:docMk/>
          <pc:sldMk cId="1036800999" sldId="505"/>
        </pc:sldMkLst>
        <pc:spChg chg="mod">
          <ac:chgData name="Suren Keushkerian" userId="830e91205a3ce052" providerId="LiveId" clId="{3E4EB605-E8C5-4A76-9E6C-317421A54648}" dt="2021-04-26T22:15:29.585" v="1520" actId="14100"/>
          <ac:spMkLst>
            <pc:docMk/>
            <pc:sldMk cId="1036800999" sldId="505"/>
            <ac:spMk id="2" creationId="{AD4E8C92-686E-4AFE-9C5D-DAD060AC92E0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3" creationId="{E523A2B9-31E0-4A9F-84AA-54CF2FF7EB3C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4" creationId="{0DA830C5-9E23-4348-A1DE-B0E26AFA230C}"/>
          </ac:spMkLst>
        </pc:spChg>
        <pc:spChg chg="mod">
          <ac:chgData name="Suren Keushkerian" userId="830e91205a3ce052" providerId="LiveId" clId="{3E4EB605-E8C5-4A76-9E6C-317421A54648}" dt="2021-04-26T22:15:25.990" v="1519" actId="20577"/>
          <ac:spMkLst>
            <pc:docMk/>
            <pc:sldMk cId="1036800999" sldId="505"/>
            <ac:spMk id="5" creationId="{E164A57E-E176-4AF6-88A1-2C0EA19EF187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6" creationId="{E7F23C40-0801-4C35-9651-5D1BE22D0652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7" creationId="{ABFC04A9-10FF-46EF-9A8C-7175CAE33B7B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8" creationId="{E8C97432-AFCB-491D-94AC-821D9776FFB2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9" creationId="{8A6D9E6F-4F5F-459F-B476-5C9E8F57D9D5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10" creationId="{4B9BDC73-56E5-48B0-9CF4-9FF47BD9285C}"/>
          </ac:spMkLst>
        </pc:spChg>
        <pc:spChg chg="add del mod">
          <ac:chgData name="Suren Keushkerian" userId="830e91205a3ce052" providerId="LiveId" clId="{3E4EB605-E8C5-4A76-9E6C-317421A54648}" dt="2021-04-26T22:14:00.810" v="1488"/>
          <ac:spMkLst>
            <pc:docMk/>
            <pc:sldMk cId="1036800999" sldId="505"/>
            <ac:spMk id="11" creationId="{49FC2D08-8BD7-443A-A2F9-D3FC56A23F8D}"/>
          </ac:spMkLst>
        </pc:spChg>
        <pc:spChg chg="add mod">
          <ac:chgData name="Suren Keushkerian" userId="830e91205a3ce052" providerId="LiveId" clId="{3E4EB605-E8C5-4A76-9E6C-317421A54648}" dt="2021-04-26T22:14:43.931" v="1513" actId="1076"/>
          <ac:spMkLst>
            <pc:docMk/>
            <pc:sldMk cId="1036800999" sldId="505"/>
            <ac:spMk id="12" creationId="{17761D33-D038-4423-97F1-46E8429C9CB3}"/>
          </ac:spMkLst>
        </pc:spChg>
        <pc:spChg chg="add del mod">
          <ac:chgData name="Suren Keushkerian" userId="830e91205a3ce052" providerId="LiveId" clId="{3E4EB605-E8C5-4A76-9E6C-317421A54648}" dt="2021-04-26T22:14:56.019" v="1515"/>
          <ac:spMkLst>
            <pc:docMk/>
            <pc:sldMk cId="1036800999" sldId="505"/>
            <ac:spMk id="13" creationId="{CB465F45-BFB4-4009-9050-97A866FDC349}"/>
          </ac:spMkLst>
        </pc:spChg>
        <pc:spChg chg="add mod">
          <ac:chgData name="Suren Keushkerian" userId="830e91205a3ce052" providerId="LiveId" clId="{3E4EB605-E8C5-4A76-9E6C-317421A54648}" dt="2021-04-26T22:15:05.162" v="1517" actId="1076"/>
          <ac:spMkLst>
            <pc:docMk/>
            <pc:sldMk cId="1036800999" sldId="505"/>
            <ac:spMk id="14" creationId="{7397046A-6590-4761-AD03-D722A54DC380}"/>
          </ac:spMkLst>
        </pc:spChg>
        <pc:spChg chg="add mod">
          <ac:chgData name="Suren Keushkerian" userId="830e91205a3ce052" providerId="LiveId" clId="{3E4EB605-E8C5-4A76-9E6C-317421A54648}" dt="2021-04-26T22:15:05.162" v="1517" actId="1076"/>
          <ac:spMkLst>
            <pc:docMk/>
            <pc:sldMk cId="1036800999" sldId="505"/>
            <ac:spMk id="15" creationId="{EA727F43-3F5C-4139-80C5-732EAECC95CD}"/>
          </ac:spMkLst>
        </pc:spChg>
        <pc:spChg chg="add del mod">
          <ac:chgData name="Suren Keushkerian" userId="830e91205a3ce052" providerId="LiveId" clId="{3E4EB605-E8C5-4A76-9E6C-317421A54648}" dt="2021-04-26T22:15:34.416" v="1523" actId="21"/>
          <ac:spMkLst>
            <pc:docMk/>
            <pc:sldMk cId="1036800999" sldId="505"/>
            <ac:spMk id="16" creationId="{C62E5F64-78B6-4DD0-98CF-2B05CBFD1C56}"/>
          </ac:spMkLst>
        </pc:spChg>
        <pc:spChg chg="add del mod">
          <ac:chgData name="Suren Keushkerian" userId="830e91205a3ce052" providerId="LiveId" clId="{3E4EB605-E8C5-4A76-9E6C-317421A54648}" dt="2021-04-26T22:15:34.416" v="1523" actId="21"/>
          <ac:spMkLst>
            <pc:docMk/>
            <pc:sldMk cId="1036800999" sldId="505"/>
            <ac:spMk id="17" creationId="{330A84EB-62E0-4D38-8C35-294BD755E554}"/>
          </ac:spMkLst>
        </pc:spChg>
      </pc:sldChg>
      <pc:sldChg chg="addSp modSp mod">
        <pc:chgData name="Suren Keushkerian" userId="830e91205a3ce052" providerId="LiveId" clId="{3E4EB605-E8C5-4A76-9E6C-317421A54648}" dt="2021-04-26T22:19:03.224" v="1555" actId="1076"/>
        <pc:sldMkLst>
          <pc:docMk/>
          <pc:sldMk cId="1951066646" sldId="507"/>
        </pc:sldMkLst>
        <pc:spChg chg="add mod">
          <ac:chgData name="Suren Keushkerian" userId="830e91205a3ce052" providerId="LiveId" clId="{3E4EB605-E8C5-4A76-9E6C-317421A54648}" dt="2021-04-26T22:15:58.571" v="1529" actId="14100"/>
          <ac:spMkLst>
            <pc:docMk/>
            <pc:sldMk cId="1951066646" sldId="507"/>
            <ac:spMk id="7" creationId="{AEBB955A-6B3B-4DBD-8DF9-A8C5E27AB259}"/>
          </ac:spMkLst>
        </pc:spChg>
        <pc:spChg chg="add mod">
          <ac:chgData name="Suren Keushkerian" userId="830e91205a3ce052" providerId="LiveId" clId="{3E4EB605-E8C5-4A76-9E6C-317421A54648}" dt="2021-04-26T22:16:03.610" v="1531" actId="1076"/>
          <ac:spMkLst>
            <pc:docMk/>
            <pc:sldMk cId="1951066646" sldId="507"/>
            <ac:spMk id="9" creationId="{ED312F3E-9279-48DC-AA87-A5CB02425A8C}"/>
          </ac:spMkLst>
        </pc:spChg>
        <pc:spChg chg="mod">
          <ac:chgData name="Suren Keushkerian" userId="830e91205a3ce052" providerId="LiveId" clId="{3E4EB605-E8C5-4A76-9E6C-317421A54648}" dt="2021-04-26T22:19:01.787" v="1554" actId="1076"/>
          <ac:spMkLst>
            <pc:docMk/>
            <pc:sldMk cId="1951066646" sldId="507"/>
            <ac:spMk id="10" creationId="{A85990C7-3BA3-4ED9-B165-57A5872524C1}"/>
          </ac:spMkLst>
        </pc:spChg>
        <pc:grpChg chg="add mod">
          <ac:chgData name="Suren Keushkerian" userId="830e91205a3ce052" providerId="LiveId" clId="{3E4EB605-E8C5-4A76-9E6C-317421A54648}" dt="2021-04-26T22:18:57.786" v="1552" actId="1076"/>
          <ac:grpSpMkLst>
            <pc:docMk/>
            <pc:sldMk cId="1951066646" sldId="507"/>
            <ac:grpSpMk id="3" creationId="{7866C928-FFEA-4762-BF2C-71971BAEE644}"/>
          </ac:grpSpMkLst>
        </pc:grpChg>
        <pc:picChg chg="mod modCrop">
          <ac:chgData name="Suren Keushkerian" userId="830e91205a3ce052" providerId="LiveId" clId="{3E4EB605-E8C5-4A76-9E6C-317421A54648}" dt="2021-04-26T22:18:07.905" v="1542" actId="164"/>
          <ac:picMkLst>
            <pc:docMk/>
            <pc:sldMk cId="1951066646" sldId="507"/>
            <ac:picMk id="6" creationId="{6BD4B0C5-C1B8-4058-8DF1-AF6A008EB4C6}"/>
          </ac:picMkLst>
        </pc:picChg>
        <pc:picChg chg="mod modCrop">
          <ac:chgData name="Suren Keushkerian" userId="830e91205a3ce052" providerId="LiveId" clId="{3E4EB605-E8C5-4A76-9E6C-317421A54648}" dt="2021-04-26T22:18:59.493" v="1553" actId="1076"/>
          <ac:picMkLst>
            <pc:docMk/>
            <pc:sldMk cId="1951066646" sldId="507"/>
            <ac:picMk id="8" creationId="{4719BFBA-92B8-4066-AB66-2CC2B9ECBC38}"/>
          </ac:picMkLst>
        </pc:picChg>
        <pc:picChg chg="add mod modCrop">
          <ac:chgData name="Suren Keushkerian" userId="830e91205a3ce052" providerId="LiveId" clId="{3E4EB605-E8C5-4A76-9E6C-317421A54648}" dt="2021-04-26T22:18:07.905" v="1542" actId="164"/>
          <ac:picMkLst>
            <pc:docMk/>
            <pc:sldMk cId="1951066646" sldId="507"/>
            <ac:picMk id="11" creationId="{A28CDB8D-B85B-4262-923F-60681617FF7A}"/>
          </ac:picMkLst>
        </pc:picChg>
        <pc:picChg chg="add mod">
          <ac:chgData name="Suren Keushkerian" userId="830e91205a3ce052" providerId="LiveId" clId="{3E4EB605-E8C5-4A76-9E6C-317421A54648}" dt="2021-04-26T22:19:03.224" v="1555" actId="1076"/>
          <ac:picMkLst>
            <pc:docMk/>
            <pc:sldMk cId="1951066646" sldId="507"/>
            <ac:picMk id="12" creationId="{7C9FE0FC-58FA-457F-B35A-2B35CC7DDF23}"/>
          </ac:picMkLst>
        </pc:picChg>
      </pc:sldChg>
      <pc:sldChg chg="delSp modSp del mod">
        <pc:chgData name="Suren Keushkerian" userId="830e91205a3ce052" providerId="LiveId" clId="{3E4EB605-E8C5-4A76-9E6C-317421A54648}" dt="2021-04-26T22:19:07.247" v="1556" actId="47"/>
        <pc:sldMkLst>
          <pc:docMk/>
          <pc:sldMk cId="2775784024" sldId="508"/>
        </pc:sldMkLst>
        <pc:picChg chg="del">
          <ac:chgData name="Suren Keushkerian" userId="830e91205a3ce052" providerId="LiveId" clId="{3E4EB605-E8C5-4A76-9E6C-317421A54648}" dt="2021-04-26T22:17:00.351" v="1534" actId="478"/>
          <ac:picMkLst>
            <pc:docMk/>
            <pc:sldMk cId="2775784024" sldId="508"/>
            <ac:picMk id="4" creationId="{2825FF8F-D449-49F0-80F3-97F1D95CA51D}"/>
          </ac:picMkLst>
        </pc:picChg>
        <pc:picChg chg="del mod">
          <ac:chgData name="Suren Keushkerian" userId="830e91205a3ce052" providerId="LiveId" clId="{3E4EB605-E8C5-4A76-9E6C-317421A54648}" dt="2021-04-26T22:18:40.143" v="1547" actId="21"/>
          <ac:picMkLst>
            <pc:docMk/>
            <pc:sldMk cId="2775784024" sldId="508"/>
            <ac:picMk id="8" creationId="{7E5B1375-AF19-4534-AA79-03A5DB027508}"/>
          </ac:picMkLst>
        </pc:picChg>
      </pc:sldChg>
      <pc:sldChg chg="addSp modSp del mod">
        <pc:chgData name="Suren Keushkerian" userId="830e91205a3ce052" providerId="LiveId" clId="{3E4EB605-E8C5-4A76-9E6C-317421A54648}" dt="2021-04-26T21:32:32.020" v="784" actId="2696"/>
        <pc:sldMkLst>
          <pc:docMk/>
          <pc:sldMk cId="2298163812" sldId="511"/>
        </pc:sldMkLst>
        <pc:spChg chg="mod">
          <ac:chgData name="Suren Keushkerian" userId="830e91205a3ce052" providerId="LiveId" clId="{3E4EB605-E8C5-4A76-9E6C-317421A54648}" dt="2021-04-26T21:32:09.423" v="780" actId="5793"/>
          <ac:spMkLst>
            <pc:docMk/>
            <pc:sldMk cId="2298163812" sldId="511"/>
            <ac:spMk id="4" creationId="{690E356A-6965-4739-A545-1FCAD600E674}"/>
          </ac:spMkLst>
        </pc:spChg>
        <pc:spChg chg="add mod">
          <ac:chgData name="Suren Keushkerian" userId="830e91205a3ce052" providerId="LiveId" clId="{3E4EB605-E8C5-4A76-9E6C-317421A54648}" dt="2021-04-26T21:32:25.232" v="783" actId="1076"/>
          <ac:spMkLst>
            <pc:docMk/>
            <pc:sldMk cId="2298163812" sldId="511"/>
            <ac:spMk id="5" creationId="{770F71BB-F7E4-4E84-BCB4-4BE8E358B76D}"/>
          </ac:spMkLst>
        </pc:spChg>
      </pc:sldChg>
      <pc:sldChg chg="addSp delSp modSp del mod setBg setClrOvrMap">
        <pc:chgData name="Suren Keushkerian" userId="830e91205a3ce052" providerId="LiveId" clId="{3E4EB605-E8C5-4A76-9E6C-317421A54648}" dt="2021-04-26T20:47:39.457" v="382" actId="47"/>
        <pc:sldMkLst>
          <pc:docMk/>
          <pc:sldMk cId="1734945663" sldId="514"/>
        </pc:sldMkLst>
        <pc:spChg chg="del mod ord">
          <ac:chgData name="Suren Keushkerian" userId="830e91205a3ce052" providerId="LiveId" clId="{3E4EB605-E8C5-4A76-9E6C-317421A54648}" dt="2021-04-26T20:45:25.230" v="321" actId="478"/>
          <ac:spMkLst>
            <pc:docMk/>
            <pc:sldMk cId="1734945663" sldId="514"/>
            <ac:spMk id="5" creationId="{AEE7A929-931D-4B72-BF07-DBAE5B1B0677}"/>
          </ac:spMkLst>
        </pc:spChg>
        <pc:spChg chg="mod ord">
          <ac:chgData name="Suren Keushkerian" userId="830e91205a3ce052" providerId="LiveId" clId="{3E4EB605-E8C5-4A76-9E6C-317421A54648}" dt="2021-04-26T20:45:08.059" v="314" actId="26606"/>
          <ac:spMkLst>
            <pc:docMk/>
            <pc:sldMk cId="1734945663" sldId="514"/>
            <ac:spMk id="6" creationId="{04B51445-5513-46C2-959F-05C690C3EAFA}"/>
          </ac:spMkLst>
        </pc:spChg>
        <pc:spChg chg="add">
          <ac:chgData name="Suren Keushkerian" userId="830e91205a3ce052" providerId="LiveId" clId="{3E4EB605-E8C5-4A76-9E6C-317421A54648}" dt="2021-04-26T20:45:08.059" v="314" actId="26606"/>
          <ac:spMkLst>
            <pc:docMk/>
            <pc:sldMk cId="1734945663" sldId="514"/>
            <ac:spMk id="11" creationId="{D7A453D2-15D8-4403-815F-291FA16340D9}"/>
          </ac:spMkLst>
        </pc:spChg>
        <pc:spChg chg="add">
          <ac:chgData name="Suren Keushkerian" userId="830e91205a3ce052" providerId="LiveId" clId="{3E4EB605-E8C5-4A76-9E6C-317421A54648}" dt="2021-04-26T20:45:08.059" v="314" actId="26606"/>
          <ac:spMkLst>
            <pc:docMk/>
            <pc:sldMk cId="1734945663" sldId="514"/>
            <ac:spMk id="13" creationId="{8161EA6B-09CA-445B-AB0D-8DF76FA92DEF}"/>
          </ac:spMkLst>
        </pc:spChg>
        <pc:spChg chg="add">
          <ac:chgData name="Suren Keushkerian" userId="830e91205a3ce052" providerId="LiveId" clId="{3E4EB605-E8C5-4A76-9E6C-317421A54648}" dt="2021-04-26T20:45:08.059" v="314" actId="26606"/>
          <ac:spMkLst>
            <pc:docMk/>
            <pc:sldMk cId="1734945663" sldId="514"/>
            <ac:spMk id="23" creationId="{B8114C98-A349-4111-A123-E8EAB86ABE30}"/>
          </ac:spMkLst>
        </pc:spChg>
        <pc:spChg chg="add">
          <ac:chgData name="Suren Keushkerian" userId="830e91205a3ce052" providerId="LiveId" clId="{3E4EB605-E8C5-4A76-9E6C-317421A54648}" dt="2021-04-26T20:45:08.059" v="314" actId="26606"/>
          <ac:spMkLst>
            <pc:docMk/>
            <pc:sldMk cId="1734945663" sldId="514"/>
            <ac:spMk id="37" creationId="{E2D3D3F2-ABBB-4453-B1C5-1BEBF7E4DD56}"/>
          </ac:spMkLst>
        </pc:spChg>
        <pc:grpChg chg="add">
          <ac:chgData name="Suren Keushkerian" userId="830e91205a3ce052" providerId="LiveId" clId="{3E4EB605-E8C5-4A76-9E6C-317421A54648}" dt="2021-04-26T20:45:08.059" v="314" actId="26606"/>
          <ac:grpSpMkLst>
            <pc:docMk/>
            <pc:sldMk cId="1734945663" sldId="514"/>
            <ac:grpSpMk id="15" creationId="{1EA1DAFF-CECA-492F-BFA1-22C64956B8D9}"/>
          </ac:grpSpMkLst>
        </pc:grpChg>
        <pc:grpChg chg="add">
          <ac:chgData name="Suren Keushkerian" userId="830e91205a3ce052" providerId="LiveId" clId="{3E4EB605-E8C5-4A76-9E6C-317421A54648}" dt="2021-04-26T20:45:08.059" v="314" actId="26606"/>
          <ac:grpSpMkLst>
            <pc:docMk/>
            <pc:sldMk cId="1734945663" sldId="514"/>
            <ac:grpSpMk id="25" creationId="{670FB431-AE18-414D-92F4-1D12D1991152}"/>
          </ac:grpSpMkLst>
        </pc:grpChg>
        <pc:grpChg chg="add">
          <ac:chgData name="Suren Keushkerian" userId="830e91205a3ce052" providerId="LiveId" clId="{3E4EB605-E8C5-4A76-9E6C-317421A54648}" dt="2021-04-26T20:45:08.059" v="314" actId="26606"/>
          <ac:grpSpMkLst>
            <pc:docMk/>
            <pc:sldMk cId="1734945663" sldId="514"/>
            <ac:grpSpMk id="31" creationId="{AF19A774-30A5-488B-9BAF-629C6440294E}"/>
          </ac:grpSpMkLst>
        </pc:grpChg>
        <pc:grpChg chg="add">
          <ac:chgData name="Suren Keushkerian" userId="830e91205a3ce052" providerId="LiveId" clId="{3E4EB605-E8C5-4A76-9E6C-317421A54648}" dt="2021-04-26T20:45:08.059" v="314" actId="26606"/>
          <ac:grpSpMkLst>
            <pc:docMk/>
            <pc:sldMk cId="1734945663" sldId="514"/>
            <ac:grpSpMk id="39" creationId="{8214E4A5-A0D2-42C4-8D14-D2A7E495F041}"/>
          </ac:grpSpMkLst>
        </pc:grpChg>
        <pc:picChg chg="add del mod">
          <ac:chgData name="Suren Keushkerian" userId="830e91205a3ce052" providerId="LiveId" clId="{3E4EB605-E8C5-4A76-9E6C-317421A54648}" dt="2021-04-26T20:45:22.506" v="319" actId="478"/>
          <ac:picMkLst>
            <pc:docMk/>
            <pc:sldMk cId="1734945663" sldId="514"/>
            <ac:picMk id="4" creationId="{A779A284-3FE2-4241-B4C0-667EEF36769D}"/>
          </ac:picMkLst>
        </pc:picChg>
        <pc:picChg chg="add del mod">
          <ac:chgData name="Suren Keushkerian" userId="830e91205a3ce052" providerId="LiveId" clId="{3E4EB605-E8C5-4A76-9E6C-317421A54648}" dt="2021-04-26T20:45:21.719" v="318" actId="478"/>
          <ac:picMkLst>
            <pc:docMk/>
            <pc:sldMk cId="1734945663" sldId="514"/>
            <ac:picMk id="36" creationId="{AB934A56-D951-4731-892B-C2C00D3AD1A1}"/>
          </ac:picMkLst>
        </pc:picChg>
      </pc:sldChg>
      <pc:sldChg chg="del">
        <pc:chgData name="Suren Keushkerian" userId="830e91205a3ce052" providerId="LiveId" clId="{3E4EB605-E8C5-4A76-9E6C-317421A54648}" dt="2021-04-23T22:45:27.887" v="15" actId="47"/>
        <pc:sldMkLst>
          <pc:docMk/>
          <pc:sldMk cId="3752002142" sldId="515"/>
        </pc:sldMkLst>
      </pc:sldChg>
      <pc:sldChg chg="del">
        <pc:chgData name="Suren Keushkerian" userId="830e91205a3ce052" providerId="LiveId" clId="{3E4EB605-E8C5-4A76-9E6C-317421A54648}" dt="2021-04-23T22:45:30.111" v="16" actId="47"/>
        <pc:sldMkLst>
          <pc:docMk/>
          <pc:sldMk cId="288885954" sldId="516"/>
        </pc:sldMkLst>
      </pc:sldChg>
      <pc:sldChg chg="modSp mod">
        <pc:chgData name="Suren Keushkerian" userId="830e91205a3ce052" providerId="LiveId" clId="{3E4EB605-E8C5-4A76-9E6C-317421A54648}" dt="2021-04-26T20:56:46.358" v="459" actId="20577"/>
        <pc:sldMkLst>
          <pc:docMk/>
          <pc:sldMk cId="3561575648" sldId="517"/>
        </pc:sldMkLst>
        <pc:spChg chg="mod">
          <ac:chgData name="Suren Keushkerian" userId="830e91205a3ce052" providerId="LiveId" clId="{3E4EB605-E8C5-4A76-9E6C-317421A54648}" dt="2021-04-26T20:56:46.358" v="459" actId="20577"/>
          <ac:spMkLst>
            <pc:docMk/>
            <pc:sldMk cId="3561575648" sldId="517"/>
            <ac:spMk id="2" creationId="{AD4E8C92-686E-4AFE-9C5D-DAD060AC92E0}"/>
          </ac:spMkLst>
        </pc:spChg>
      </pc:sldChg>
      <pc:sldChg chg="modSp del mod">
        <pc:chgData name="Suren Keushkerian" userId="830e91205a3ce052" providerId="LiveId" clId="{3E4EB605-E8C5-4A76-9E6C-317421A54648}" dt="2021-04-26T20:51:11.819" v="405" actId="47"/>
        <pc:sldMkLst>
          <pc:docMk/>
          <pc:sldMk cId="85029935" sldId="518"/>
        </pc:sldMkLst>
        <pc:spChg chg="mod">
          <ac:chgData name="Suren Keushkerian" userId="830e91205a3ce052" providerId="LiveId" clId="{3E4EB605-E8C5-4A76-9E6C-317421A54648}" dt="2021-04-26T20:47:58.162" v="384" actId="21"/>
          <ac:spMkLst>
            <pc:docMk/>
            <pc:sldMk cId="85029935" sldId="518"/>
            <ac:spMk id="6" creationId="{04B51445-5513-46C2-959F-05C690C3EAFA}"/>
          </ac:spMkLst>
        </pc:spChg>
      </pc:sldChg>
      <pc:sldChg chg="del">
        <pc:chgData name="Suren Keushkerian" userId="830e91205a3ce052" providerId="LiveId" clId="{3E4EB605-E8C5-4A76-9E6C-317421A54648}" dt="2021-04-26T20:56:24.346" v="447" actId="47"/>
        <pc:sldMkLst>
          <pc:docMk/>
          <pc:sldMk cId="2483138602" sldId="519"/>
        </pc:sldMkLst>
      </pc:sldChg>
      <pc:sldChg chg="del">
        <pc:chgData name="Suren Keushkerian" userId="830e91205a3ce052" providerId="LiveId" clId="{3E4EB605-E8C5-4A76-9E6C-317421A54648}" dt="2021-04-23T22:44:34.678" v="9" actId="47"/>
        <pc:sldMkLst>
          <pc:docMk/>
          <pc:sldMk cId="3200294478" sldId="520"/>
        </pc:sldMkLst>
      </pc:sldChg>
      <pc:sldChg chg="addSp modSp mod modAnim">
        <pc:chgData name="Suren Keushkerian" userId="830e91205a3ce052" providerId="LiveId" clId="{3E4EB605-E8C5-4A76-9E6C-317421A54648}" dt="2021-04-26T22:01:12.502" v="1221" actId="790"/>
        <pc:sldMkLst>
          <pc:docMk/>
          <pc:sldMk cId="4178606690" sldId="521"/>
        </pc:sldMkLst>
        <pc:spChg chg="add mod">
          <ac:chgData name="Suren Keushkerian" userId="830e91205a3ce052" providerId="LiveId" clId="{3E4EB605-E8C5-4A76-9E6C-317421A54648}" dt="2021-04-26T22:01:12.502" v="1221" actId="790"/>
          <ac:spMkLst>
            <pc:docMk/>
            <pc:sldMk cId="4178606690" sldId="521"/>
            <ac:spMk id="3" creationId="{64544693-0267-4FAB-81E7-8BA44D89BA1F}"/>
          </ac:spMkLst>
        </pc:spChg>
        <pc:spChg chg="mod">
          <ac:chgData name="Suren Keushkerian" userId="830e91205a3ce052" providerId="LiveId" clId="{3E4EB605-E8C5-4A76-9E6C-317421A54648}" dt="2021-04-26T21:58:36.255" v="1120" actId="1076"/>
          <ac:spMkLst>
            <pc:docMk/>
            <pc:sldMk cId="4178606690" sldId="521"/>
            <ac:spMk id="5" creationId="{197DE4DD-E0D9-4262-9447-AB73EA14DDAC}"/>
          </ac:spMkLst>
        </pc:spChg>
        <pc:picChg chg="mod">
          <ac:chgData name="Suren Keushkerian" userId="830e91205a3ce052" providerId="LiveId" clId="{3E4EB605-E8C5-4A76-9E6C-317421A54648}" dt="2021-04-26T21:58:38.025" v="1121" actId="1076"/>
          <ac:picMkLst>
            <pc:docMk/>
            <pc:sldMk cId="4178606690" sldId="521"/>
            <ac:picMk id="10" creationId="{EE121CEB-95DD-45A4-BEA1-2FCFC8A47A9F}"/>
          </ac:picMkLst>
        </pc:picChg>
      </pc:sldChg>
      <pc:sldChg chg="del">
        <pc:chgData name="Suren Keushkerian" userId="830e91205a3ce052" providerId="LiveId" clId="{3E4EB605-E8C5-4A76-9E6C-317421A54648}" dt="2021-04-26T21:34:29.189" v="848" actId="47"/>
        <pc:sldMkLst>
          <pc:docMk/>
          <pc:sldMk cId="3000778404" sldId="523"/>
        </pc:sldMkLst>
      </pc:sldChg>
      <pc:sldChg chg="add del">
        <pc:chgData name="Suren Keushkerian" userId="830e91205a3ce052" providerId="LiveId" clId="{3E4EB605-E8C5-4A76-9E6C-317421A54648}" dt="2021-04-26T20:37:51.482" v="184" actId="2696"/>
        <pc:sldMkLst>
          <pc:docMk/>
          <pc:sldMk cId="3970533608" sldId="524"/>
        </pc:sldMkLst>
      </pc:sldChg>
      <pc:sldChg chg="del">
        <pc:chgData name="Suren Keushkerian" userId="830e91205a3ce052" providerId="LiveId" clId="{3E4EB605-E8C5-4A76-9E6C-317421A54648}" dt="2021-04-26T21:52:59.631" v="852" actId="47"/>
        <pc:sldMkLst>
          <pc:docMk/>
          <pc:sldMk cId="3462841505" sldId="526"/>
        </pc:sldMkLst>
      </pc:sldChg>
      <pc:sldChg chg="modSp mod">
        <pc:chgData name="Suren Keushkerian" userId="830e91205a3ce052" providerId="LiveId" clId="{3E4EB605-E8C5-4A76-9E6C-317421A54648}" dt="2021-04-26T22:20:03.211" v="1557" actId="6549"/>
        <pc:sldMkLst>
          <pc:docMk/>
          <pc:sldMk cId="3559878297" sldId="529"/>
        </pc:sldMkLst>
        <pc:spChg chg="mod">
          <ac:chgData name="Suren Keushkerian" userId="830e91205a3ce052" providerId="LiveId" clId="{3E4EB605-E8C5-4A76-9E6C-317421A54648}" dt="2021-04-26T22:20:03.211" v="1557" actId="6549"/>
          <ac:spMkLst>
            <pc:docMk/>
            <pc:sldMk cId="3559878297" sldId="529"/>
            <ac:spMk id="2" creationId="{AD4E8C92-686E-4AFE-9C5D-DAD060AC92E0}"/>
          </ac:spMkLst>
        </pc:spChg>
      </pc:sldChg>
      <pc:sldChg chg="addSp delSp modSp mod modAnim">
        <pc:chgData name="Suren Keushkerian" userId="830e91205a3ce052" providerId="LiveId" clId="{3E4EB605-E8C5-4A76-9E6C-317421A54648}" dt="2021-04-26T21:31:07.478" v="740" actId="1076"/>
        <pc:sldMkLst>
          <pc:docMk/>
          <pc:sldMk cId="2244521326" sldId="531"/>
        </pc:sldMkLst>
        <pc:picChg chg="add mod">
          <ac:chgData name="Suren Keushkerian" userId="830e91205a3ce052" providerId="LiveId" clId="{3E4EB605-E8C5-4A76-9E6C-317421A54648}" dt="2021-04-26T21:31:07.478" v="740" actId="1076"/>
          <ac:picMkLst>
            <pc:docMk/>
            <pc:sldMk cId="2244521326" sldId="531"/>
            <ac:picMk id="5" creationId="{57CD0741-F474-4ACE-9290-3E9423FEF398}"/>
          </ac:picMkLst>
        </pc:picChg>
        <pc:picChg chg="del">
          <ac:chgData name="Suren Keushkerian" userId="830e91205a3ce052" providerId="LiveId" clId="{3E4EB605-E8C5-4A76-9E6C-317421A54648}" dt="2021-04-26T21:30:45.390" v="734" actId="478"/>
          <ac:picMkLst>
            <pc:docMk/>
            <pc:sldMk cId="2244521326" sldId="531"/>
            <ac:picMk id="7" creationId="{29FF64FE-7E9A-42EB-9D33-8374330D8FB4}"/>
          </ac:picMkLst>
        </pc:picChg>
        <pc:picChg chg="mod">
          <ac:chgData name="Suren Keushkerian" userId="830e91205a3ce052" providerId="LiveId" clId="{3E4EB605-E8C5-4A76-9E6C-317421A54648}" dt="2021-04-26T21:31:01.305" v="737" actId="1076"/>
          <ac:picMkLst>
            <pc:docMk/>
            <pc:sldMk cId="2244521326" sldId="531"/>
            <ac:picMk id="10" creationId="{1F96748B-E2EE-4D39-81AE-434CD7A44A72}"/>
          </ac:picMkLst>
        </pc:picChg>
      </pc:sldChg>
      <pc:sldChg chg="delSp del mod delAnim">
        <pc:chgData name="Suren Keushkerian" userId="830e91205a3ce052" providerId="LiveId" clId="{3E4EB605-E8C5-4A76-9E6C-317421A54648}" dt="2021-04-26T21:31:10.690" v="741" actId="47"/>
        <pc:sldMkLst>
          <pc:docMk/>
          <pc:sldMk cId="923576721" sldId="532"/>
        </pc:sldMkLst>
        <pc:picChg chg="del">
          <ac:chgData name="Suren Keushkerian" userId="830e91205a3ce052" providerId="LiveId" clId="{3E4EB605-E8C5-4A76-9E6C-317421A54648}" dt="2021-04-26T21:30:57.936" v="736" actId="478"/>
          <ac:picMkLst>
            <pc:docMk/>
            <pc:sldMk cId="923576721" sldId="532"/>
            <ac:picMk id="3" creationId="{866753E2-2107-46B5-864E-18C1A75EA177}"/>
          </ac:picMkLst>
        </pc:picChg>
        <pc:picChg chg="del">
          <ac:chgData name="Suren Keushkerian" userId="830e91205a3ce052" providerId="LiveId" clId="{3E4EB605-E8C5-4A76-9E6C-317421A54648}" dt="2021-04-26T21:31:04.010" v="738" actId="21"/>
          <ac:picMkLst>
            <pc:docMk/>
            <pc:sldMk cId="923576721" sldId="532"/>
            <ac:picMk id="6" creationId="{81A237EC-0E38-477B-849F-5F7137DF504E}"/>
          </ac:picMkLst>
        </pc:picChg>
      </pc:sldChg>
      <pc:sldChg chg="modSp add mod modAnim">
        <pc:chgData name="Suren Keushkerian" userId="830e91205a3ce052" providerId="LiveId" clId="{3E4EB605-E8C5-4A76-9E6C-317421A54648}" dt="2021-04-26T22:02:15.313" v="1294" actId="790"/>
        <pc:sldMkLst>
          <pc:docMk/>
          <pc:sldMk cId="3887681787" sldId="533"/>
        </pc:sldMkLst>
        <pc:spChg chg="mod">
          <ac:chgData name="Suren Keushkerian" userId="830e91205a3ce052" providerId="LiveId" clId="{3E4EB605-E8C5-4A76-9E6C-317421A54648}" dt="2021-04-26T22:02:15.313" v="1294" actId="790"/>
          <ac:spMkLst>
            <pc:docMk/>
            <pc:sldMk cId="3887681787" sldId="533"/>
            <ac:spMk id="4" creationId="{3E449E52-B7B2-4A55-A75B-ACD4E5085639}"/>
          </ac:spMkLst>
        </pc:spChg>
        <pc:spChg chg="mod">
          <ac:chgData name="Suren Keushkerian" userId="830e91205a3ce052" providerId="LiveId" clId="{3E4EB605-E8C5-4A76-9E6C-317421A54648}" dt="2021-04-26T22:01:57.444" v="1270" actId="790"/>
          <ac:spMkLst>
            <pc:docMk/>
            <pc:sldMk cId="3887681787" sldId="533"/>
            <ac:spMk id="8" creationId="{F575C42D-C881-4801-936B-60896D67F4B8}"/>
          </ac:spMkLst>
        </pc:spChg>
      </pc:sldChg>
      <pc:sldChg chg="del">
        <pc:chgData name="Suren Keushkerian" userId="830e91205a3ce052" providerId="LiveId" clId="{3E4EB605-E8C5-4A76-9E6C-317421A54648}" dt="2021-04-23T22:47:29.296" v="17" actId="47"/>
        <pc:sldMkLst>
          <pc:docMk/>
          <pc:sldMk cId="4135782879" sldId="533"/>
        </pc:sldMkLst>
      </pc:sldChg>
      <pc:sldChg chg="modSp add mod modAnim">
        <pc:chgData name="Suren Keushkerian" userId="830e91205a3ce052" providerId="LiveId" clId="{3E4EB605-E8C5-4A76-9E6C-317421A54648}" dt="2021-04-26T22:02:16.617" v="1295" actId="790"/>
        <pc:sldMkLst>
          <pc:docMk/>
          <pc:sldMk cId="1189737979" sldId="534"/>
        </pc:sldMkLst>
        <pc:spChg chg="mod">
          <ac:chgData name="Suren Keushkerian" userId="830e91205a3ce052" providerId="LiveId" clId="{3E4EB605-E8C5-4A76-9E6C-317421A54648}" dt="2021-04-26T22:02:16.617" v="1295" actId="790"/>
          <ac:spMkLst>
            <pc:docMk/>
            <pc:sldMk cId="1189737979" sldId="534"/>
            <ac:spMk id="4" creationId="{3E449E52-B7B2-4A55-A75B-ACD4E5085639}"/>
          </ac:spMkLst>
        </pc:spChg>
        <pc:spChg chg="mod">
          <ac:chgData name="Suren Keushkerian" userId="830e91205a3ce052" providerId="LiveId" clId="{3E4EB605-E8C5-4A76-9E6C-317421A54648}" dt="2021-04-26T20:49:32.554" v="393" actId="1076"/>
          <ac:spMkLst>
            <pc:docMk/>
            <pc:sldMk cId="1189737979" sldId="534"/>
            <ac:spMk id="8" creationId="{F575C42D-C881-4801-936B-60896D67F4B8}"/>
          </ac:spMkLst>
        </pc:spChg>
      </pc:sldChg>
      <pc:sldChg chg="modSp add mod modAnim">
        <pc:chgData name="Suren Keushkerian" userId="830e91205a3ce052" providerId="LiveId" clId="{3E4EB605-E8C5-4A76-9E6C-317421A54648}" dt="2021-04-26T20:56:22.081" v="446" actId="1076"/>
        <pc:sldMkLst>
          <pc:docMk/>
          <pc:sldMk cId="1843114416" sldId="535"/>
        </pc:sldMkLst>
        <pc:spChg chg="mod">
          <ac:chgData name="Suren Keushkerian" userId="830e91205a3ce052" providerId="LiveId" clId="{3E4EB605-E8C5-4A76-9E6C-317421A54648}" dt="2021-04-26T20:56:22.081" v="446" actId="1076"/>
          <ac:spMkLst>
            <pc:docMk/>
            <pc:sldMk cId="1843114416" sldId="535"/>
            <ac:spMk id="6" creationId="{254254AC-DE05-4C56-BDBD-DCBCF2ADF32D}"/>
          </ac:spMkLst>
        </pc:spChg>
      </pc:sldChg>
    </pc:docChg>
  </pc:docChgLst>
  <pc:docChgLst>
    <pc:chgData name="Suren Keushkerian" userId="830e91205a3ce052" providerId="LiveId" clId="{A2305940-7280-4854-8DDB-EF868592E45B}"/>
    <pc:docChg chg="undo custSel addSld delSld modSld sldOrd modSection">
      <pc:chgData name="Suren Keushkerian" userId="830e91205a3ce052" providerId="LiveId" clId="{A2305940-7280-4854-8DDB-EF868592E45B}" dt="2020-10-12T22:14:53.340" v="3930" actId="313"/>
      <pc:docMkLst>
        <pc:docMk/>
      </pc:docMkLst>
      <pc:sldChg chg="addSp modSp mod">
        <pc:chgData name="Suren Keushkerian" userId="830e91205a3ce052" providerId="LiveId" clId="{A2305940-7280-4854-8DDB-EF868592E45B}" dt="2020-10-12T21:15:20.997" v="1724" actId="6549"/>
        <pc:sldMkLst>
          <pc:docMk/>
          <pc:sldMk cId="3902196563" sldId="341"/>
        </pc:sldMkLst>
        <pc:spChg chg="mod">
          <ac:chgData name="Suren Keushkerian" userId="830e91205a3ce052" providerId="LiveId" clId="{A2305940-7280-4854-8DDB-EF868592E45B}" dt="2020-10-12T21:13:38.848" v="1674" actId="20577"/>
          <ac:spMkLst>
            <pc:docMk/>
            <pc:sldMk cId="3902196563" sldId="341"/>
            <ac:spMk id="2" creationId="{AD4E8C92-686E-4AFE-9C5D-DAD060AC92E0}"/>
          </ac:spMkLst>
        </pc:spChg>
        <pc:spChg chg="mod">
          <ac:chgData name="Suren Keushkerian" userId="830e91205a3ce052" providerId="LiveId" clId="{A2305940-7280-4854-8DDB-EF868592E45B}" dt="2020-10-12T21:15:20.997" v="1724" actId="6549"/>
          <ac:spMkLst>
            <pc:docMk/>
            <pc:sldMk cId="3902196563" sldId="341"/>
            <ac:spMk id="6" creationId="{6C1B6627-C107-4CD9-A2DD-0416ADBC189B}"/>
          </ac:spMkLst>
        </pc:spChg>
        <pc:picChg chg="add mod">
          <ac:chgData name="Suren Keushkerian" userId="830e91205a3ce052" providerId="LiveId" clId="{A2305940-7280-4854-8DDB-EF868592E45B}" dt="2020-10-12T21:13:03.429" v="1620" actId="1076"/>
          <ac:picMkLst>
            <pc:docMk/>
            <pc:sldMk cId="3902196563" sldId="341"/>
            <ac:picMk id="1026" creationId="{5B53490B-46D2-4730-940D-2B434B1E85A2}"/>
          </ac:picMkLst>
        </pc:picChg>
      </pc:sldChg>
      <pc:sldChg chg="modSp mod">
        <pc:chgData name="Suren Keushkerian" userId="830e91205a3ce052" providerId="LiveId" clId="{A2305940-7280-4854-8DDB-EF868592E45B}" dt="2020-10-12T21:36:20.808" v="2561" actId="20577"/>
        <pc:sldMkLst>
          <pc:docMk/>
          <pc:sldMk cId="4067140412" sldId="348"/>
        </pc:sldMkLst>
        <pc:spChg chg="mod">
          <ac:chgData name="Suren Keushkerian" userId="830e91205a3ce052" providerId="LiveId" clId="{A2305940-7280-4854-8DDB-EF868592E45B}" dt="2020-10-12T21:36:20.808" v="2561" actId="20577"/>
          <ac:spMkLst>
            <pc:docMk/>
            <pc:sldMk cId="4067140412" sldId="348"/>
            <ac:spMk id="61" creationId="{5C90B419-B90C-4FCD-B7A8-461C0737C702}"/>
          </ac:spMkLst>
        </pc:spChg>
      </pc:sldChg>
      <pc:sldChg chg="modSp mod modAnim">
        <pc:chgData name="Suren Keushkerian" userId="830e91205a3ce052" providerId="LiveId" clId="{A2305940-7280-4854-8DDB-EF868592E45B}" dt="2020-10-12T21:37:37.430" v="2581" actId="790"/>
        <pc:sldMkLst>
          <pc:docMk/>
          <pc:sldMk cId="1096358992" sldId="360"/>
        </pc:sldMkLst>
        <pc:spChg chg="mod">
          <ac:chgData name="Suren Keushkerian" userId="830e91205a3ce052" providerId="LiveId" clId="{A2305940-7280-4854-8DDB-EF868592E45B}" dt="2020-10-12T21:01:42.737" v="1599" actId="207"/>
          <ac:spMkLst>
            <pc:docMk/>
            <pc:sldMk cId="1096358992" sldId="360"/>
            <ac:spMk id="4" creationId="{5926B62A-87A7-433A-9242-77B5E9432B14}"/>
          </ac:spMkLst>
        </pc:spChg>
        <pc:spChg chg="mod">
          <ac:chgData name="Suren Keushkerian" userId="830e91205a3ce052" providerId="LiveId" clId="{A2305940-7280-4854-8DDB-EF868592E45B}" dt="2020-10-12T21:37:37.430" v="2581" actId="790"/>
          <ac:spMkLst>
            <pc:docMk/>
            <pc:sldMk cId="1096358992" sldId="360"/>
            <ac:spMk id="10" creationId="{DC1C75A0-F009-415E-B7B9-D85D44464DEC}"/>
          </ac:spMkLst>
        </pc:spChg>
      </pc:sldChg>
      <pc:sldChg chg="modSp mod">
        <pc:chgData name="Suren Keushkerian" userId="830e91205a3ce052" providerId="LiveId" clId="{A2305940-7280-4854-8DDB-EF868592E45B}" dt="2020-10-12T21:36:49.881" v="2567" actId="20577"/>
        <pc:sldMkLst>
          <pc:docMk/>
          <pc:sldMk cId="3957542671" sldId="371"/>
        </pc:sldMkLst>
        <pc:spChg chg="mod">
          <ac:chgData name="Suren Keushkerian" userId="830e91205a3ce052" providerId="LiveId" clId="{A2305940-7280-4854-8DDB-EF868592E45B}" dt="2020-10-12T21:36:41.129" v="2563" actId="790"/>
          <ac:spMkLst>
            <pc:docMk/>
            <pc:sldMk cId="3957542671" sldId="371"/>
            <ac:spMk id="6" creationId="{86F3E6BD-3D7F-4ADE-AA27-6B667DC73690}"/>
          </ac:spMkLst>
        </pc:spChg>
        <pc:spChg chg="mod">
          <ac:chgData name="Suren Keushkerian" userId="830e91205a3ce052" providerId="LiveId" clId="{A2305940-7280-4854-8DDB-EF868592E45B}" dt="2020-10-12T21:36:49.881" v="2567" actId="20577"/>
          <ac:spMkLst>
            <pc:docMk/>
            <pc:sldMk cId="3957542671" sldId="371"/>
            <ac:spMk id="19" creationId="{662C69B7-B32E-4811-98A2-7F7F83C08C72}"/>
          </ac:spMkLst>
        </pc:spChg>
      </pc:sldChg>
      <pc:sldChg chg="modSp modAnim">
        <pc:chgData name="Suren Keushkerian" userId="830e91205a3ce052" providerId="LiveId" clId="{A2305940-7280-4854-8DDB-EF868592E45B}" dt="2020-10-12T21:38:55.066" v="2600" actId="207"/>
        <pc:sldMkLst>
          <pc:docMk/>
          <pc:sldMk cId="2158953847" sldId="410"/>
        </pc:sldMkLst>
        <pc:spChg chg="mod">
          <ac:chgData name="Suren Keushkerian" userId="830e91205a3ce052" providerId="LiveId" clId="{A2305940-7280-4854-8DDB-EF868592E45B}" dt="2020-10-12T21:38:55.066" v="2600" actId="207"/>
          <ac:spMkLst>
            <pc:docMk/>
            <pc:sldMk cId="2158953847" sldId="410"/>
            <ac:spMk id="5" creationId="{197DE4DD-E0D9-4262-9447-AB73EA14DDAC}"/>
          </ac:spMkLst>
        </pc:spChg>
      </pc:sldChg>
      <pc:sldChg chg="modSp mod">
        <pc:chgData name="Suren Keushkerian" userId="830e91205a3ce052" providerId="LiveId" clId="{A2305940-7280-4854-8DDB-EF868592E45B}" dt="2020-10-12T20:48:55.911" v="1494" actId="313"/>
        <pc:sldMkLst>
          <pc:docMk/>
          <pc:sldMk cId="966731856" sldId="476"/>
        </pc:sldMkLst>
        <pc:spChg chg="mod">
          <ac:chgData name="Suren Keushkerian" userId="830e91205a3ce052" providerId="LiveId" clId="{A2305940-7280-4854-8DDB-EF868592E45B}" dt="2020-10-12T20:48:28.802" v="1485" actId="790"/>
          <ac:spMkLst>
            <pc:docMk/>
            <pc:sldMk cId="966731856" sldId="476"/>
            <ac:spMk id="2" creationId="{AD4E8C92-686E-4AFE-9C5D-DAD060AC92E0}"/>
          </ac:spMkLst>
        </pc:spChg>
        <pc:spChg chg="mod">
          <ac:chgData name="Suren Keushkerian" userId="830e91205a3ce052" providerId="LiveId" clId="{A2305940-7280-4854-8DDB-EF868592E45B}" dt="2020-10-12T20:48:55.911" v="1494" actId="313"/>
          <ac:spMkLst>
            <pc:docMk/>
            <pc:sldMk cId="966731856" sldId="476"/>
            <ac:spMk id="3" creationId="{F8B40068-307B-4B62-8139-8C6F42C2A88A}"/>
          </ac:spMkLst>
        </pc:spChg>
        <pc:spChg chg="mod">
          <ac:chgData name="Suren Keushkerian" userId="830e91205a3ce052" providerId="LiveId" clId="{A2305940-7280-4854-8DDB-EF868592E45B}" dt="2020-10-12T20:48:28.833" v="1486" actId="790"/>
          <ac:spMkLst>
            <pc:docMk/>
            <pc:sldMk cId="966731856" sldId="476"/>
            <ac:spMk id="8" creationId="{F5D90AF0-0C4D-4465-9DDB-E7D60AA17922}"/>
          </ac:spMkLst>
        </pc:spChg>
      </pc:sldChg>
      <pc:sldChg chg="modSp mod">
        <pc:chgData name="Suren Keushkerian" userId="830e91205a3ce052" providerId="LiveId" clId="{A2305940-7280-4854-8DDB-EF868592E45B}" dt="2020-10-12T20:49:12.818" v="1496" actId="790"/>
        <pc:sldMkLst>
          <pc:docMk/>
          <pc:sldMk cId="415792078" sldId="477"/>
        </pc:sldMkLst>
        <pc:spChg chg="mod">
          <ac:chgData name="Suren Keushkerian" userId="830e91205a3ce052" providerId="LiveId" clId="{A2305940-7280-4854-8DDB-EF868592E45B}" dt="2020-10-12T20:49:12.818" v="1496" actId="790"/>
          <ac:spMkLst>
            <pc:docMk/>
            <pc:sldMk cId="415792078" sldId="477"/>
            <ac:spMk id="2" creationId="{AD4E8C92-686E-4AFE-9C5D-DAD060AC92E0}"/>
          </ac:spMkLst>
        </pc:spChg>
      </pc:sldChg>
      <pc:sldChg chg="modSp modAnim">
        <pc:chgData name="Suren Keushkerian" userId="830e91205a3ce052" providerId="LiveId" clId="{A2305940-7280-4854-8DDB-EF868592E45B}" dt="2020-10-12T21:03:00.764" v="1609" actId="1076"/>
        <pc:sldMkLst>
          <pc:docMk/>
          <pc:sldMk cId="35257942" sldId="480"/>
        </pc:sldMkLst>
        <pc:picChg chg="mod">
          <ac:chgData name="Suren Keushkerian" userId="830e91205a3ce052" providerId="LiveId" clId="{A2305940-7280-4854-8DDB-EF868592E45B}" dt="2020-10-12T21:03:00.764" v="1609" actId="1076"/>
          <ac:picMkLst>
            <pc:docMk/>
            <pc:sldMk cId="35257942" sldId="480"/>
            <ac:picMk id="5122" creationId="{F69B8D55-AFC6-41FD-B2BF-F504AAB70461}"/>
          </ac:picMkLst>
        </pc:picChg>
      </pc:sldChg>
      <pc:sldChg chg="modSp mod">
        <pc:chgData name="Suren Keushkerian" userId="830e91205a3ce052" providerId="LiveId" clId="{A2305940-7280-4854-8DDB-EF868592E45B}" dt="2020-10-12T20:49:12.646" v="1495" actId="790"/>
        <pc:sldMkLst>
          <pc:docMk/>
          <pc:sldMk cId="1840579184" sldId="482"/>
        </pc:sldMkLst>
        <pc:spChg chg="mod">
          <ac:chgData name="Suren Keushkerian" userId="830e91205a3ce052" providerId="LiveId" clId="{A2305940-7280-4854-8DDB-EF868592E45B}" dt="2020-10-12T20:49:12.646" v="1495" actId="790"/>
          <ac:spMkLst>
            <pc:docMk/>
            <pc:sldMk cId="1840579184" sldId="482"/>
            <ac:spMk id="2" creationId="{AD4E8C92-686E-4AFE-9C5D-DAD060AC92E0}"/>
          </ac:spMkLst>
        </pc:spChg>
      </pc:sldChg>
      <pc:sldChg chg="modSp mod modAnim">
        <pc:chgData name="Suren Keushkerian" userId="830e91205a3ce052" providerId="LiveId" clId="{A2305940-7280-4854-8DDB-EF868592E45B}" dt="2020-10-12T21:21:42.476" v="1807"/>
        <pc:sldMkLst>
          <pc:docMk/>
          <pc:sldMk cId="4264892283" sldId="483"/>
        </pc:sldMkLst>
        <pc:spChg chg="mod">
          <ac:chgData name="Suren Keushkerian" userId="830e91205a3ce052" providerId="LiveId" clId="{A2305940-7280-4854-8DDB-EF868592E45B}" dt="2020-10-12T21:21:20.163" v="1802" actId="207"/>
          <ac:spMkLst>
            <pc:docMk/>
            <pc:sldMk cId="4264892283" sldId="483"/>
            <ac:spMk id="4" creationId="{DC4F96AB-3129-4790-97D7-6C536878387D}"/>
          </ac:spMkLst>
        </pc:spChg>
      </pc:sldChg>
      <pc:sldChg chg="modSp mod modAnim">
        <pc:chgData name="Suren Keushkerian" userId="830e91205a3ce052" providerId="LiveId" clId="{A2305940-7280-4854-8DDB-EF868592E45B}" dt="2020-10-12T21:23:30.731" v="1836"/>
        <pc:sldMkLst>
          <pc:docMk/>
          <pc:sldMk cId="102603907" sldId="484"/>
        </pc:sldMkLst>
        <pc:spChg chg="mod">
          <ac:chgData name="Suren Keushkerian" userId="830e91205a3ce052" providerId="LiveId" clId="{A2305940-7280-4854-8DDB-EF868592E45B}" dt="2020-10-12T21:21:51.968" v="1809" actId="1076"/>
          <ac:spMkLst>
            <pc:docMk/>
            <pc:sldMk cId="102603907" sldId="484"/>
            <ac:spMk id="2" creationId="{AD4E8C92-686E-4AFE-9C5D-DAD060AC92E0}"/>
          </ac:spMkLst>
        </pc:spChg>
        <pc:spChg chg="mod">
          <ac:chgData name="Suren Keushkerian" userId="830e91205a3ce052" providerId="LiveId" clId="{A2305940-7280-4854-8DDB-EF868592E45B}" dt="2020-10-12T21:22:59.356" v="1833" actId="6549"/>
          <ac:spMkLst>
            <pc:docMk/>
            <pc:sldMk cId="102603907" sldId="484"/>
            <ac:spMk id="6" creationId="{B504FFC2-837D-477B-BCDB-778A9843B973}"/>
          </ac:spMkLst>
        </pc:spChg>
      </pc:sldChg>
      <pc:sldChg chg="modSp add del mod">
        <pc:chgData name="Suren Keushkerian" userId="830e91205a3ce052" providerId="LiveId" clId="{A2305940-7280-4854-8DDB-EF868592E45B}" dt="2020-10-12T21:24:42.005" v="1843" actId="20577"/>
        <pc:sldMkLst>
          <pc:docMk/>
          <pc:sldMk cId="4254755618" sldId="487"/>
        </pc:sldMkLst>
        <pc:spChg chg="mod">
          <ac:chgData name="Suren Keushkerian" userId="830e91205a3ce052" providerId="LiveId" clId="{A2305940-7280-4854-8DDB-EF868592E45B}" dt="2020-10-12T21:24:42.005" v="1843" actId="20577"/>
          <ac:spMkLst>
            <pc:docMk/>
            <pc:sldMk cId="4254755618" sldId="487"/>
            <ac:spMk id="4" creationId="{33791E18-FBAA-4FAA-80A3-B0AFFF3E105F}"/>
          </ac:spMkLst>
        </pc:spChg>
      </pc:sldChg>
      <pc:sldChg chg="modSp mod">
        <pc:chgData name="Suren Keushkerian" userId="830e91205a3ce052" providerId="LiveId" clId="{A2305940-7280-4854-8DDB-EF868592E45B}" dt="2020-10-12T21:25:26.273" v="1845" actId="20577"/>
        <pc:sldMkLst>
          <pc:docMk/>
          <pc:sldMk cId="744053228" sldId="492"/>
        </pc:sldMkLst>
        <pc:spChg chg="mod">
          <ac:chgData name="Suren Keushkerian" userId="830e91205a3ce052" providerId="LiveId" clId="{A2305940-7280-4854-8DDB-EF868592E45B}" dt="2020-10-12T21:25:26.273" v="1845" actId="20577"/>
          <ac:spMkLst>
            <pc:docMk/>
            <pc:sldMk cId="744053228" sldId="492"/>
            <ac:spMk id="2" creationId="{AD4E8C92-686E-4AFE-9C5D-DAD060AC92E0}"/>
          </ac:spMkLst>
        </pc:spChg>
      </pc:sldChg>
      <pc:sldChg chg="del">
        <pc:chgData name="Suren Keushkerian" userId="830e91205a3ce052" providerId="LiveId" clId="{A2305940-7280-4854-8DDB-EF868592E45B}" dt="2020-10-12T21:24:08.583" v="1838" actId="47"/>
        <pc:sldMkLst>
          <pc:docMk/>
          <pc:sldMk cId="2207028392" sldId="493"/>
        </pc:sldMkLst>
      </pc:sldChg>
      <pc:sldChg chg="modSp mod modAnim">
        <pc:chgData name="Suren Keushkerian" userId="830e91205a3ce052" providerId="LiveId" clId="{A2305940-7280-4854-8DDB-EF868592E45B}" dt="2020-10-12T21:37:11.336" v="2571" actId="313"/>
        <pc:sldMkLst>
          <pc:docMk/>
          <pc:sldMk cId="4011387089" sldId="494"/>
        </pc:sldMkLst>
        <pc:spChg chg="mod">
          <ac:chgData name="Suren Keushkerian" userId="830e91205a3ce052" providerId="LiveId" clId="{A2305940-7280-4854-8DDB-EF868592E45B}" dt="2020-10-12T21:37:01.140" v="2569" actId="790"/>
          <ac:spMkLst>
            <pc:docMk/>
            <pc:sldMk cId="4011387089" sldId="494"/>
            <ac:spMk id="2" creationId="{AD4E8C92-686E-4AFE-9C5D-DAD060AC92E0}"/>
          </ac:spMkLst>
        </pc:spChg>
        <pc:spChg chg="mod">
          <ac:chgData name="Suren Keushkerian" userId="830e91205a3ce052" providerId="LiveId" clId="{A2305940-7280-4854-8DDB-EF868592E45B}" dt="2020-10-12T21:37:01.187" v="2570" actId="790"/>
          <ac:spMkLst>
            <pc:docMk/>
            <pc:sldMk cId="4011387089" sldId="494"/>
            <ac:spMk id="3" creationId="{ECD18221-950F-4AA8-93D1-A9866F3DA235}"/>
          </ac:spMkLst>
        </pc:spChg>
        <pc:spChg chg="mod">
          <ac:chgData name="Suren Keushkerian" userId="830e91205a3ce052" providerId="LiveId" clId="{A2305940-7280-4854-8DDB-EF868592E45B}" dt="2020-10-12T21:37:11.336" v="2571" actId="313"/>
          <ac:spMkLst>
            <pc:docMk/>
            <pc:sldMk cId="4011387089" sldId="494"/>
            <ac:spMk id="6" creationId="{B64BB921-D84F-410D-92FE-2D7DAD9BE22D}"/>
          </ac:spMkLst>
        </pc:spChg>
        <pc:picChg chg="mod">
          <ac:chgData name="Suren Keushkerian" userId="830e91205a3ce052" providerId="LiveId" clId="{A2305940-7280-4854-8DDB-EF868592E45B}" dt="2020-10-12T20:21:28.535" v="912" actId="1076"/>
          <ac:picMkLst>
            <pc:docMk/>
            <pc:sldMk cId="4011387089" sldId="494"/>
            <ac:picMk id="2050" creationId="{778027CE-1641-4C01-8963-670E2E4BC9E0}"/>
          </ac:picMkLst>
        </pc:picChg>
      </pc:sldChg>
      <pc:sldChg chg="modSp mod">
        <pc:chgData name="Suren Keushkerian" userId="830e91205a3ce052" providerId="LiveId" clId="{A2305940-7280-4854-8DDB-EF868592E45B}" dt="2020-10-12T21:37:31.625" v="2579" actId="790"/>
        <pc:sldMkLst>
          <pc:docMk/>
          <pc:sldMk cId="1155818089" sldId="496"/>
        </pc:sldMkLst>
        <pc:spChg chg="mod">
          <ac:chgData name="Suren Keushkerian" userId="830e91205a3ce052" providerId="LiveId" clId="{A2305940-7280-4854-8DDB-EF868592E45B}" dt="2020-10-12T21:37:31.625" v="2579" actId="790"/>
          <ac:spMkLst>
            <pc:docMk/>
            <pc:sldMk cId="1155818089" sldId="496"/>
            <ac:spMk id="2" creationId="{AD4E8C92-686E-4AFE-9C5D-DAD060AC92E0}"/>
          </ac:spMkLst>
        </pc:spChg>
        <pc:spChg chg="mod">
          <ac:chgData name="Suren Keushkerian" userId="830e91205a3ce052" providerId="LiveId" clId="{A2305940-7280-4854-8DDB-EF868592E45B}" dt="2020-10-12T20:34:02.743" v="1260" actId="1076"/>
          <ac:spMkLst>
            <pc:docMk/>
            <pc:sldMk cId="1155818089" sldId="496"/>
            <ac:spMk id="30" creationId="{BA2222E0-4645-47F2-AD48-FE90EAE356BD}"/>
          </ac:spMkLst>
        </pc:spChg>
      </pc:sldChg>
      <pc:sldChg chg="addSp modSp mod modAnim">
        <pc:chgData name="Suren Keushkerian" userId="830e91205a3ce052" providerId="LiveId" clId="{A2305940-7280-4854-8DDB-EF868592E45B}" dt="2020-10-12T20:45:10.159" v="1433" actId="790"/>
        <pc:sldMkLst>
          <pc:docMk/>
          <pc:sldMk cId="1266012877" sldId="499"/>
        </pc:sldMkLst>
        <pc:spChg chg="mod">
          <ac:chgData name="Suren Keushkerian" userId="830e91205a3ce052" providerId="LiveId" clId="{A2305940-7280-4854-8DDB-EF868592E45B}" dt="2020-10-12T20:35:21.962" v="1273" actId="15"/>
          <ac:spMkLst>
            <pc:docMk/>
            <pc:sldMk cId="1266012877" sldId="499"/>
            <ac:spMk id="4" creationId="{3E449E52-B7B2-4A55-A75B-ACD4E5085639}"/>
          </ac:spMkLst>
        </pc:spChg>
        <pc:spChg chg="mod">
          <ac:chgData name="Suren Keushkerian" userId="830e91205a3ce052" providerId="LiveId" clId="{A2305940-7280-4854-8DDB-EF868592E45B}" dt="2020-10-12T20:45:10.159" v="1433" actId="790"/>
          <ac:spMkLst>
            <pc:docMk/>
            <pc:sldMk cId="1266012877" sldId="499"/>
            <ac:spMk id="8" creationId="{F575C42D-C881-4801-936B-60896D67F4B8}"/>
          </ac:spMkLst>
        </pc:spChg>
        <pc:picChg chg="add mod">
          <ac:chgData name="Suren Keushkerian" userId="830e91205a3ce052" providerId="LiveId" clId="{A2305940-7280-4854-8DDB-EF868592E45B}" dt="2020-10-12T20:35:17.149" v="1270" actId="1076"/>
          <ac:picMkLst>
            <pc:docMk/>
            <pc:sldMk cId="1266012877" sldId="499"/>
            <ac:picMk id="2" creationId="{8D6E0C8F-01D7-4B8F-B9B7-D030DBDCF1F2}"/>
          </ac:picMkLst>
        </pc:picChg>
      </pc:sldChg>
      <pc:sldChg chg="modSp mod">
        <pc:chgData name="Suren Keushkerian" userId="830e91205a3ce052" providerId="LiveId" clId="{A2305940-7280-4854-8DDB-EF868592E45B}" dt="2020-10-12T20:43:53.480" v="1429" actId="1076"/>
        <pc:sldMkLst>
          <pc:docMk/>
          <pc:sldMk cId="596715960" sldId="500"/>
        </pc:sldMkLst>
        <pc:spChg chg="mod">
          <ac:chgData name="Suren Keushkerian" userId="830e91205a3ce052" providerId="LiveId" clId="{A2305940-7280-4854-8DDB-EF868592E45B}" dt="2020-10-12T20:43:51.292" v="1428" actId="20577"/>
          <ac:spMkLst>
            <pc:docMk/>
            <pc:sldMk cId="596715960" sldId="500"/>
            <ac:spMk id="2" creationId="{AD4E8C92-686E-4AFE-9C5D-DAD060AC92E0}"/>
          </ac:spMkLst>
        </pc:spChg>
        <pc:picChg chg="mod">
          <ac:chgData name="Suren Keushkerian" userId="830e91205a3ce052" providerId="LiveId" clId="{A2305940-7280-4854-8DDB-EF868592E45B}" dt="2020-10-12T20:43:53.480" v="1429" actId="1076"/>
          <ac:picMkLst>
            <pc:docMk/>
            <pc:sldMk cId="596715960" sldId="500"/>
            <ac:picMk id="2050" creationId="{78280A98-CBEA-42A9-84C5-105F1B1A2F58}"/>
          </ac:picMkLst>
        </pc:picChg>
      </pc:sldChg>
      <pc:sldChg chg="modAnim">
        <pc:chgData name="Suren Keushkerian" userId="830e91205a3ce052" providerId="LiveId" clId="{A2305940-7280-4854-8DDB-EF868592E45B}" dt="2020-10-12T20:58:32.918" v="1547"/>
        <pc:sldMkLst>
          <pc:docMk/>
          <pc:sldMk cId="1260086536" sldId="501"/>
        </pc:sldMkLst>
      </pc:sldChg>
      <pc:sldChg chg="delSp modSp mod">
        <pc:chgData name="Suren Keushkerian" userId="830e91205a3ce052" providerId="LiveId" clId="{A2305940-7280-4854-8DDB-EF868592E45B}" dt="2020-10-12T21:37:47.988" v="2583" actId="20577"/>
        <pc:sldMkLst>
          <pc:docMk/>
          <pc:sldMk cId="1036800999" sldId="505"/>
        </pc:sldMkLst>
        <pc:spChg chg="mod">
          <ac:chgData name="Suren Keushkerian" userId="830e91205a3ce052" providerId="LiveId" clId="{A2305940-7280-4854-8DDB-EF868592E45B}" dt="2020-10-12T21:37:47.988" v="2583" actId="20577"/>
          <ac:spMkLst>
            <pc:docMk/>
            <pc:sldMk cId="1036800999" sldId="505"/>
            <ac:spMk id="5" creationId="{E164A57E-E176-4AF6-88A1-2C0EA19EF187}"/>
          </ac:spMkLst>
        </pc:spChg>
        <pc:spChg chg="del mod">
          <ac:chgData name="Suren Keushkerian" userId="830e91205a3ce052" providerId="LiveId" clId="{A2305940-7280-4854-8DDB-EF868592E45B}" dt="2020-10-12T21:25:56.239" v="1852" actId="478"/>
          <ac:spMkLst>
            <pc:docMk/>
            <pc:sldMk cId="1036800999" sldId="505"/>
            <ac:spMk id="7" creationId="{D5F6D16F-60D5-4B40-B18D-CDFE7B1C2AD6}"/>
          </ac:spMkLst>
        </pc:spChg>
      </pc:sldChg>
      <pc:sldChg chg="modSp mod">
        <pc:chgData name="Suren Keushkerian" userId="830e91205a3ce052" providerId="LiveId" clId="{A2305940-7280-4854-8DDB-EF868592E45B}" dt="2020-10-12T22:01:38.445" v="3332" actId="1076"/>
        <pc:sldMkLst>
          <pc:docMk/>
          <pc:sldMk cId="2298163812" sldId="511"/>
        </pc:sldMkLst>
        <pc:spChg chg="mod">
          <ac:chgData name="Suren Keushkerian" userId="830e91205a3ce052" providerId="LiveId" clId="{A2305940-7280-4854-8DDB-EF868592E45B}" dt="2020-10-12T22:01:35.670" v="3331" actId="1076"/>
          <ac:spMkLst>
            <pc:docMk/>
            <pc:sldMk cId="2298163812" sldId="511"/>
            <ac:spMk id="2" creationId="{AD4E8C92-686E-4AFE-9C5D-DAD060AC92E0}"/>
          </ac:spMkLst>
        </pc:spChg>
        <pc:spChg chg="mod">
          <ac:chgData name="Suren Keushkerian" userId="830e91205a3ce052" providerId="LiveId" clId="{A2305940-7280-4854-8DDB-EF868592E45B}" dt="2020-10-12T22:01:38.445" v="3332" actId="1076"/>
          <ac:spMkLst>
            <pc:docMk/>
            <pc:sldMk cId="2298163812" sldId="511"/>
            <ac:spMk id="4" creationId="{690E356A-6965-4739-A545-1FCAD600E674}"/>
          </ac:spMkLst>
        </pc:spChg>
      </pc:sldChg>
      <pc:sldChg chg="delSp modSp del mod">
        <pc:chgData name="Suren Keushkerian" userId="830e91205a3ce052" providerId="LiveId" clId="{A2305940-7280-4854-8DDB-EF868592E45B}" dt="2020-10-12T21:40:32.970" v="2603" actId="47"/>
        <pc:sldMkLst>
          <pc:docMk/>
          <pc:sldMk cId="1827706486" sldId="512"/>
        </pc:sldMkLst>
        <pc:picChg chg="del mod">
          <ac:chgData name="Suren Keushkerian" userId="830e91205a3ce052" providerId="LiveId" clId="{A2305940-7280-4854-8DDB-EF868592E45B}" dt="2020-10-12T21:40:30.508" v="2602" actId="478"/>
          <ac:picMkLst>
            <pc:docMk/>
            <pc:sldMk cId="1827706486" sldId="512"/>
            <ac:picMk id="8" creationId="{22FDC0CD-86A5-4C7E-9DF6-A41A922C7A92}"/>
          </ac:picMkLst>
        </pc:picChg>
      </pc:sldChg>
      <pc:sldChg chg="addSp delSp modSp mod modAnim">
        <pc:chgData name="Suren Keushkerian" userId="830e91205a3ce052" providerId="LiveId" clId="{A2305940-7280-4854-8DDB-EF868592E45B}" dt="2020-10-12T20:45:10.284" v="1434" actId="790"/>
        <pc:sldMkLst>
          <pc:docMk/>
          <pc:sldMk cId="1734945663" sldId="514"/>
        </pc:sldMkLst>
        <pc:spChg chg="add del mod">
          <ac:chgData name="Suren Keushkerian" userId="830e91205a3ce052" providerId="LiveId" clId="{A2305940-7280-4854-8DDB-EF868592E45B}" dt="2020-10-12T20:36:18.994" v="1281" actId="478"/>
          <ac:spMkLst>
            <pc:docMk/>
            <pc:sldMk cId="1734945663" sldId="514"/>
            <ac:spMk id="3" creationId="{CAE4F778-EB39-4BA6-BB17-26D792126A33}"/>
          </ac:spMkLst>
        </pc:spChg>
        <pc:spChg chg="add mod">
          <ac:chgData name="Suren Keushkerian" userId="830e91205a3ce052" providerId="LiveId" clId="{A2305940-7280-4854-8DDB-EF868592E45B}" dt="2020-10-12T20:38:52.809" v="1333" actId="790"/>
          <ac:spMkLst>
            <pc:docMk/>
            <pc:sldMk cId="1734945663" sldId="514"/>
            <ac:spMk id="5" creationId="{AEE7A929-931D-4B72-BF07-DBAE5B1B0677}"/>
          </ac:spMkLst>
        </pc:spChg>
        <pc:spChg chg="mod">
          <ac:chgData name="Suren Keushkerian" userId="830e91205a3ce052" providerId="LiveId" clId="{A2305940-7280-4854-8DDB-EF868592E45B}" dt="2020-10-12T20:45:10.284" v="1434" actId="790"/>
          <ac:spMkLst>
            <pc:docMk/>
            <pc:sldMk cId="1734945663" sldId="514"/>
            <ac:spMk id="6" creationId="{04B51445-5513-46C2-959F-05C690C3EAFA}"/>
          </ac:spMkLst>
        </pc:spChg>
        <pc:spChg chg="add del">
          <ac:chgData name="Suren Keushkerian" userId="830e91205a3ce052" providerId="LiveId" clId="{A2305940-7280-4854-8DDB-EF868592E45B}" dt="2020-10-12T20:36:20.822" v="1283" actId="22"/>
          <ac:spMkLst>
            <pc:docMk/>
            <pc:sldMk cId="1734945663" sldId="514"/>
            <ac:spMk id="7" creationId="{756FBD68-138E-4F2C-A3C7-632F297159B6}"/>
          </ac:spMkLst>
        </pc:spChg>
        <pc:spChg chg="del">
          <ac:chgData name="Suren Keushkerian" userId="830e91205a3ce052" providerId="LiveId" clId="{A2305940-7280-4854-8DDB-EF868592E45B}" dt="2020-10-12T20:36:16.854" v="1280" actId="478"/>
          <ac:spMkLst>
            <pc:docMk/>
            <pc:sldMk cId="1734945663" sldId="514"/>
            <ac:spMk id="9" creationId="{C8DF3D82-A5D3-4666-B107-16D2A82791F1}"/>
          </ac:spMkLst>
        </pc:spChg>
      </pc:sldChg>
      <pc:sldChg chg="modSp mod modAnim">
        <pc:chgData name="Suren Keushkerian" userId="830e91205a3ce052" providerId="LiveId" clId="{A2305940-7280-4854-8DDB-EF868592E45B}" dt="2020-10-12T20:47:18.723" v="1469"/>
        <pc:sldMkLst>
          <pc:docMk/>
          <pc:sldMk cId="3752002142" sldId="515"/>
        </pc:sldMkLst>
        <pc:spChg chg="mod">
          <ac:chgData name="Suren Keushkerian" userId="830e91205a3ce052" providerId="LiveId" clId="{A2305940-7280-4854-8DDB-EF868592E45B}" dt="2020-10-12T20:45:53.222" v="1462" actId="790"/>
          <ac:spMkLst>
            <pc:docMk/>
            <pc:sldMk cId="3752002142" sldId="515"/>
            <ac:spMk id="5" creationId="{F5786377-7F09-47D4-95E3-55893C49CB4E}"/>
          </ac:spMkLst>
        </pc:spChg>
      </pc:sldChg>
      <pc:sldChg chg="modSp mod">
        <pc:chgData name="Suren Keushkerian" userId="830e91205a3ce052" providerId="LiveId" clId="{A2305940-7280-4854-8DDB-EF868592E45B}" dt="2020-10-12T20:45:53.269" v="1463" actId="790"/>
        <pc:sldMkLst>
          <pc:docMk/>
          <pc:sldMk cId="288885954" sldId="516"/>
        </pc:sldMkLst>
        <pc:spChg chg="mod">
          <ac:chgData name="Suren Keushkerian" userId="830e91205a3ce052" providerId="LiveId" clId="{A2305940-7280-4854-8DDB-EF868592E45B}" dt="2020-10-12T20:45:53.269" v="1463" actId="790"/>
          <ac:spMkLst>
            <pc:docMk/>
            <pc:sldMk cId="288885954" sldId="516"/>
            <ac:spMk id="2" creationId="{AD4E8C92-686E-4AFE-9C5D-DAD060AC92E0}"/>
          </ac:spMkLst>
        </pc:spChg>
      </pc:sldChg>
      <pc:sldChg chg="modSp mod modAnim">
        <pc:chgData name="Suren Keushkerian" userId="830e91205a3ce052" providerId="LiveId" clId="{A2305940-7280-4854-8DDB-EF868592E45B}" dt="2020-10-12T21:37:37.345" v="2580" actId="790"/>
        <pc:sldMkLst>
          <pc:docMk/>
          <pc:sldMk cId="85029935" sldId="518"/>
        </pc:sldMkLst>
        <pc:spChg chg="mod">
          <ac:chgData name="Suren Keushkerian" userId="830e91205a3ce052" providerId="LiveId" clId="{A2305940-7280-4854-8DDB-EF868592E45B}" dt="2020-10-12T21:37:37.345" v="2580" actId="790"/>
          <ac:spMkLst>
            <pc:docMk/>
            <pc:sldMk cId="85029935" sldId="518"/>
            <ac:spMk id="6" creationId="{04B51445-5513-46C2-959F-05C690C3EAFA}"/>
          </ac:spMkLst>
        </pc:spChg>
      </pc:sldChg>
      <pc:sldChg chg="modSp mod modAnim">
        <pc:chgData name="Suren Keushkerian" userId="830e91205a3ce052" providerId="LiveId" clId="{A2305940-7280-4854-8DDB-EF868592E45B}" dt="2020-10-12T20:59:11.325" v="1553"/>
        <pc:sldMkLst>
          <pc:docMk/>
          <pc:sldMk cId="2483138602" sldId="519"/>
        </pc:sldMkLst>
        <pc:spChg chg="mod">
          <ac:chgData name="Suren Keushkerian" userId="830e91205a3ce052" providerId="LiveId" clId="{A2305940-7280-4854-8DDB-EF868592E45B}" dt="2020-10-12T20:58:49.200" v="1549" actId="6549"/>
          <ac:spMkLst>
            <pc:docMk/>
            <pc:sldMk cId="2483138602" sldId="519"/>
            <ac:spMk id="6" creationId="{254254AC-DE05-4C56-BDBD-DCBCF2ADF32D}"/>
          </ac:spMkLst>
        </pc:spChg>
      </pc:sldChg>
      <pc:sldChg chg="addSp delSp modSp mod">
        <pc:chgData name="Suren Keushkerian" userId="830e91205a3ce052" providerId="LiveId" clId="{A2305940-7280-4854-8DDB-EF868592E45B}" dt="2020-10-12T21:37:19.617" v="2574" actId="790"/>
        <pc:sldMkLst>
          <pc:docMk/>
          <pc:sldMk cId="3200294478" sldId="520"/>
        </pc:sldMkLst>
        <pc:spChg chg="add mod">
          <ac:chgData name="Suren Keushkerian" userId="830e91205a3ce052" providerId="LiveId" clId="{A2305940-7280-4854-8DDB-EF868592E45B}" dt="2020-10-12T20:32:56.289" v="1254" actId="1076"/>
          <ac:spMkLst>
            <pc:docMk/>
            <pc:sldMk cId="3200294478" sldId="520"/>
            <ac:spMk id="4" creationId="{49B754CC-0103-42CC-806D-D954E138039C}"/>
          </ac:spMkLst>
        </pc:spChg>
        <pc:spChg chg="del mod">
          <ac:chgData name="Suren Keushkerian" userId="830e91205a3ce052" providerId="LiveId" clId="{A2305940-7280-4854-8DDB-EF868592E45B}" dt="2020-10-12T20:32:52.258" v="1253" actId="478"/>
          <ac:spMkLst>
            <pc:docMk/>
            <pc:sldMk cId="3200294478" sldId="520"/>
            <ac:spMk id="5" creationId="{DEEAA000-D0CA-4FF9-9AE6-A783C5880C96}"/>
          </ac:spMkLst>
        </pc:spChg>
        <pc:spChg chg="add del mod">
          <ac:chgData name="Suren Keushkerian" userId="830e91205a3ce052" providerId="LiveId" clId="{A2305940-7280-4854-8DDB-EF868592E45B}" dt="2020-10-12T20:32:28.632" v="1245" actId="478"/>
          <ac:spMkLst>
            <pc:docMk/>
            <pc:sldMk cId="3200294478" sldId="520"/>
            <ac:spMk id="8" creationId="{B2B17380-DC86-458E-808D-833C442065CD}"/>
          </ac:spMkLst>
        </pc:spChg>
        <pc:spChg chg="add del mod">
          <ac:chgData name="Suren Keushkerian" userId="830e91205a3ce052" providerId="LiveId" clId="{A2305940-7280-4854-8DDB-EF868592E45B}" dt="2020-10-12T20:32:27.617" v="1244" actId="478"/>
          <ac:spMkLst>
            <pc:docMk/>
            <pc:sldMk cId="3200294478" sldId="520"/>
            <ac:spMk id="10" creationId="{4A45DC82-9094-4AAE-BB2F-9AA499988C9B}"/>
          </ac:spMkLst>
        </pc:spChg>
        <pc:spChg chg="add del">
          <ac:chgData name="Suren Keushkerian" userId="830e91205a3ce052" providerId="LiveId" clId="{A2305940-7280-4854-8DDB-EF868592E45B}" dt="2020-10-12T20:21:47.629" v="914" actId="22"/>
          <ac:spMkLst>
            <pc:docMk/>
            <pc:sldMk cId="3200294478" sldId="520"/>
            <ac:spMk id="12" creationId="{82C6F90E-08E5-4AD0-A9C9-F8633E1D6E38}"/>
          </ac:spMkLst>
        </pc:spChg>
        <pc:spChg chg="add mod">
          <ac:chgData name="Suren Keushkerian" userId="830e91205a3ce052" providerId="LiveId" clId="{A2305940-7280-4854-8DDB-EF868592E45B}" dt="2020-10-12T21:37:19.617" v="2574" actId="790"/>
          <ac:spMkLst>
            <pc:docMk/>
            <pc:sldMk cId="3200294478" sldId="520"/>
            <ac:spMk id="13" creationId="{BCE80B3D-47B9-482E-880A-7710D471598A}"/>
          </ac:spMkLst>
        </pc:spChg>
        <pc:spChg chg="add mod">
          <ac:chgData name="Suren Keushkerian" userId="830e91205a3ce052" providerId="LiveId" clId="{A2305940-7280-4854-8DDB-EF868592E45B}" dt="2020-10-12T20:33:00.305" v="1255" actId="1076"/>
          <ac:spMkLst>
            <pc:docMk/>
            <pc:sldMk cId="3200294478" sldId="520"/>
            <ac:spMk id="14" creationId="{31BBBB86-6561-42E2-AB26-F2B0297CDCB5}"/>
          </ac:spMkLst>
        </pc:spChg>
        <pc:spChg chg="add mod">
          <ac:chgData name="Suren Keushkerian" userId="830e91205a3ce052" providerId="LiveId" clId="{A2305940-7280-4854-8DDB-EF868592E45B}" dt="2020-10-12T20:34:15.962" v="1262" actId="313"/>
          <ac:spMkLst>
            <pc:docMk/>
            <pc:sldMk cId="3200294478" sldId="520"/>
            <ac:spMk id="16" creationId="{9DC72301-D3C4-4ECE-B325-24DDD6C6E142}"/>
          </ac:spMkLst>
        </pc:spChg>
        <pc:spChg chg="add del mod">
          <ac:chgData name="Suren Keushkerian" userId="830e91205a3ce052" providerId="LiveId" clId="{A2305940-7280-4854-8DDB-EF868592E45B}" dt="2020-10-12T20:26:41.255" v="1124"/>
          <ac:spMkLst>
            <pc:docMk/>
            <pc:sldMk cId="3200294478" sldId="520"/>
            <ac:spMk id="18" creationId="{EA0E8E4E-280F-45E5-8D6F-26CD1DB8EC3F}"/>
          </ac:spMkLst>
        </pc:spChg>
        <pc:spChg chg="add del mod">
          <ac:chgData name="Suren Keushkerian" userId="830e91205a3ce052" providerId="LiveId" clId="{A2305940-7280-4854-8DDB-EF868592E45B}" dt="2020-10-12T20:32:25.789" v="1242" actId="478"/>
          <ac:spMkLst>
            <pc:docMk/>
            <pc:sldMk cId="3200294478" sldId="520"/>
            <ac:spMk id="19" creationId="{42787AB6-08DB-4708-8883-0F08E9C8CB56}"/>
          </ac:spMkLst>
        </pc:spChg>
        <pc:picChg chg="add mod">
          <ac:chgData name="Suren Keushkerian" userId="830e91205a3ce052" providerId="LiveId" clId="{A2305940-7280-4854-8DDB-EF868592E45B}" dt="2020-10-12T20:33:05.117" v="1256" actId="1076"/>
          <ac:picMkLst>
            <pc:docMk/>
            <pc:sldMk cId="3200294478" sldId="520"/>
            <ac:picMk id="2" creationId="{0762058C-FE97-410F-8BC8-FFD8F1A1605F}"/>
          </ac:picMkLst>
        </pc:picChg>
      </pc:sldChg>
      <pc:sldChg chg="modSp mod">
        <pc:chgData name="Suren Keushkerian" userId="830e91205a3ce052" providerId="LiveId" clId="{A2305940-7280-4854-8DDB-EF868592E45B}" dt="2020-10-12T21:35:56.797" v="2559" actId="790"/>
        <pc:sldMkLst>
          <pc:docMk/>
          <pc:sldMk cId="4178606690" sldId="521"/>
        </pc:sldMkLst>
        <pc:spChg chg="mod">
          <ac:chgData name="Suren Keushkerian" userId="830e91205a3ce052" providerId="LiveId" clId="{A2305940-7280-4854-8DDB-EF868592E45B}" dt="2020-10-12T21:35:56.797" v="2559" actId="790"/>
          <ac:spMkLst>
            <pc:docMk/>
            <pc:sldMk cId="4178606690" sldId="521"/>
            <ac:spMk id="2" creationId="{619EB1E9-7927-4A4C-80C9-5A95F2417BED}"/>
          </ac:spMkLst>
        </pc:spChg>
        <pc:spChg chg="mod">
          <ac:chgData name="Suren Keushkerian" userId="830e91205a3ce052" providerId="LiveId" clId="{A2305940-7280-4854-8DDB-EF868592E45B}" dt="2020-10-12T21:35:49.670" v="2552" actId="790"/>
          <ac:spMkLst>
            <pc:docMk/>
            <pc:sldMk cId="4178606690" sldId="521"/>
            <ac:spMk id="5" creationId="{197DE4DD-E0D9-4262-9447-AB73EA14DDAC}"/>
          </ac:spMkLst>
        </pc:spChg>
      </pc:sldChg>
      <pc:sldChg chg="modSp mod">
        <pc:chgData name="Suren Keushkerian" userId="830e91205a3ce052" providerId="LiveId" clId="{A2305940-7280-4854-8DDB-EF868592E45B}" dt="2020-10-12T21:38:09.178" v="2585" actId="313"/>
        <pc:sldMkLst>
          <pc:docMk/>
          <pc:sldMk cId="3000778404" sldId="523"/>
        </pc:sldMkLst>
        <pc:spChg chg="mod">
          <ac:chgData name="Suren Keushkerian" userId="830e91205a3ce052" providerId="LiveId" clId="{A2305940-7280-4854-8DDB-EF868592E45B}" dt="2020-10-12T21:38:09.178" v="2585" actId="313"/>
          <ac:spMkLst>
            <pc:docMk/>
            <pc:sldMk cId="3000778404" sldId="523"/>
            <ac:spMk id="2" creationId="{AD4E8C92-686E-4AFE-9C5D-DAD060AC92E0}"/>
          </ac:spMkLst>
        </pc:spChg>
      </pc:sldChg>
      <pc:sldChg chg="delSp modSp add mod">
        <pc:chgData name="Suren Keushkerian" userId="830e91205a3ce052" providerId="LiveId" clId="{A2305940-7280-4854-8DDB-EF868592E45B}" dt="2020-10-12T21:37:31.540" v="2578" actId="790"/>
        <pc:sldMkLst>
          <pc:docMk/>
          <pc:sldMk cId="3970533608" sldId="524"/>
        </pc:sldMkLst>
        <pc:spChg chg="del">
          <ac:chgData name="Suren Keushkerian" userId="830e91205a3ce052" providerId="LiveId" clId="{A2305940-7280-4854-8DDB-EF868592E45B}" dt="2020-10-12T20:29:36.991" v="1180" actId="478"/>
          <ac:spMkLst>
            <pc:docMk/>
            <pc:sldMk cId="3970533608" sldId="524"/>
            <ac:spMk id="4" creationId="{49B754CC-0103-42CC-806D-D954E138039C}"/>
          </ac:spMkLst>
        </pc:spChg>
        <pc:spChg chg="mod">
          <ac:chgData name="Suren Keushkerian" userId="830e91205a3ce052" providerId="LiveId" clId="{A2305940-7280-4854-8DDB-EF868592E45B}" dt="2020-10-12T21:37:19.755" v="2575" actId="790"/>
          <ac:spMkLst>
            <pc:docMk/>
            <pc:sldMk cId="3970533608" sldId="524"/>
            <ac:spMk id="5" creationId="{DEEAA000-D0CA-4FF9-9AE6-A783C5880C96}"/>
          </ac:spMkLst>
        </pc:spChg>
        <pc:spChg chg="mod">
          <ac:chgData name="Suren Keushkerian" userId="830e91205a3ce052" providerId="LiveId" clId="{A2305940-7280-4854-8DDB-EF868592E45B}" dt="2020-10-12T20:31:17.038" v="1231" actId="1076"/>
          <ac:spMkLst>
            <pc:docMk/>
            <pc:sldMk cId="3970533608" sldId="524"/>
            <ac:spMk id="8" creationId="{B2B17380-DC86-458E-808D-833C442065CD}"/>
          </ac:spMkLst>
        </pc:spChg>
        <pc:spChg chg="mod">
          <ac:chgData name="Suren Keushkerian" userId="830e91205a3ce052" providerId="LiveId" clId="{A2305940-7280-4854-8DDB-EF868592E45B}" dt="2020-10-12T20:31:24.554" v="1233" actId="1076"/>
          <ac:spMkLst>
            <pc:docMk/>
            <pc:sldMk cId="3970533608" sldId="524"/>
            <ac:spMk id="10" creationId="{4A45DC82-9094-4AAE-BB2F-9AA499988C9B}"/>
          </ac:spMkLst>
        </pc:spChg>
        <pc:spChg chg="mod">
          <ac:chgData name="Suren Keushkerian" userId="830e91205a3ce052" providerId="LiveId" clId="{A2305940-7280-4854-8DDB-EF868592E45B}" dt="2020-10-12T21:37:31.540" v="2578" actId="790"/>
          <ac:spMkLst>
            <pc:docMk/>
            <pc:sldMk cId="3970533608" sldId="524"/>
            <ac:spMk id="13" creationId="{BCE80B3D-47B9-482E-880A-7710D471598A}"/>
          </ac:spMkLst>
        </pc:spChg>
        <pc:spChg chg="del">
          <ac:chgData name="Suren Keushkerian" userId="830e91205a3ce052" providerId="LiveId" clId="{A2305940-7280-4854-8DDB-EF868592E45B}" dt="2020-10-12T20:29:39.194" v="1181" actId="478"/>
          <ac:spMkLst>
            <pc:docMk/>
            <pc:sldMk cId="3970533608" sldId="524"/>
            <ac:spMk id="14" creationId="{31BBBB86-6561-42E2-AB26-F2B0297CDCB5}"/>
          </ac:spMkLst>
        </pc:spChg>
        <pc:spChg chg="del">
          <ac:chgData name="Suren Keushkerian" userId="830e91205a3ce052" providerId="LiveId" clId="{A2305940-7280-4854-8DDB-EF868592E45B}" dt="2020-10-12T20:29:41.428" v="1183" actId="478"/>
          <ac:spMkLst>
            <pc:docMk/>
            <pc:sldMk cId="3970533608" sldId="524"/>
            <ac:spMk id="16" creationId="{9DC72301-D3C4-4ECE-B325-24DDD6C6E142}"/>
          </ac:spMkLst>
        </pc:spChg>
        <pc:spChg chg="mod">
          <ac:chgData name="Suren Keushkerian" userId="830e91205a3ce052" providerId="LiveId" clId="{A2305940-7280-4854-8DDB-EF868592E45B}" dt="2020-10-12T20:34:20.618" v="1263" actId="313"/>
          <ac:spMkLst>
            <pc:docMk/>
            <pc:sldMk cId="3970533608" sldId="524"/>
            <ac:spMk id="19" creationId="{42787AB6-08DB-4708-8883-0F08E9C8CB56}"/>
          </ac:spMkLst>
        </pc:spChg>
        <pc:picChg chg="del">
          <ac:chgData name="Suren Keushkerian" userId="830e91205a3ce052" providerId="LiveId" clId="{A2305940-7280-4854-8DDB-EF868592E45B}" dt="2020-10-12T20:29:40.037" v="1182" actId="478"/>
          <ac:picMkLst>
            <pc:docMk/>
            <pc:sldMk cId="3970533608" sldId="524"/>
            <ac:picMk id="2" creationId="{0762058C-FE97-410F-8BC8-FFD8F1A1605F}"/>
          </ac:picMkLst>
        </pc:picChg>
      </pc:sldChg>
      <pc:sldChg chg="addSp modSp add mod ord">
        <pc:chgData name="Suren Keushkerian" userId="830e91205a3ce052" providerId="LiveId" clId="{A2305940-7280-4854-8DDB-EF868592E45B}" dt="2020-10-12T21:19:44.199" v="1790" actId="1076"/>
        <pc:sldMkLst>
          <pc:docMk/>
          <pc:sldMk cId="2793031312" sldId="525"/>
        </pc:sldMkLst>
        <pc:spChg chg="mod">
          <ac:chgData name="Suren Keushkerian" userId="830e91205a3ce052" providerId="LiveId" clId="{A2305940-7280-4854-8DDB-EF868592E45B}" dt="2020-10-12T21:18:29.858" v="1770" actId="1076"/>
          <ac:spMkLst>
            <pc:docMk/>
            <pc:sldMk cId="2793031312" sldId="525"/>
            <ac:spMk id="2" creationId="{AD4E8C92-686E-4AFE-9C5D-DAD060AC92E0}"/>
          </ac:spMkLst>
        </pc:spChg>
        <pc:picChg chg="add mod">
          <ac:chgData name="Suren Keushkerian" userId="830e91205a3ce052" providerId="LiveId" clId="{A2305940-7280-4854-8DDB-EF868592E45B}" dt="2020-10-12T21:19:44.199" v="1790" actId="1076"/>
          <ac:picMkLst>
            <pc:docMk/>
            <pc:sldMk cId="2793031312" sldId="525"/>
            <ac:picMk id="2050" creationId="{293386E6-6F13-4079-971F-3FB78937FF2C}"/>
          </ac:picMkLst>
        </pc:picChg>
      </pc:sldChg>
      <pc:sldChg chg="modSp add mod ord">
        <pc:chgData name="Suren Keushkerian" userId="830e91205a3ce052" providerId="LiveId" clId="{A2305940-7280-4854-8DDB-EF868592E45B}" dt="2020-10-12T22:00:41.555" v="3314" actId="20577"/>
        <pc:sldMkLst>
          <pc:docMk/>
          <pc:sldMk cId="3462841505" sldId="526"/>
        </pc:sldMkLst>
        <pc:spChg chg="mod">
          <ac:chgData name="Suren Keushkerian" userId="830e91205a3ce052" providerId="LiveId" clId="{A2305940-7280-4854-8DDB-EF868592E45B}" dt="2020-10-12T22:00:41.555" v="3314" actId="20577"/>
          <ac:spMkLst>
            <pc:docMk/>
            <pc:sldMk cId="3462841505" sldId="526"/>
            <ac:spMk id="2" creationId="{AD4E8C92-686E-4AFE-9C5D-DAD060AC92E0}"/>
          </ac:spMkLst>
        </pc:spChg>
      </pc:sldChg>
      <pc:sldChg chg="addSp delSp modSp add del mod">
        <pc:chgData name="Suren Keushkerian" userId="830e91205a3ce052" providerId="LiveId" clId="{A2305940-7280-4854-8DDB-EF868592E45B}" dt="2020-10-12T21:59:59.154" v="3287" actId="47"/>
        <pc:sldMkLst>
          <pc:docMk/>
          <pc:sldMk cId="1892425471" sldId="527"/>
        </pc:sldMkLst>
        <pc:spChg chg="mod">
          <ac:chgData name="Suren Keushkerian" userId="830e91205a3ce052" providerId="LiveId" clId="{A2305940-7280-4854-8DDB-EF868592E45B}" dt="2020-10-12T21:42:30.653" v="2669"/>
          <ac:spMkLst>
            <pc:docMk/>
            <pc:sldMk cId="1892425471" sldId="527"/>
            <ac:spMk id="2" creationId="{AD4E8C92-686E-4AFE-9C5D-DAD060AC92E0}"/>
          </ac:spMkLst>
        </pc:spChg>
        <pc:spChg chg="add del mod">
          <ac:chgData name="Suren Keushkerian" userId="830e91205a3ce052" providerId="LiveId" clId="{A2305940-7280-4854-8DDB-EF868592E45B}" dt="2020-10-12T21:42:10.019" v="2666" actId="478"/>
          <ac:spMkLst>
            <pc:docMk/>
            <pc:sldMk cId="1892425471" sldId="527"/>
            <ac:spMk id="4" creationId="{690E356A-6965-4739-A545-1FCAD600E674}"/>
          </ac:spMkLst>
        </pc:spChg>
        <pc:picChg chg="add mod">
          <ac:chgData name="Suren Keushkerian" userId="830e91205a3ce052" providerId="LiveId" clId="{A2305940-7280-4854-8DDB-EF868592E45B}" dt="2020-10-12T21:43:01.326" v="2671"/>
          <ac:picMkLst>
            <pc:docMk/>
            <pc:sldMk cId="1892425471" sldId="527"/>
            <ac:picMk id="5" creationId="{D4B07E89-7E70-4757-8BDB-029F573A6E75}"/>
          </ac:picMkLst>
        </pc:picChg>
        <pc:picChg chg="add mod">
          <ac:chgData name="Suren Keushkerian" userId="830e91205a3ce052" providerId="LiveId" clId="{A2305940-7280-4854-8DDB-EF868592E45B}" dt="2020-10-12T21:43:25.691" v="2675" actId="1076"/>
          <ac:picMkLst>
            <pc:docMk/>
            <pc:sldMk cId="1892425471" sldId="527"/>
            <ac:picMk id="6" creationId="{3C102A02-E5B7-4287-A9C8-A6E253872F0D}"/>
          </ac:picMkLst>
        </pc:picChg>
      </pc:sldChg>
      <pc:sldChg chg="addSp modSp add del mod ord">
        <pc:chgData name="Suren Keushkerian" userId="830e91205a3ce052" providerId="LiveId" clId="{A2305940-7280-4854-8DDB-EF868592E45B}" dt="2020-10-12T21:59:58.076" v="3286" actId="47"/>
        <pc:sldMkLst>
          <pc:docMk/>
          <pc:sldMk cId="1077901415" sldId="528"/>
        </pc:sldMkLst>
        <pc:spChg chg="add mod">
          <ac:chgData name="Suren Keushkerian" userId="830e91205a3ce052" providerId="LiveId" clId="{A2305940-7280-4854-8DDB-EF868592E45B}" dt="2020-10-12T21:48:45.891" v="3145" actId="20577"/>
          <ac:spMkLst>
            <pc:docMk/>
            <pc:sldMk cId="1077901415" sldId="528"/>
            <ac:spMk id="5" creationId="{57980825-9B81-4628-8F2A-21E23EF0E918}"/>
          </ac:spMkLst>
        </pc:spChg>
        <pc:picChg chg="mod">
          <ac:chgData name="Suren Keushkerian" userId="830e91205a3ce052" providerId="LiveId" clId="{A2305940-7280-4854-8DDB-EF868592E45B}" dt="2020-10-12T21:47:52.769" v="3052" actId="1076"/>
          <ac:picMkLst>
            <pc:docMk/>
            <pc:sldMk cId="1077901415" sldId="528"/>
            <ac:picMk id="6" creationId="{3C102A02-E5B7-4287-A9C8-A6E253872F0D}"/>
          </ac:picMkLst>
        </pc:picChg>
      </pc:sldChg>
      <pc:sldChg chg="modSp add mod ord">
        <pc:chgData name="Suren Keushkerian" userId="830e91205a3ce052" providerId="LiveId" clId="{A2305940-7280-4854-8DDB-EF868592E45B}" dt="2020-10-12T21:50:12.660" v="3211" actId="20577"/>
        <pc:sldMkLst>
          <pc:docMk/>
          <pc:sldMk cId="3559878297" sldId="529"/>
        </pc:sldMkLst>
        <pc:spChg chg="mod">
          <ac:chgData name="Suren Keushkerian" userId="830e91205a3ce052" providerId="LiveId" clId="{A2305940-7280-4854-8DDB-EF868592E45B}" dt="2020-10-12T21:50:12.660" v="3211" actId="20577"/>
          <ac:spMkLst>
            <pc:docMk/>
            <pc:sldMk cId="3559878297" sldId="529"/>
            <ac:spMk id="2" creationId="{AD4E8C92-686E-4AFE-9C5D-DAD060AC92E0}"/>
          </ac:spMkLst>
        </pc:spChg>
      </pc:sldChg>
      <pc:sldChg chg="addSp delSp modSp add mod delAnim">
        <pc:chgData name="Suren Keushkerian" userId="830e91205a3ce052" providerId="LiveId" clId="{A2305940-7280-4854-8DDB-EF868592E45B}" dt="2020-10-12T21:53:10.725" v="3242" actId="1076"/>
        <pc:sldMkLst>
          <pc:docMk/>
          <pc:sldMk cId="1132342335" sldId="530"/>
        </pc:sldMkLst>
        <pc:spChg chg="del mod">
          <ac:chgData name="Suren Keushkerian" userId="830e91205a3ce052" providerId="LiveId" clId="{A2305940-7280-4854-8DDB-EF868592E45B}" dt="2020-10-12T21:51:43.307" v="3216" actId="478"/>
          <ac:spMkLst>
            <pc:docMk/>
            <pc:sldMk cId="1132342335" sldId="530"/>
            <ac:spMk id="2" creationId="{619EB1E9-7927-4A4C-80C9-5A95F2417BED}"/>
          </ac:spMkLst>
        </pc:spChg>
        <pc:spChg chg="mod">
          <ac:chgData name="Suren Keushkerian" userId="830e91205a3ce052" providerId="LiveId" clId="{A2305940-7280-4854-8DDB-EF868592E45B}" dt="2020-10-12T21:51:51.263" v="3228" actId="20577"/>
          <ac:spMkLst>
            <pc:docMk/>
            <pc:sldMk cId="1132342335" sldId="530"/>
            <ac:spMk id="4" creationId="{96002530-D229-4843-8959-C53B30843381}"/>
          </ac:spMkLst>
        </pc:spChg>
        <pc:spChg chg="del">
          <ac:chgData name="Suren Keushkerian" userId="830e91205a3ce052" providerId="LiveId" clId="{A2305940-7280-4854-8DDB-EF868592E45B}" dt="2020-10-12T21:51:40.282" v="3213" actId="478"/>
          <ac:spMkLst>
            <pc:docMk/>
            <pc:sldMk cId="1132342335" sldId="530"/>
            <ac:spMk id="5" creationId="{197DE4DD-E0D9-4262-9447-AB73EA14DDAC}"/>
          </ac:spMkLst>
        </pc:spChg>
        <pc:picChg chg="add mod">
          <ac:chgData name="Suren Keushkerian" userId="830e91205a3ce052" providerId="LiveId" clId="{A2305940-7280-4854-8DDB-EF868592E45B}" dt="2020-10-12T21:53:08.597" v="3240" actId="1076"/>
          <ac:picMkLst>
            <pc:docMk/>
            <pc:sldMk cId="1132342335" sldId="530"/>
            <ac:picMk id="6" creationId="{A928F95D-FD27-4300-A8E8-4CC19F404BBC}"/>
          </ac:picMkLst>
        </pc:picChg>
        <pc:picChg chg="add mod">
          <ac:chgData name="Suren Keushkerian" userId="830e91205a3ce052" providerId="LiveId" clId="{A2305940-7280-4854-8DDB-EF868592E45B}" dt="2020-10-12T21:53:10.725" v="3242" actId="1076"/>
          <ac:picMkLst>
            <pc:docMk/>
            <pc:sldMk cId="1132342335" sldId="530"/>
            <ac:picMk id="8" creationId="{6826486B-E751-4A14-849C-8DF25375B575}"/>
          </ac:picMkLst>
        </pc:picChg>
        <pc:picChg chg="del">
          <ac:chgData name="Suren Keushkerian" userId="830e91205a3ce052" providerId="LiveId" clId="{A2305940-7280-4854-8DDB-EF868592E45B}" dt="2020-10-12T21:51:41.634" v="3214" actId="478"/>
          <ac:picMkLst>
            <pc:docMk/>
            <pc:sldMk cId="1132342335" sldId="530"/>
            <ac:picMk id="10" creationId="{EE121CEB-95DD-45A4-BEA1-2FCFC8A47A9F}"/>
          </ac:picMkLst>
        </pc:picChg>
        <pc:picChg chg="add mod">
          <ac:chgData name="Suren Keushkerian" userId="830e91205a3ce052" providerId="LiveId" clId="{A2305940-7280-4854-8DDB-EF868592E45B}" dt="2020-10-12T21:53:09.553" v="3241" actId="1076"/>
          <ac:picMkLst>
            <pc:docMk/>
            <pc:sldMk cId="1132342335" sldId="530"/>
            <ac:picMk id="11" creationId="{863F42B7-7E05-4881-8836-5D96C5AD30A3}"/>
          </ac:picMkLst>
        </pc:picChg>
      </pc:sldChg>
      <pc:sldChg chg="addSp delSp modSp add mod modAnim">
        <pc:chgData name="Suren Keushkerian" userId="830e91205a3ce052" providerId="LiveId" clId="{A2305940-7280-4854-8DDB-EF868592E45B}" dt="2020-10-12T21:56:33.452" v="3266"/>
        <pc:sldMkLst>
          <pc:docMk/>
          <pc:sldMk cId="2244521326" sldId="531"/>
        </pc:sldMkLst>
        <pc:spChg chg="mod">
          <ac:chgData name="Suren Keushkerian" userId="830e91205a3ce052" providerId="LiveId" clId="{A2305940-7280-4854-8DDB-EF868592E45B}" dt="2020-10-12T21:54:58.244" v="3257" actId="1076"/>
          <ac:spMkLst>
            <pc:docMk/>
            <pc:sldMk cId="2244521326" sldId="531"/>
            <ac:spMk id="4" creationId="{96002530-D229-4843-8959-C53B30843381}"/>
          </ac:spMkLst>
        </pc:spChg>
        <pc:picChg chg="add del mod modCrop">
          <ac:chgData name="Suren Keushkerian" userId="830e91205a3ce052" providerId="LiveId" clId="{A2305940-7280-4854-8DDB-EF868592E45B}" dt="2020-10-12T21:54:13.059" v="3249" actId="478"/>
          <ac:picMkLst>
            <pc:docMk/>
            <pc:sldMk cId="2244521326" sldId="531"/>
            <ac:picMk id="3" creationId="{6F36C30B-810B-484E-9ACD-6120CCD091DE}"/>
          </ac:picMkLst>
        </pc:picChg>
        <pc:picChg chg="del">
          <ac:chgData name="Suren Keushkerian" userId="830e91205a3ce052" providerId="LiveId" clId="{A2305940-7280-4854-8DDB-EF868592E45B}" dt="2020-10-12T21:54:03.113" v="3244" actId="478"/>
          <ac:picMkLst>
            <pc:docMk/>
            <pc:sldMk cId="2244521326" sldId="531"/>
            <ac:picMk id="6" creationId="{A928F95D-FD27-4300-A8E8-4CC19F404BBC}"/>
          </ac:picMkLst>
        </pc:picChg>
        <pc:picChg chg="add mod modCrop">
          <ac:chgData name="Suren Keushkerian" userId="830e91205a3ce052" providerId="LiveId" clId="{A2305940-7280-4854-8DDB-EF868592E45B}" dt="2020-10-12T21:55:00.607" v="3258" actId="1076"/>
          <ac:picMkLst>
            <pc:docMk/>
            <pc:sldMk cId="2244521326" sldId="531"/>
            <ac:picMk id="7" creationId="{29FF64FE-7E9A-42EB-9D33-8374330D8FB4}"/>
          </ac:picMkLst>
        </pc:picChg>
        <pc:picChg chg="del">
          <ac:chgData name="Suren Keushkerian" userId="830e91205a3ce052" providerId="LiveId" clId="{A2305940-7280-4854-8DDB-EF868592E45B}" dt="2020-10-12T21:54:05.754" v="3246" actId="478"/>
          <ac:picMkLst>
            <pc:docMk/>
            <pc:sldMk cId="2244521326" sldId="531"/>
            <ac:picMk id="8" creationId="{6826486B-E751-4A14-849C-8DF25375B575}"/>
          </ac:picMkLst>
        </pc:picChg>
        <pc:picChg chg="add mod modCrop">
          <ac:chgData name="Suren Keushkerian" userId="830e91205a3ce052" providerId="LiveId" clId="{A2305940-7280-4854-8DDB-EF868592E45B}" dt="2020-10-12T21:56:21.401" v="3264" actId="1076"/>
          <ac:picMkLst>
            <pc:docMk/>
            <pc:sldMk cId="2244521326" sldId="531"/>
            <ac:picMk id="10" creationId="{1F96748B-E2EE-4D39-81AE-434CD7A44A72}"/>
          </ac:picMkLst>
        </pc:picChg>
        <pc:picChg chg="del">
          <ac:chgData name="Suren Keushkerian" userId="830e91205a3ce052" providerId="LiveId" clId="{A2305940-7280-4854-8DDB-EF868592E45B}" dt="2020-10-12T21:54:05.151" v="3245" actId="478"/>
          <ac:picMkLst>
            <pc:docMk/>
            <pc:sldMk cId="2244521326" sldId="531"/>
            <ac:picMk id="11" creationId="{863F42B7-7E05-4881-8836-5D96C5AD30A3}"/>
          </ac:picMkLst>
        </pc:picChg>
      </pc:sldChg>
      <pc:sldChg chg="addSp delSp modSp add mod delAnim modAnim">
        <pc:chgData name="Suren Keushkerian" userId="830e91205a3ce052" providerId="LiveId" clId="{A2305940-7280-4854-8DDB-EF868592E45B}" dt="2020-10-12T21:58:39.338" v="3285"/>
        <pc:sldMkLst>
          <pc:docMk/>
          <pc:sldMk cId="923576721" sldId="532"/>
        </pc:sldMkLst>
        <pc:picChg chg="add mod modCrop">
          <ac:chgData name="Suren Keushkerian" userId="830e91205a3ce052" providerId="LiveId" clId="{A2305940-7280-4854-8DDB-EF868592E45B}" dt="2020-10-12T21:57:30.704" v="3273" actId="14100"/>
          <ac:picMkLst>
            <pc:docMk/>
            <pc:sldMk cId="923576721" sldId="532"/>
            <ac:picMk id="3" creationId="{866753E2-2107-46B5-864E-18C1A75EA177}"/>
          </ac:picMkLst>
        </pc:picChg>
        <pc:picChg chg="add mod modCrop">
          <ac:chgData name="Suren Keushkerian" userId="830e91205a3ce052" providerId="LiveId" clId="{A2305940-7280-4854-8DDB-EF868592E45B}" dt="2020-10-12T21:58:26.071" v="3283" actId="14100"/>
          <ac:picMkLst>
            <pc:docMk/>
            <pc:sldMk cId="923576721" sldId="532"/>
            <ac:picMk id="6" creationId="{81A237EC-0E38-477B-849F-5F7137DF504E}"/>
          </ac:picMkLst>
        </pc:picChg>
        <pc:picChg chg="del">
          <ac:chgData name="Suren Keushkerian" userId="830e91205a3ce052" providerId="LiveId" clId="{A2305940-7280-4854-8DDB-EF868592E45B}" dt="2020-10-12T21:57:18.233" v="3268" actId="478"/>
          <ac:picMkLst>
            <pc:docMk/>
            <pc:sldMk cId="923576721" sldId="532"/>
            <ac:picMk id="7" creationId="{29FF64FE-7E9A-42EB-9D33-8374330D8FB4}"/>
          </ac:picMkLst>
        </pc:picChg>
        <pc:picChg chg="del">
          <ac:chgData name="Suren Keushkerian" userId="830e91205a3ce052" providerId="LiveId" clId="{A2305940-7280-4854-8DDB-EF868592E45B}" dt="2020-10-12T21:57:18.866" v="3269" actId="478"/>
          <ac:picMkLst>
            <pc:docMk/>
            <pc:sldMk cId="923576721" sldId="532"/>
            <ac:picMk id="10" creationId="{1F96748B-E2EE-4D39-81AE-434CD7A44A72}"/>
          </ac:picMkLst>
        </pc:picChg>
      </pc:sldChg>
      <pc:sldChg chg="addSp delSp modSp add mod">
        <pc:chgData name="Suren Keushkerian" userId="830e91205a3ce052" providerId="LiveId" clId="{A2305940-7280-4854-8DDB-EF868592E45B}" dt="2020-10-12T22:14:53.340" v="3930" actId="313"/>
        <pc:sldMkLst>
          <pc:docMk/>
          <pc:sldMk cId="4135782879" sldId="533"/>
        </pc:sldMkLst>
        <pc:spChg chg="mod">
          <ac:chgData name="Suren Keushkerian" userId="830e91205a3ce052" providerId="LiveId" clId="{A2305940-7280-4854-8DDB-EF868592E45B}" dt="2020-10-12T22:02:24.883" v="3355" actId="20577"/>
          <ac:spMkLst>
            <pc:docMk/>
            <pc:sldMk cId="4135782879" sldId="533"/>
            <ac:spMk id="2" creationId="{AD4E8C92-686E-4AFE-9C5D-DAD060AC92E0}"/>
          </ac:spMkLst>
        </pc:spChg>
        <pc:spChg chg="add mod">
          <ac:chgData name="Suren Keushkerian" userId="830e91205a3ce052" providerId="LiveId" clId="{A2305940-7280-4854-8DDB-EF868592E45B}" dt="2020-10-12T22:13:24.131" v="3786" actId="20577"/>
          <ac:spMkLst>
            <pc:docMk/>
            <pc:sldMk cId="4135782879" sldId="533"/>
            <ac:spMk id="3" creationId="{87459F9E-DCC8-41F1-869A-7E24C9587689}"/>
          </ac:spMkLst>
        </pc:spChg>
        <pc:spChg chg="del mod">
          <ac:chgData name="Suren Keushkerian" userId="830e91205a3ce052" providerId="LiveId" clId="{A2305940-7280-4854-8DDB-EF868592E45B}" dt="2020-10-12T22:02:25.886" v="3357"/>
          <ac:spMkLst>
            <pc:docMk/>
            <pc:sldMk cId="4135782879" sldId="533"/>
            <ac:spMk id="4" creationId="{690E356A-6965-4739-A545-1FCAD600E674}"/>
          </ac:spMkLst>
        </pc:spChg>
        <pc:spChg chg="add del">
          <ac:chgData name="Suren Keushkerian" userId="830e91205a3ce052" providerId="LiveId" clId="{A2305940-7280-4854-8DDB-EF868592E45B}" dt="2020-10-12T22:08:59.309" v="3668" actId="478"/>
          <ac:spMkLst>
            <pc:docMk/>
            <pc:sldMk cId="4135782879" sldId="533"/>
            <ac:spMk id="6" creationId="{24593C21-25C0-41C7-981F-41B6F91382E3}"/>
          </ac:spMkLst>
        </pc:spChg>
        <pc:spChg chg="add mod">
          <ac:chgData name="Suren Keushkerian" userId="830e91205a3ce052" providerId="LiveId" clId="{A2305940-7280-4854-8DDB-EF868592E45B}" dt="2020-10-12T22:14:53.340" v="3930" actId="313"/>
          <ac:spMkLst>
            <pc:docMk/>
            <pc:sldMk cId="4135782879" sldId="533"/>
            <ac:spMk id="8" creationId="{77D107D1-0474-4F54-945D-B41DE4189426}"/>
          </ac:spMkLst>
        </pc:spChg>
      </pc:sldChg>
    </pc:docChg>
  </pc:docChgLst>
  <pc:docChgLst>
    <pc:chgData name="Suren Keushkerian" userId="830e91205a3ce052" providerId="LiveId" clId="{553A31F9-5E08-41F2-9DB8-59B31A12FBD9}"/>
    <pc:docChg chg="delSld modSld modSection">
      <pc:chgData name="Suren Keushkerian" userId="830e91205a3ce052" providerId="LiveId" clId="{553A31F9-5E08-41F2-9DB8-59B31A12FBD9}" dt="2020-10-16T22:36:50.068" v="5" actId="20577"/>
      <pc:docMkLst>
        <pc:docMk/>
      </pc:docMkLst>
      <pc:sldChg chg="modSp">
        <pc:chgData name="Suren Keushkerian" userId="830e91205a3ce052" providerId="LiveId" clId="{553A31F9-5E08-41F2-9DB8-59B31A12FBD9}" dt="2020-10-16T22:36:50.068" v="5" actId="20577"/>
        <pc:sldMkLst>
          <pc:docMk/>
          <pc:sldMk cId="2158953847" sldId="410"/>
        </pc:sldMkLst>
        <pc:spChg chg="mod">
          <ac:chgData name="Suren Keushkerian" userId="830e91205a3ce052" providerId="LiveId" clId="{553A31F9-5E08-41F2-9DB8-59B31A12FBD9}" dt="2020-10-16T22:36:50.068" v="5" actId="20577"/>
          <ac:spMkLst>
            <pc:docMk/>
            <pc:sldMk cId="2158953847" sldId="410"/>
            <ac:spMk id="5" creationId="{197DE4DD-E0D9-4262-9447-AB73EA14DDAC}"/>
          </ac:spMkLst>
        </pc:spChg>
      </pc:sldChg>
      <pc:sldChg chg="del">
        <pc:chgData name="Suren Keushkerian" userId="830e91205a3ce052" providerId="LiveId" clId="{553A31F9-5E08-41F2-9DB8-59B31A12FBD9}" dt="2020-10-16T22:35:47.200" v="0" actId="47"/>
        <pc:sldMkLst>
          <pc:docMk/>
          <pc:sldMk cId="744053228" sldId="492"/>
        </pc:sldMkLst>
      </pc:sldChg>
    </pc:docChg>
  </pc:docChgLst>
  <pc:docChgLst>
    <pc:chgData name="Suren Keushkerian" userId="830e91205a3ce052" providerId="LiveId" clId="{46FA67A2-728A-4DD1-8796-69AB6114C81C}"/>
    <pc:docChg chg="undo custSel addSld delSld modSld modSection">
      <pc:chgData name="Suren Keushkerian" userId="830e91205a3ce052" providerId="LiveId" clId="{46FA67A2-728A-4DD1-8796-69AB6114C81C}" dt="2022-04-05T20:03:22.569" v="542" actId="6549"/>
      <pc:docMkLst>
        <pc:docMk/>
      </pc:docMkLst>
      <pc:sldChg chg="del">
        <pc:chgData name="Suren Keushkerian" userId="830e91205a3ce052" providerId="LiveId" clId="{46FA67A2-728A-4DD1-8796-69AB6114C81C}" dt="2022-04-05T19:45:04.789" v="0" actId="47"/>
        <pc:sldMkLst>
          <pc:docMk/>
          <pc:sldMk cId="4067140412" sldId="348"/>
        </pc:sldMkLst>
      </pc:sldChg>
      <pc:sldChg chg="del">
        <pc:chgData name="Suren Keushkerian" userId="830e91205a3ce052" providerId="LiveId" clId="{46FA67A2-728A-4DD1-8796-69AB6114C81C}" dt="2022-04-05T19:45:05.557" v="1" actId="47"/>
        <pc:sldMkLst>
          <pc:docMk/>
          <pc:sldMk cId="3957542671" sldId="371"/>
        </pc:sldMkLst>
      </pc:sldChg>
      <pc:sldChg chg="modSp mod">
        <pc:chgData name="Suren Keushkerian" userId="830e91205a3ce052" providerId="LiveId" clId="{46FA67A2-728A-4DD1-8796-69AB6114C81C}" dt="2022-04-05T19:47:35.851" v="72" actId="20577"/>
        <pc:sldMkLst>
          <pc:docMk/>
          <pc:sldMk cId="966731856" sldId="476"/>
        </pc:sldMkLst>
        <pc:spChg chg="mod">
          <ac:chgData name="Suren Keushkerian" userId="830e91205a3ce052" providerId="LiveId" clId="{46FA67A2-728A-4DD1-8796-69AB6114C81C}" dt="2022-04-05T19:47:25.333" v="69" actId="14100"/>
          <ac:spMkLst>
            <pc:docMk/>
            <pc:sldMk cId="966731856" sldId="476"/>
            <ac:spMk id="9" creationId="{37DFC6AB-2D87-48AD-B35C-159112E00000}"/>
          </ac:spMkLst>
        </pc:spChg>
        <pc:spChg chg="mod">
          <ac:chgData name="Suren Keushkerian" userId="830e91205a3ce052" providerId="LiveId" clId="{46FA67A2-728A-4DD1-8796-69AB6114C81C}" dt="2022-04-05T19:47:33.154" v="70" actId="1076"/>
          <ac:spMkLst>
            <pc:docMk/>
            <pc:sldMk cId="966731856" sldId="476"/>
            <ac:spMk id="16" creationId="{269D6346-ADFD-4531-B353-AF464285B138}"/>
          </ac:spMkLst>
        </pc:spChg>
        <pc:spChg chg="mod">
          <ac:chgData name="Suren Keushkerian" userId="830e91205a3ce052" providerId="LiveId" clId="{46FA67A2-728A-4DD1-8796-69AB6114C81C}" dt="2022-04-05T19:47:35.851" v="72" actId="20577"/>
          <ac:spMkLst>
            <pc:docMk/>
            <pc:sldMk cId="966731856" sldId="476"/>
            <ac:spMk id="19" creationId="{50454619-F5DE-4E71-AE8B-4599B7878E65}"/>
          </ac:spMkLst>
        </pc:spChg>
      </pc:sldChg>
      <pc:sldChg chg="modSp mod">
        <pc:chgData name="Suren Keushkerian" userId="830e91205a3ce052" providerId="LiveId" clId="{46FA67A2-728A-4DD1-8796-69AB6114C81C}" dt="2022-04-05T19:48:22.115" v="81" actId="20577"/>
        <pc:sldMkLst>
          <pc:docMk/>
          <pc:sldMk cId="134488797" sldId="479"/>
        </pc:sldMkLst>
        <pc:spChg chg="mod">
          <ac:chgData name="Suren Keushkerian" userId="830e91205a3ce052" providerId="LiveId" clId="{46FA67A2-728A-4DD1-8796-69AB6114C81C}" dt="2022-04-05T19:48:22.115" v="81" actId="20577"/>
          <ac:spMkLst>
            <pc:docMk/>
            <pc:sldMk cId="134488797" sldId="479"/>
            <ac:spMk id="2" creationId="{AD4E8C92-686E-4AFE-9C5D-DAD060AC92E0}"/>
          </ac:spMkLst>
        </pc:spChg>
      </pc:sldChg>
      <pc:sldChg chg="modSp mod">
        <pc:chgData name="Suren Keushkerian" userId="830e91205a3ce052" providerId="LiveId" clId="{46FA67A2-728A-4DD1-8796-69AB6114C81C}" dt="2022-04-05T20:00:06.489" v="272" actId="790"/>
        <pc:sldMkLst>
          <pc:docMk/>
          <pc:sldMk cId="1840579184" sldId="482"/>
        </pc:sldMkLst>
        <pc:spChg chg="mod">
          <ac:chgData name="Suren Keushkerian" userId="830e91205a3ce052" providerId="LiveId" clId="{46FA67A2-728A-4DD1-8796-69AB6114C81C}" dt="2022-04-05T20:00:06.489" v="272" actId="790"/>
          <ac:spMkLst>
            <pc:docMk/>
            <pc:sldMk cId="1840579184" sldId="482"/>
            <ac:spMk id="2" creationId="{AD4E8C92-686E-4AFE-9C5D-DAD060AC92E0}"/>
          </ac:spMkLst>
        </pc:spChg>
      </pc:sldChg>
      <pc:sldChg chg="modSp">
        <pc:chgData name="Suren Keushkerian" userId="830e91205a3ce052" providerId="LiveId" clId="{46FA67A2-728A-4DD1-8796-69AB6114C81C}" dt="2022-04-05T19:50:27.793" v="130" actId="108"/>
        <pc:sldMkLst>
          <pc:docMk/>
          <pc:sldMk cId="102603907" sldId="484"/>
        </pc:sldMkLst>
        <pc:spChg chg="mod">
          <ac:chgData name="Suren Keushkerian" userId="830e91205a3ce052" providerId="LiveId" clId="{46FA67A2-728A-4DD1-8796-69AB6114C81C}" dt="2022-04-05T19:50:27.793" v="130" actId="108"/>
          <ac:spMkLst>
            <pc:docMk/>
            <pc:sldMk cId="102603907" sldId="484"/>
            <ac:spMk id="6" creationId="{B504FFC2-837D-477B-BCDB-778A9843B973}"/>
          </ac:spMkLst>
        </pc:spChg>
      </pc:sldChg>
      <pc:sldChg chg="addSp modSp mod">
        <pc:chgData name="Suren Keushkerian" userId="830e91205a3ce052" providerId="LiveId" clId="{46FA67A2-728A-4DD1-8796-69AB6114C81C}" dt="2022-04-05T19:53:31.344" v="143" actId="1076"/>
        <pc:sldMkLst>
          <pc:docMk/>
          <pc:sldMk cId="1586063699" sldId="491"/>
        </pc:sldMkLst>
        <pc:picChg chg="add mod">
          <ac:chgData name="Suren Keushkerian" userId="830e91205a3ce052" providerId="LiveId" clId="{46FA67A2-728A-4DD1-8796-69AB6114C81C}" dt="2022-04-05T19:53:31.344" v="143" actId="1076"/>
          <ac:picMkLst>
            <pc:docMk/>
            <pc:sldMk cId="1586063699" sldId="491"/>
            <ac:picMk id="4" creationId="{89195F42-6F58-4BFB-BFCD-F70A778C1E4A}"/>
          </ac:picMkLst>
        </pc:picChg>
      </pc:sldChg>
      <pc:sldChg chg="del">
        <pc:chgData name="Suren Keushkerian" userId="830e91205a3ce052" providerId="LiveId" clId="{46FA67A2-728A-4DD1-8796-69AB6114C81C}" dt="2022-04-05T19:45:06.365" v="2" actId="47"/>
        <pc:sldMkLst>
          <pc:docMk/>
          <pc:sldMk cId="4011387089" sldId="494"/>
        </pc:sldMkLst>
      </pc:sldChg>
      <pc:sldChg chg="add del">
        <pc:chgData name="Suren Keushkerian" userId="830e91205a3ce052" providerId="LiveId" clId="{46FA67A2-728A-4DD1-8796-69AB6114C81C}" dt="2022-04-05T19:45:21.924" v="11" actId="47"/>
        <pc:sldMkLst>
          <pc:docMk/>
          <pc:sldMk cId="1155818089" sldId="496"/>
        </pc:sldMkLst>
      </pc:sldChg>
      <pc:sldChg chg="add del">
        <pc:chgData name="Suren Keushkerian" userId="830e91205a3ce052" providerId="LiveId" clId="{46FA67A2-728A-4DD1-8796-69AB6114C81C}" dt="2022-04-05T19:45:22.355" v="12" actId="47"/>
        <pc:sldMkLst>
          <pc:docMk/>
          <pc:sldMk cId="3047561215" sldId="497"/>
        </pc:sldMkLst>
      </pc:sldChg>
      <pc:sldChg chg="add del">
        <pc:chgData name="Suren Keushkerian" userId="830e91205a3ce052" providerId="LiveId" clId="{46FA67A2-728A-4DD1-8796-69AB6114C81C}" dt="2022-04-05T19:45:47.575" v="13" actId="47"/>
        <pc:sldMkLst>
          <pc:docMk/>
          <pc:sldMk cId="1266012877" sldId="499"/>
        </pc:sldMkLst>
      </pc:sldChg>
      <pc:sldChg chg="del">
        <pc:chgData name="Suren Keushkerian" userId="830e91205a3ce052" providerId="LiveId" clId="{46FA67A2-728A-4DD1-8796-69AB6114C81C}" dt="2022-04-05T19:45:48.694" v="16" actId="47"/>
        <pc:sldMkLst>
          <pc:docMk/>
          <pc:sldMk cId="1260086536" sldId="501"/>
        </pc:sldMkLst>
      </pc:sldChg>
      <pc:sldChg chg="addSp delSp modSp mod">
        <pc:chgData name="Suren Keushkerian" userId="830e91205a3ce052" providerId="LiveId" clId="{46FA67A2-728A-4DD1-8796-69AB6114C81C}" dt="2022-04-05T19:53:09.921" v="135" actId="14100"/>
        <pc:sldMkLst>
          <pc:docMk/>
          <pc:sldMk cId="3928603974" sldId="502"/>
        </pc:sldMkLst>
        <pc:spChg chg="add del mod">
          <ac:chgData name="Suren Keushkerian" userId="830e91205a3ce052" providerId="LiveId" clId="{46FA67A2-728A-4DD1-8796-69AB6114C81C}" dt="2022-04-05T19:52:13.021" v="132"/>
          <ac:spMkLst>
            <pc:docMk/>
            <pc:sldMk cId="3928603974" sldId="502"/>
            <ac:spMk id="8" creationId="{20A184DD-7D8F-43AD-BA0B-12BCDD6F51FB}"/>
          </ac:spMkLst>
        </pc:spChg>
        <pc:picChg chg="add mod">
          <ac:chgData name="Suren Keushkerian" userId="830e91205a3ce052" providerId="LiveId" clId="{46FA67A2-728A-4DD1-8796-69AB6114C81C}" dt="2022-04-05T19:53:09.921" v="135" actId="14100"/>
          <ac:picMkLst>
            <pc:docMk/>
            <pc:sldMk cId="3928603974" sldId="502"/>
            <ac:picMk id="5" creationId="{D79CF0DB-256A-4825-B914-92E583C377EA}"/>
          </ac:picMkLst>
        </pc:picChg>
      </pc:sldChg>
      <pc:sldChg chg="modSp mod">
        <pc:chgData name="Suren Keushkerian" userId="830e91205a3ce052" providerId="LiveId" clId="{46FA67A2-728A-4DD1-8796-69AB6114C81C}" dt="2022-04-05T19:55:01.166" v="145" actId="6549"/>
        <pc:sldMkLst>
          <pc:docMk/>
          <pc:sldMk cId="1951066646" sldId="507"/>
        </pc:sldMkLst>
        <pc:spChg chg="mod">
          <ac:chgData name="Suren Keushkerian" userId="830e91205a3ce052" providerId="LiveId" clId="{46FA67A2-728A-4DD1-8796-69AB6114C81C}" dt="2022-04-05T19:55:01.166" v="145" actId="6549"/>
          <ac:spMkLst>
            <pc:docMk/>
            <pc:sldMk cId="1951066646" sldId="507"/>
            <ac:spMk id="10" creationId="{A85990C7-3BA3-4ED9-B165-57A5872524C1}"/>
          </ac:spMkLst>
        </pc:spChg>
      </pc:sldChg>
      <pc:sldChg chg="modSp mod modAnim">
        <pc:chgData name="Suren Keushkerian" userId="830e91205a3ce052" providerId="LiveId" clId="{46FA67A2-728A-4DD1-8796-69AB6114C81C}" dt="2022-04-05T20:03:22.569" v="542" actId="6549"/>
        <pc:sldMkLst>
          <pc:docMk/>
          <pc:sldMk cId="4178606690" sldId="521"/>
        </pc:sldMkLst>
        <pc:spChg chg="mod">
          <ac:chgData name="Suren Keushkerian" userId="830e91205a3ce052" providerId="LiveId" clId="{46FA67A2-728A-4DD1-8796-69AB6114C81C}" dt="2022-04-05T20:03:22.569" v="542" actId="6549"/>
          <ac:spMkLst>
            <pc:docMk/>
            <pc:sldMk cId="4178606690" sldId="521"/>
            <ac:spMk id="5" creationId="{197DE4DD-E0D9-4262-9447-AB73EA14DDAC}"/>
          </ac:spMkLst>
        </pc:spChg>
      </pc:sldChg>
      <pc:sldChg chg="add del">
        <pc:chgData name="Suren Keushkerian" userId="830e91205a3ce052" providerId="LiveId" clId="{46FA67A2-728A-4DD1-8796-69AB6114C81C}" dt="2022-04-05T19:45:47.884" v="14" actId="47"/>
        <pc:sldMkLst>
          <pc:docMk/>
          <pc:sldMk cId="3887681787" sldId="533"/>
        </pc:sldMkLst>
      </pc:sldChg>
      <pc:sldChg chg="del">
        <pc:chgData name="Suren Keushkerian" userId="830e91205a3ce052" providerId="LiveId" clId="{46FA67A2-728A-4DD1-8796-69AB6114C81C}" dt="2022-04-05T19:45:48.241" v="15" actId="47"/>
        <pc:sldMkLst>
          <pc:docMk/>
          <pc:sldMk cId="1189737979" sldId="534"/>
        </pc:sldMkLst>
      </pc:sldChg>
      <pc:sldChg chg="del">
        <pc:chgData name="Suren Keushkerian" userId="830e91205a3ce052" providerId="LiveId" clId="{46FA67A2-728A-4DD1-8796-69AB6114C81C}" dt="2022-04-05T19:45:49.242" v="17" actId="47"/>
        <pc:sldMkLst>
          <pc:docMk/>
          <pc:sldMk cId="1843114416" sldId="535"/>
        </pc:sldMkLst>
      </pc:sldChg>
    </pc:docChg>
  </pc:docChgLst>
  <pc:docChgLst>
    <pc:chgData name="Suren Keushkerian" userId="830e91205a3ce052" providerId="LiveId" clId="{F5D427D9-43B1-42E9-B249-E6068424533F}"/>
    <pc:docChg chg="custSel modSld">
      <pc:chgData name="Suren Keushkerian" userId="830e91205a3ce052" providerId="LiveId" clId="{F5D427D9-43B1-42E9-B249-E6068424533F}" dt="2020-10-12T23:09:04.278" v="1" actId="478"/>
      <pc:docMkLst>
        <pc:docMk/>
      </pc:docMkLst>
      <pc:sldChg chg="delSp mod">
        <pc:chgData name="Suren Keushkerian" userId="830e91205a3ce052" providerId="LiveId" clId="{F5D427D9-43B1-42E9-B249-E6068424533F}" dt="2020-10-12T23:00:39.185" v="0" actId="478"/>
        <pc:sldMkLst>
          <pc:docMk/>
          <pc:sldMk cId="1266012877" sldId="499"/>
        </pc:sldMkLst>
        <pc:picChg chg="del">
          <ac:chgData name="Suren Keushkerian" userId="830e91205a3ce052" providerId="LiveId" clId="{F5D427D9-43B1-42E9-B249-E6068424533F}" dt="2020-10-12T23:00:39.185" v="0" actId="478"/>
          <ac:picMkLst>
            <pc:docMk/>
            <pc:sldMk cId="1266012877" sldId="499"/>
            <ac:picMk id="2" creationId="{8D6E0C8F-01D7-4B8F-B9B7-D030DBDCF1F2}"/>
          </ac:picMkLst>
        </pc:picChg>
      </pc:sldChg>
      <pc:sldChg chg="delSp mod">
        <pc:chgData name="Suren Keushkerian" userId="830e91205a3ce052" providerId="LiveId" clId="{F5D427D9-43B1-42E9-B249-E6068424533F}" dt="2020-10-12T23:09:04.278" v="1" actId="478"/>
        <pc:sldMkLst>
          <pc:docMk/>
          <pc:sldMk cId="85029935" sldId="518"/>
        </pc:sldMkLst>
        <pc:picChg chg="del">
          <ac:chgData name="Suren Keushkerian" userId="830e91205a3ce052" providerId="LiveId" clId="{F5D427D9-43B1-42E9-B249-E6068424533F}" dt="2020-10-12T23:09:04.278" v="1" actId="478"/>
          <ac:picMkLst>
            <pc:docMk/>
            <pc:sldMk cId="85029935" sldId="518"/>
            <ac:picMk id="8" creationId="{8651C9BF-8683-44BB-B94E-78050D28A2AD}"/>
          </ac:picMkLst>
        </pc:picChg>
      </pc:sldChg>
    </pc:docChg>
  </pc:docChgLst>
  <pc:docChgLst>
    <pc:chgData name="Suren Keushkerian" userId="830e91205a3ce052" providerId="LiveId" clId="{CA382426-80D1-415C-9456-5E97B63EC72C}"/>
    <pc:docChg chg="delSld modSld modSection">
      <pc:chgData name="Suren Keushkerian" userId="830e91205a3ce052" providerId="LiveId" clId="{CA382426-80D1-415C-9456-5E97B63EC72C}" dt="2022-09-13T21:49:15.253" v="82" actId="207"/>
      <pc:docMkLst>
        <pc:docMk/>
      </pc:docMkLst>
      <pc:sldChg chg="modSp mod">
        <pc:chgData name="Suren Keushkerian" userId="830e91205a3ce052" providerId="LiveId" clId="{CA382426-80D1-415C-9456-5E97B63EC72C}" dt="2022-09-13T21:43:05.112" v="3" actId="6549"/>
        <pc:sldMkLst>
          <pc:docMk/>
          <pc:sldMk cId="271315429" sldId="256"/>
        </pc:sldMkLst>
        <pc:spChg chg="mod">
          <ac:chgData name="Suren Keushkerian" userId="830e91205a3ce052" providerId="LiveId" clId="{CA382426-80D1-415C-9456-5E97B63EC72C}" dt="2022-09-13T21:43:05.112" v="3" actId="6549"/>
          <ac:spMkLst>
            <pc:docMk/>
            <pc:sldMk cId="271315429" sldId="256"/>
            <ac:spMk id="2" creationId="{1955E127-CCEB-485E-B8E5-A0280391B477}"/>
          </ac:spMkLst>
        </pc:spChg>
      </pc:sldChg>
      <pc:sldChg chg="modSp mod">
        <pc:chgData name="Suren Keushkerian" userId="830e91205a3ce052" providerId="LiveId" clId="{CA382426-80D1-415C-9456-5E97B63EC72C}" dt="2022-09-12T17:31:13.606" v="2" actId="20577"/>
        <pc:sldMkLst>
          <pc:docMk/>
          <pc:sldMk cId="1840579184" sldId="482"/>
        </pc:sldMkLst>
        <pc:spChg chg="mod">
          <ac:chgData name="Suren Keushkerian" userId="830e91205a3ce052" providerId="LiveId" clId="{CA382426-80D1-415C-9456-5E97B63EC72C}" dt="2022-09-12T17:31:13.606" v="2" actId="20577"/>
          <ac:spMkLst>
            <pc:docMk/>
            <pc:sldMk cId="1840579184" sldId="482"/>
            <ac:spMk id="4" creationId="{08906465-D3A7-40AC-8536-8A432A0EDD9B}"/>
          </ac:spMkLst>
        </pc:spChg>
      </pc:sldChg>
      <pc:sldChg chg="modSp mod">
        <pc:chgData name="Suren Keushkerian" userId="830e91205a3ce052" providerId="LiveId" clId="{CA382426-80D1-415C-9456-5E97B63EC72C}" dt="2022-09-13T21:49:15.253" v="82" actId="207"/>
        <pc:sldMkLst>
          <pc:docMk/>
          <pc:sldMk cId="4264892283" sldId="483"/>
        </pc:sldMkLst>
        <pc:spChg chg="mod">
          <ac:chgData name="Suren Keushkerian" userId="830e91205a3ce052" providerId="LiveId" clId="{CA382426-80D1-415C-9456-5E97B63EC72C}" dt="2022-09-13T21:49:15.253" v="82" actId="207"/>
          <ac:spMkLst>
            <pc:docMk/>
            <pc:sldMk cId="4264892283" sldId="483"/>
            <ac:spMk id="4" creationId="{DC4F96AB-3129-4790-97D7-6C536878387D}"/>
          </ac:spMkLst>
        </pc:spChg>
      </pc:sldChg>
      <pc:sldChg chg="modSp mod modAnim">
        <pc:chgData name="Suren Keushkerian" userId="830e91205a3ce052" providerId="LiveId" clId="{CA382426-80D1-415C-9456-5E97B63EC72C}" dt="2022-09-13T21:47:45.920" v="44" actId="20577"/>
        <pc:sldMkLst>
          <pc:docMk/>
          <pc:sldMk cId="102603907" sldId="484"/>
        </pc:sldMkLst>
        <pc:spChg chg="mod">
          <ac:chgData name="Suren Keushkerian" userId="830e91205a3ce052" providerId="LiveId" clId="{CA382426-80D1-415C-9456-5E97B63EC72C}" dt="2022-09-13T21:47:45.920" v="44" actId="20577"/>
          <ac:spMkLst>
            <pc:docMk/>
            <pc:sldMk cId="102603907" sldId="484"/>
            <ac:spMk id="6" creationId="{B504FFC2-837D-477B-BCDB-778A9843B973}"/>
          </ac:spMkLst>
        </pc:spChg>
      </pc:sldChg>
      <pc:sldChg chg="modSp mod">
        <pc:chgData name="Suren Keushkerian" userId="830e91205a3ce052" providerId="LiveId" clId="{CA382426-80D1-415C-9456-5E97B63EC72C}" dt="2022-09-13T21:44:10.849" v="7" actId="6549"/>
        <pc:sldMkLst>
          <pc:docMk/>
          <pc:sldMk cId="1036800999" sldId="505"/>
        </pc:sldMkLst>
        <pc:spChg chg="mod">
          <ac:chgData name="Suren Keushkerian" userId="830e91205a3ce052" providerId="LiveId" clId="{CA382426-80D1-415C-9456-5E97B63EC72C}" dt="2022-09-13T21:44:10.849" v="7" actId="6549"/>
          <ac:spMkLst>
            <pc:docMk/>
            <pc:sldMk cId="1036800999" sldId="505"/>
            <ac:spMk id="5" creationId="{E164A57E-E176-4AF6-88A1-2C0EA19EF187}"/>
          </ac:spMkLst>
        </pc:spChg>
      </pc:sldChg>
      <pc:sldChg chg="addSp modSp mod">
        <pc:chgData name="Suren Keushkerian" userId="830e91205a3ce052" providerId="LiveId" clId="{CA382426-80D1-415C-9456-5E97B63EC72C}" dt="2022-09-13T21:44:48.064" v="9" actId="1076"/>
        <pc:sldMkLst>
          <pc:docMk/>
          <pc:sldMk cId="2699010031" sldId="506"/>
        </pc:sldMkLst>
        <pc:picChg chg="add mod">
          <ac:chgData name="Suren Keushkerian" userId="830e91205a3ce052" providerId="LiveId" clId="{CA382426-80D1-415C-9456-5E97B63EC72C}" dt="2022-09-13T21:44:48.064" v="9" actId="1076"/>
          <ac:picMkLst>
            <pc:docMk/>
            <pc:sldMk cId="2699010031" sldId="506"/>
            <ac:picMk id="2" creationId="{7813E72F-8A2A-E9D6-C4EB-FD6C7B99E841}"/>
          </ac:picMkLst>
        </pc:picChg>
      </pc:sldChg>
      <pc:sldChg chg="modSp mod">
        <pc:chgData name="Suren Keushkerian" userId="830e91205a3ce052" providerId="LiveId" clId="{CA382426-80D1-415C-9456-5E97B63EC72C}" dt="2022-09-13T21:46:00.628" v="33" actId="14100"/>
        <pc:sldMkLst>
          <pc:docMk/>
          <pc:sldMk cId="4178606690" sldId="521"/>
        </pc:sldMkLst>
        <pc:spChg chg="mod">
          <ac:chgData name="Suren Keushkerian" userId="830e91205a3ce052" providerId="LiveId" clId="{CA382426-80D1-415C-9456-5E97B63EC72C}" dt="2022-09-13T21:45:48.502" v="31" actId="14100"/>
          <ac:spMkLst>
            <pc:docMk/>
            <pc:sldMk cId="4178606690" sldId="521"/>
            <ac:spMk id="3" creationId="{64544693-0267-4FAB-81E7-8BA44D89BA1F}"/>
          </ac:spMkLst>
        </pc:spChg>
        <pc:spChg chg="mod">
          <ac:chgData name="Suren Keushkerian" userId="830e91205a3ce052" providerId="LiveId" clId="{CA382426-80D1-415C-9456-5E97B63EC72C}" dt="2022-09-13T21:46:00.628" v="33" actId="14100"/>
          <ac:spMkLst>
            <pc:docMk/>
            <pc:sldMk cId="4178606690" sldId="521"/>
            <ac:spMk id="5" creationId="{197DE4DD-E0D9-4262-9447-AB73EA14DDAC}"/>
          </ac:spMkLst>
        </pc:spChg>
        <pc:picChg chg="mod">
          <ac:chgData name="Suren Keushkerian" userId="830e91205a3ce052" providerId="LiveId" clId="{CA382426-80D1-415C-9456-5E97B63EC72C}" dt="2022-09-13T21:45:34.138" v="29" actId="1076"/>
          <ac:picMkLst>
            <pc:docMk/>
            <pc:sldMk cId="4178606690" sldId="521"/>
            <ac:picMk id="10" creationId="{EE121CEB-95DD-45A4-BEA1-2FCFC8A47A9F}"/>
          </ac:picMkLst>
        </pc:picChg>
      </pc:sldChg>
      <pc:sldChg chg="del">
        <pc:chgData name="Suren Keushkerian" userId="830e91205a3ce052" providerId="LiveId" clId="{CA382426-80D1-415C-9456-5E97B63EC72C}" dt="2022-09-13T21:46:18.829" v="34" actId="47"/>
        <pc:sldMkLst>
          <pc:docMk/>
          <pc:sldMk cId="3559878297" sldId="5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42CC-1C73-4482-A536-75D9EB798A90}" type="datetimeFigureOut">
              <a:rPr lang="es-UY" smtClean="0"/>
              <a:t>13/9/2022</a:t>
            </a:fld>
            <a:endParaRPr lang="es-U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AA762-D16F-4335-87EC-E9901F8666F1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8826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8865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11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3137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12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6916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13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18534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14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78498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15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6510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16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2724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17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65435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18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6132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19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930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20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08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3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129154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21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3161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22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55853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23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50104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24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99348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25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614522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26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7823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27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74689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28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7307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4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63093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5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62306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6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1358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7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9064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8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4178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9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5945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AA762-D16F-4335-87EC-E9901F8666F1}" type="slidenum">
              <a:rPr lang="es-UY" smtClean="0"/>
              <a:t>10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135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D457-D03D-493A-9E3C-C3CEB482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2B745-3C07-43B3-B6C6-CB27491B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D6871-922C-4D24-A006-F7447B61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9767-09E7-40D2-ADE2-381A9D1F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4980-313D-445A-9AAD-A4047FA8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43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D1F6-D36E-4B04-915C-0665E54F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315E9-B73B-4DEE-AE55-C5047DE95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8688-0F0B-4716-88BA-CE8E46FD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9E19-29E5-4802-BA80-C263C783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D134-7A51-4D5E-88BB-FD236A95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4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940A0-4D0B-4C1C-953E-E46A6B04D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1B4E8-BC66-49BC-A7D5-4AB1887E8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ED4F-D196-4AA4-87E3-59D9740D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74BD-B003-4F73-B883-24115684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0E25-044D-48AB-A73B-EEE662C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4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8E3B-D207-47FF-BA9F-1DDDFEDD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6C74-DC4C-4A36-A5EC-BB0A9465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225C-160A-4ADC-8B97-B78C68C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8E38-FFCC-4EF3-BDF6-719E6168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E02A-12E5-4387-9566-1D8ACA73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6D7-EF70-4D99-BC26-7F6E5E6A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7D56-4EE5-444D-B79E-6FA64491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9E4A-F5ED-4BF7-B40F-DD7C5D1C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15CE-B45F-4707-91F0-79BBEFDF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EC65-1CF5-4B8A-8F6E-3F1E25E7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857B-6393-4665-A514-13C919B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0B14-3C83-4E84-A708-F70E7AE23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8DE90-9C6B-4703-A3EF-5CE6025C2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D7F7-1288-484A-8EAA-7CC5D70F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E10B-CDC4-4E73-820D-F409134E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5EC6-6C2A-4AEA-BFAB-D7F99E84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1A03-59AB-4FBF-AD2E-FC17CC71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335F-196F-432C-B13B-3F46F01C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1DAC-C784-431D-8495-CAEFFDD3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8A505-3729-4C28-A98C-14197319F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D4CDD-98D2-4CD7-BA2C-BE9A39C5E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926FD-189E-4B26-8347-2232832E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1E86-3C32-49A9-A4D1-B519055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44EC3-55A3-4CA4-830F-4F37BE10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3384-6ED8-4AF6-9B06-532C845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1DACD-0088-44DD-821A-E2EAECC5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5F6E2-5717-4CEF-B85B-68CC9673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E0A8D-CC22-4D81-970A-149BF5D2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353AD-2631-4652-8231-A3CB3707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2DF64-AE6A-4D06-93A2-7FD374E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0D415-C6CE-4C19-B447-FF68CCC4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B817-80E2-4751-92DF-C392257C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3369-BC90-4092-A95F-D3042FB0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0062F-77FB-43AF-95F7-92AE3502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D3A4-FEBB-4486-98D0-3F4B3CE0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E0FB-1AF8-4A8A-B555-A64682F9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C9BB-8B7E-460B-BA0C-0844128B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6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778F-BB22-4CCE-8A7A-7BFD8EAD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514E8-6917-460A-B13E-1123358FC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71DF7-AF47-442B-87BB-15BA1660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BCB6-9FBB-4DBC-860C-8C2B0839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5BA68-096A-485E-AD05-D9D1BCB1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B6E7-8108-4BC8-8311-972A265B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8D965-0CE8-475F-BC3D-DE5C8324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8517-5614-4556-98A6-19273DAD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9E9A-25CC-4EC3-909E-996344EC0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E194C-F7E3-4B52-ACD8-68D635B7A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8D56-6401-4828-88EA-B900352B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microsoft.com/office/2017/06/relationships/model3d" Target="../media/model3d1.glb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microsoft.com/office/2007/relationships/hdphoto" Target="../media/hdphoto5.wdp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microsoft.com/office/2007/relationships/hdphoto" Target="../media/hdphoto6.wdp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7E2D9-EEAC-43DC-8937-C618C75C0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7524" b="1567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5E127-CCEB-485E-B8E5-A028039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UY" sz="4100" dirty="0"/>
              <a:t>COMUNIACIONES </a:t>
            </a:r>
            <a:br>
              <a:rPr lang="es-UY" sz="4100" dirty="0"/>
            </a:br>
            <a:r>
              <a:rPr lang="es-UY" sz="4100" dirty="0"/>
              <a:t>UNIFICADAS</a:t>
            </a:r>
            <a:br>
              <a:rPr lang="es-UY" sz="4100" dirty="0"/>
            </a:br>
            <a:br>
              <a:rPr lang="es-UY" sz="4100" dirty="0"/>
            </a:br>
            <a:br>
              <a:rPr lang="es-UY" sz="4100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6C455-43C2-49A8-831C-B75562E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790" y="4868822"/>
            <a:ext cx="4454210" cy="1208141"/>
          </a:xfrm>
        </p:spPr>
        <p:txBody>
          <a:bodyPr>
            <a:normAutofit/>
          </a:bodyPr>
          <a:lstStyle/>
          <a:p>
            <a:pPr algn="l"/>
            <a:r>
              <a:rPr lang="es-UY" sz="2000" u="sng" dirty="0"/>
              <a:t>UNIDAD 5 - CUCM</a:t>
            </a:r>
          </a:p>
          <a:p>
            <a:pPr algn="l"/>
            <a:r>
              <a:rPr lang="es-UY" sz="2000" dirty="0"/>
              <a:t>Cisco Unified Communications Manager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1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- Route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EEAB1-D34C-4987-AC46-A6DF7AD23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39" y="1324984"/>
            <a:ext cx="4896533" cy="3124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4CA19-598E-4A5C-B5F8-C2EEF9EC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68" y="1324984"/>
            <a:ext cx="554432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–NULL Partition</a:t>
            </a:r>
          </a:p>
        </p:txBody>
      </p:sp>
      <p:pic>
        <p:nvPicPr>
          <p:cNvPr id="9" name="Picture 8" descr="A close up of a telephone&#10;&#10;Description automatically generated">
            <a:extLst>
              <a:ext uri="{FF2B5EF4-FFF2-40B4-BE49-F238E27FC236}">
                <a16:creationId xmlns:a16="http://schemas.microsoft.com/office/drawing/2014/main" id="{200B23E1-556E-4876-BDC3-BA6898118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6154" l="1190" r="89683">
                        <a14:foregroundMark x1="58333" y1="11058" x2="59127" y2="10577"/>
                        <a14:foregroundMark x1="57937" y1="10577" x2="67857" y2="12019"/>
                        <a14:foregroundMark x1="5620" y1="84788" x2="3943" y2="88627"/>
                        <a14:foregroundMark x1="6212" y1="83433" x2="6046" y2="83813"/>
                        <a14:foregroundMark x1="9857" y1="75091" x2="8530" y2="78128"/>
                        <a14:foregroundMark x1="10585" y1="93976" x2="14816" y2="96026"/>
                        <a14:foregroundMark x1="5150" y1="91342" x2="6807" y2="92145"/>
                        <a14:foregroundMark x1="15546" y1="94526" x2="15061" y2="93698"/>
                        <a14:foregroundMark x1="9555" y1="78265" x2="10327" y2="75769"/>
                        <a14:foregroundMark x1="21604" y1="93883" x2="18067" y2="95389"/>
                        <a14:foregroundMark x1="15643" y1="94329" x2="15437" y2="93731"/>
                        <a14:backgroundMark x1="26984" y1="88942" x2="28571" y2="91827"/>
                        <a14:backgroundMark x1="24603" y1="89904" x2="25000" y2="91346"/>
                        <a14:backgroundMark x1="14683" y1="86538" x2="20238" y2="87019"/>
                        <a14:backgroundMark x1="17857" y1="89904" x2="19841" y2="89423"/>
                        <a14:backgroundMark x1="13889" y1="78846" x2="13095" y2="87500"/>
                        <a14:backgroundMark x1="10714" y1="88462" x2="13492" y2="89423"/>
                        <a14:backgroundMark x1="11111" y1="87019" x2="12302" y2="87981"/>
                        <a14:backgroundMark x1="11111" y1="73077" x2="9127" y2="74038"/>
                        <a14:backgroundMark x1="1984" y1="78365" x2="1190" y2="78846"/>
                        <a14:backgroundMark x1="2381" y1="77404" x2="1190" y2="81250"/>
                        <a14:backgroundMark x1="14286" y1="97115" x2="17460" y2="96635"/>
                        <a14:backgroundMark x1="23810" y1="88942" x2="23810" y2="92308"/>
                        <a14:backgroundMark x1="2381" y1="89904" x2="3968" y2="92308"/>
                        <a14:backgroundMark x1="57540" y1="6250" x2="57540" y2="7212"/>
                        <a14:backgroundMark x1="57937" y1="10577" x2="57937" y2="10577"/>
                        <a14:backgroundMark x1="68254" y1="6731" x2="68254" y2="7692"/>
                        <a14:backgroundMark x1="78968" y1="11058" x2="80952" y2="10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31" y="2386724"/>
            <a:ext cx="2021867" cy="1668843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Question Mark">
                <a:extLst>
                  <a:ext uri="{FF2B5EF4-FFF2-40B4-BE49-F238E27FC236}">
                    <a16:creationId xmlns:a16="http://schemas.microsoft.com/office/drawing/2014/main" id="{A6959237-010C-418B-87EA-514C4CBD3D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3691381"/>
                  </p:ext>
                </p:extLst>
              </p:nvPr>
            </p:nvGraphicFramePr>
            <p:xfrm>
              <a:off x="4253981" y="1324984"/>
              <a:ext cx="2425131" cy="3452247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425131" cy="3452247"/>
                    </a:xfrm>
                    <a:prstGeom prst="rect">
                      <a:avLst/>
                    </a:prstGeom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 ax="403965" ay="1650602" az="18727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2130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Question Mark">
                <a:extLst>
                  <a:ext uri="{FF2B5EF4-FFF2-40B4-BE49-F238E27FC236}">
                    <a16:creationId xmlns:a16="http://schemas.microsoft.com/office/drawing/2014/main" id="{A6959237-010C-418B-87EA-514C4CBD3D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3981" y="1324984"/>
                <a:ext cx="2425131" cy="3452247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A close up of a telephone&#10;&#10;Description automatically generated">
            <a:extLst>
              <a:ext uri="{FF2B5EF4-FFF2-40B4-BE49-F238E27FC236}">
                <a16:creationId xmlns:a16="http://schemas.microsoft.com/office/drawing/2014/main" id="{16721979-CE7A-4FD6-BEC1-4DA826BC6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6154" l="1190" r="89683">
                        <a14:foregroundMark x1="58333" y1="11058" x2="59127" y2="10577"/>
                        <a14:foregroundMark x1="57937" y1="10577" x2="67857" y2="12019"/>
                        <a14:foregroundMark x1="5620" y1="84788" x2="3943" y2="88627"/>
                        <a14:foregroundMark x1="6212" y1="83433" x2="6046" y2="83813"/>
                        <a14:foregroundMark x1="9857" y1="75091" x2="8530" y2="78128"/>
                        <a14:foregroundMark x1="10585" y1="93976" x2="14816" y2="96026"/>
                        <a14:foregroundMark x1="5150" y1="91342" x2="6807" y2="92145"/>
                        <a14:foregroundMark x1="15546" y1="94526" x2="15061" y2="93698"/>
                        <a14:foregroundMark x1="9555" y1="78265" x2="10327" y2="75769"/>
                        <a14:foregroundMark x1="21604" y1="93883" x2="18067" y2="95389"/>
                        <a14:foregroundMark x1="15643" y1="94329" x2="15437" y2="93731"/>
                        <a14:backgroundMark x1="26984" y1="88942" x2="28571" y2="91827"/>
                        <a14:backgroundMark x1="24603" y1="89904" x2="25000" y2="91346"/>
                        <a14:backgroundMark x1="14683" y1="86538" x2="20238" y2="87019"/>
                        <a14:backgroundMark x1="17857" y1="89904" x2="19841" y2="89423"/>
                        <a14:backgroundMark x1="13889" y1="78846" x2="13095" y2="87500"/>
                        <a14:backgroundMark x1="10714" y1="88462" x2="13492" y2="89423"/>
                        <a14:backgroundMark x1="11111" y1="87019" x2="12302" y2="87981"/>
                        <a14:backgroundMark x1="11111" y1="73077" x2="9127" y2="74038"/>
                        <a14:backgroundMark x1="1984" y1="78365" x2="1190" y2="78846"/>
                        <a14:backgroundMark x1="2381" y1="77404" x2="1190" y2="81250"/>
                        <a14:backgroundMark x1="14286" y1="97115" x2="17460" y2="96635"/>
                        <a14:backgroundMark x1="23810" y1="88942" x2="23810" y2="92308"/>
                        <a14:backgroundMark x1="2381" y1="89904" x2="3968" y2="92308"/>
                        <a14:backgroundMark x1="57540" y1="6250" x2="57540" y2="7212"/>
                        <a14:backgroundMark x1="57937" y1="10577" x2="57937" y2="10577"/>
                        <a14:backgroundMark x1="68254" y1="6731" x2="68254" y2="7692"/>
                        <a14:backgroundMark x1="78968" y1="11058" x2="80952" y2="10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5" y="2386723"/>
            <a:ext cx="2021867" cy="1668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ED1EA2-7532-4D66-9896-3BD2663BC74A}"/>
              </a:ext>
            </a:extLst>
          </p:cNvPr>
          <p:cNvSpPr txBox="1"/>
          <p:nvPr/>
        </p:nvSpPr>
        <p:spPr>
          <a:xfrm>
            <a:off x="1793965" y="4055566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2600 PT-Interno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64593-F002-4035-BA91-99842D4F9E95}"/>
              </a:ext>
            </a:extLst>
          </p:cNvPr>
          <p:cNvSpPr txBox="1"/>
          <p:nvPr/>
        </p:nvSpPr>
        <p:spPr>
          <a:xfrm>
            <a:off x="7469521" y="4055566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2601 no partition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9349-A439-41AF-ABC7-86D2460D6890}"/>
              </a:ext>
            </a:extLst>
          </p:cNvPr>
          <p:cNvSpPr txBox="1"/>
          <p:nvPr/>
        </p:nvSpPr>
        <p:spPr>
          <a:xfrm>
            <a:off x="2871872" y="5033477"/>
            <a:ext cx="518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Ninguno de los 2 teléfonos tienen configurado un CSS</a:t>
            </a:r>
          </a:p>
          <a:p>
            <a:endParaRPr lang="es-UY" dirty="0"/>
          </a:p>
          <a:p>
            <a:pPr algn="ctr"/>
            <a:r>
              <a:rPr lang="es-UY" dirty="0"/>
              <a:t>¿Pueden llamarse?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6266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43" y="444511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  Los CSS </a:t>
            </a:r>
            <a:r>
              <a:rPr lang="es-419" dirty="0"/>
              <a:t>cumplen</a:t>
            </a:r>
            <a:r>
              <a:rPr lang="en-US" dirty="0"/>
              <a:t> 2 </a:t>
            </a:r>
            <a:r>
              <a:rPr lang="es-AR" dirty="0"/>
              <a:t>Reglas</a:t>
            </a:r>
            <a:r>
              <a:rPr lang="en-US" dirty="0"/>
              <a:t>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906465-D3A7-40AC-8536-8A432A0EDD9B}"/>
              </a:ext>
            </a:extLst>
          </p:cNvPr>
          <p:cNvSpPr/>
          <p:nvPr/>
        </p:nvSpPr>
        <p:spPr>
          <a:xfrm>
            <a:off x="183747" y="1753315"/>
            <a:ext cx="12083754" cy="42165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UY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Siempre se puede llamar a un DN que no este en una partición</a:t>
            </a:r>
          </a:p>
          <a:p>
            <a:pPr marL="342900" indent="-342900">
              <a:buFont typeface="+mj-lt"/>
              <a:buAutoNum type="arabicPeriod"/>
            </a:pPr>
            <a:endParaRPr lang="es-UY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s-UY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s-UY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UY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Solo se </a:t>
            </a:r>
            <a:r>
              <a:rPr lang="es-UY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puede llamar a un DN, si la partición de ese DN esta en el CSS</a:t>
            </a:r>
          </a:p>
          <a:p>
            <a:pPr marL="342900" indent="-342900">
              <a:buFont typeface="+mj-lt"/>
              <a:buAutoNum type="arabicPeriod"/>
            </a:pPr>
            <a:endParaRPr lang="es-UY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+mj-lt"/>
              <a:buAutoNum type="arabicPeriod"/>
            </a:pPr>
            <a:endParaRPr lang="es-UY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UY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5EE25B-02E9-4F75-A7AF-BA03BB09C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29" y="2312418"/>
            <a:ext cx="6115904" cy="8573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1D6CFE-1F08-4109-8C26-065DE31BC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29" y="4409666"/>
            <a:ext cx="611590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9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 </a:t>
            </a:r>
            <a:r>
              <a:rPr lang="es-AR" dirty="0"/>
              <a:t>Ejercicio</a:t>
            </a:r>
            <a:r>
              <a:rPr lang="en-US" dirty="0"/>
              <a:t> CSS</a:t>
            </a: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1D29ABBC-9132-415E-8698-F24B7411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39" y="1958026"/>
            <a:ext cx="8302312" cy="367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F2B4A-1AEA-4FA3-86C8-F9F2C3F992FA}"/>
              </a:ext>
            </a:extLst>
          </p:cNvPr>
          <p:cNvSpPr txBox="1"/>
          <p:nvPr/>
        </p:nvSpPr>
        <p:spPr>
          <a:xfrm>
            <a:off x="-393240" y="2076149"/>
            <a:ext cx="36842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Usuario disca 2000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Usuario disca 3000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Secretaria disca 3000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Secretaria disca 2000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Jefe disca 2000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Jefe disca 4000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Usuario disca </a:t>
            </a: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9.001-801-240-7845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Jefe disca  </a:t>
            </a:r>
          </a:p>
          <a:p>
            <a:pPr marL="228600" marR="0" indent="44958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9.099-801-478</a:t>
            </a:r>
            <a:endParaRPr lang="es-UY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2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7" y="1429305"/>
            <a:ext cx="4802819" cy="9644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Path Selection</a:t>
            </a:r>
          </a:p>
        </p:txBody>
      </p:sp>
      <p:pic>
        <p:nvPicPr>
          <p:cNvPr id="2050" name="Picture 2" descr="Career Path Selection">
            <a:extLst>
              <a:ext uri="{FF2B5EF4-FFF2-40B4-BE49-F238E27FC236}">
                <a16:creationId xmlns:a16="http://schemas.microsoft.com/office/drawing/2014/main" id="{293386E6-6F13-4079-971F-3FB78937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89691" l="2703" r="89961">
                        <a14:foregroundMark x1="2703" y1="75258" x2="2703" y2="75258"/>
                        <a14:foregroundMark x1="20463" y1="25773" x2="20463" y2="25773"/>
                        <a14:foregroundMark x1="21236" y1="23711" x2="21236" y2="23711"/>
                        <a14:foregroundMark x1="21236" y1="21134" x2="21236" y2="21134"/>
                        <a14:foregroundMark x1="30888" y1="42268" x2="30888" y2="42268"/>
                        <a14:foregroundMark x1="15058" y1="34536" x2="15058" y2="34536"/>
                        <a14:backgroundMark x1="21622" y1="20103" x2="21622" y2="20103"/>
                        <a14:backgroundMark x1="21236" y1="20103" x2="21236" y2="20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48" y="2204154"/>
            <a:ext cx="4322728" cy="323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3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206036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 Route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4FFC2-837D-477B-BCDB-778A9843B973}"/>
              </a:ext>
            </a:extLst>
          </p:cNvPr>
          <p:cNvSpPr txBox="1"/>
          <p:nvPr/>
        </p:nvSpPr>
        <p:spPr>
          <a:xfrm>
            <a:off x="966652" y="1730168"/>
            <a:ext cx="91447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UY" b="0" i="0" dirty="0">
                <a:solidFill>
                  <a:srgbClr val="333333"/>
                </a:solidFill>
                <a:effectLst/>
                <a:latin typeface="Lucida Grande"/>
              </a:rPr>
              <a:t>Un </a:t>
            </a:r>
            <a:r>
              <a:rPr lang="es-UY" b="1" i="0" dirty="0">
                <a:solidFill>
                  <a:srgbClr val="333333"/>
                </a:solidFill>
                <a:effectLst/>
                <a:latin typeface="Lucida Grande"/>
              </a:rPr>
              <a:t>route group </a:t>
            </a:r>
            <a:r>
              <a:rPr lang="es-UY" b="0" i="0" dirty="0">
                <a:solidFill>
                  <a:srgbClr val="333333"/>
                </a:solidFill>
                <a:effectLst/>
                <a:latin typeface="Lucida Grande"/>
              </a:rPr>
              <a:t>es una lista de devices (gateways</a:t>
            </a:r>
            <a:r>
              <a:rPr lang="es-UY" dirty="0">
                <a:solidFill>
                  <a:srgbClr val="333333"/>
                </a:solidFill>
                <a:latin typeface="Lucida Grande"/>
              </a:rPr>
              <a:t>,</a:t>
            </a:r>
            <a:r>
              <a:rPr lang="es-UY" b="0" i="0" dirty="0">
                <a:solidFill>
                  <a:srgbClr val="333333"/>
                </a:solidFill>
                <a:effectLst/>
                <a:latin typeface="Lucida Grande"/>
              </a:rPr>
              <a:t> trunks).</a:t>
            </a:r>
          </a:p>
          <a:p>
            <a:pPr algn="l"/>
            <a:endParaRPr lang="es-UY" dirty="0">
              <a:solidFill>
                <a:srgbClr val="333333"/>
              </a:solidFill>
              <a:latin typeface="Lucida Grande"/>
            </a:endParaRPr>
          </a:p>
          <a:p>
            <a:pPr algn="l"/>
            <a:endParaRPr lang="es-UY" dirty="0">
              <a:solidFill>
                <a:srgbClr val="333333"/>
              </a:solidFill>
              <a:latin typeface="Lucida Grande"/>
            </a:endParaRPr>
          </a:p>
          <a:p>
            <a:pPr algn="l"/>
            <a:r>
              <a:rPr lang="es-UY" b="0" i="0" dirty="0">
                <a:solidFill>
                  <a:srgbClr val="333333"/>
                </a:solidFill>
                <a:effectLst/>
                <a:latin typeface="Lucida Grande"/>
              </a:rPr>
              <a:t>Un route group puede ser configurado para </a:t>
            </a:r>
            <a:r>
              <a:rPr lang="es-UY" dirty="0">
                <a:solidFill>
                  <a:srgbClr val="333333"/>
                </a:solidFill>
                <a:latin typeface="Lucida Grande"/>
              </a:rPr>
              <a:t>manejar estas distribuciones</a:t>
            </a:r>
            <a:endParaRPr lang="es-UY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algn="l"/>
            <a:endParaRPr lang="es-UY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b="1" dirty="0">
                <a:latin typeface="Lucida Grande"/>
              </a:rPr>
              <a:t>distribución circular </a:t>
            </a:r>
            <a:r>
              <a:rPr lang="es-UY" b="1" i="0" dirty="0">
                <a:solidFill>
                  <a:srgbClr val="333333"/>
                </a:solidFill>
                <a:effectLst/>
                <a:latin typeface="Lucida Grande"/>
              </a:rPr>
              <a:t>(</a:t>
            </a:r>
            <a:r>
              <a:rPr lang="es-UY" b="1" i="0" dirty="0">
                <a:solidFill>
                  <a:srgbClr val="FF0000"/>
                </a:solidFill>
                <a:effectLst/>
                <a:latin typeface="Lucida Grande"/>
              </a:rPr>
              <a:t>round-robin</a:t>
            </a:r>
            <a:r>
              <a:rPr lang="es-UY" b="1" i="0" dirty="0">
                <a:effectLst/>
                <a:latin typeface="Lucida Grande"/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333333"/>
                </a:solidFill>
                <a:latin typeface="Lucida Grande"/>
              </a:rPr>
              <a:t>es usada para distribuir recursos de carga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UY" dirty="0">
              <a:solidFill>
                <a:srgbClr val="333333"/>
              </a:solidFill>
              <a:latin typeface="Lucida Grande"/>
            </a:endParaRPr>
          </a:p>
          <a:p>
            <a:pPr lvl="2"/>
            <a:endParaRPr lang="es-UY" b="1" dirty="0">
              <a:latin typeface="Lucida Grand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b="1" dirty="0">
                <a:latin typeface="Lucida Grande"/>
              </a:rPr>
              <a:t>distribución arriba-abajo (</a:t>
            </a:r>
            <a:r>
              <a:rPr lang="es-UY" b="1" dirty="0">
                <a:solidFill>
                  <a:srgbClr val="FF0000"/>
                </a:solidFill>
                <a:latin typeface="Lucida Grande"/>
              </a:rPr>
              <a:t>top-down</a:t>
            </a:r>
            <a:r>
              <a:rPr lang="es-UY" b="1" dirty="0">
                <a:latin typeface="Lucida Grande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333333"/>
                </a:solidFill>
                <a:latin typeface="Lucida Grande"/>
              </a:rPr>
              <a:t>para priorizar el uso de una gateway dentro de un route group	</a:t>
            </a:r>
            <a:endParaRPr lang="es-UY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 algn="l"/>
            <a:endParaRPr lang="es-UY" dirty="0">
              <a:solidFill>
                <a:srgbClr val="333333"/>
              </a:solidFill>
              <a:latin typeface="Lucida Grande"/>
            </a:endParaRPr>
          </a:p>
          <a:p>
            <a:pPr algn="l"/>
            <a:endParaRPr lang="es-UY" b="0" i="0" u="sng" dirty="0">
              <a:solidFill>
                <a:srgbClr val="333333"/>
              </a:solidFill>
              <a:effectLst/>
              <a:latin typeface="Lucida Grande"/>
            </a:endParaRPr>
          </a:p>
          <a:p>
            <a:pPr algn="l"/>
            <a:endParaRPr lang="es-UY" dirty="0">
              <a:solidFill>
                <a:srgbClr val="333333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260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 Selection Path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AEEA16A-12DE-4D50-ABFA-C68B62C75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91" y="1324984"/>
            <a:ext cx="7907482" cy="48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7" y="145408"/>
            <a:ext cx="10872143" cy="1179576"/>
          </a:xfrm>
        </p:spPr>
        <p:txBody>
          <a:bodyPr>
            <a:normAutofit/>
          </a:bodyPr>
          <a:lstStyle/>
          <a:p>
            <a:r>
              <a:rPr lang="en-US" dirty="0"/>
              <a:t>CUCM – Path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F96AB-3129-4790-97D7-6C536878387D}"/>
              </a:ext>
            </a:extLst>
          </p:cNvPr>
          <p:cNvSpPr txBox="1"/>
          <p:nvPr/>
        </p:nvSpPr>
        <p:spPr>
          <a:xfrm>
            <a:off x="518667" y="1305341"/>
            <a:ext cx="11023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Para </a:t>
            </a:r>
            <a:r>
              <a:rPr lang="es-419" b="0" i="0" dirty="0">
                <a:effectLst/>
              </a:rPr>
              <a:t>implementar</a:t>
            </a:r>
            <a:r>
              <a:rPr lang="en-US" b="0" i="0" dirty="0">
                <a:effectLst/>
              </a:rPr>
              <a:t> una </a:t>
            </a:r>
            <a:r>
              <a:rPr lang="es-419" b="0" i="0" dirty="0">
                <a:effectLst/>
              </a:rPr>
              <a:t>elección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de</a:t>
            </a:r>
            <a:r>
              <a:rPr lang="en-US" b="0" i="0" dirty="0">
                <a:effectLst/>
              </a:rPr>
              <a:t> </a:t>
            </a:r>
            <a:r>
              <a:rPr lang="es-419" b="0" i="0" dirty="0">
                <a:effectLst/>
              </a:rPr>
              <a:t>camino</a:t>
            </a:r>
            <a:r>
              <a:rPr lang="en-US" b="0" i="0" dirty="0">
                <a:effectLst/>
              </a:rPr>
              <a:t> (</a:t>
            </a:r>
            <a:r>
              <a:rPr lang="en-US" b="0" i="0" dirty="0">
                <a:solidFill>
                  <a:srgbClr val="FF0000"/>
                </a:solidFill>
                <a:effectLst/>
              </a:rPr>
              <a:t>path selection</a:t>
            </a:r>
            <a:r>
              <a:rPr lang="en-US" b="0" i="0" dirty="0">
                <a:effectLst/>
              </a:rPr>
              <a:t>) </a:t>
            </a:r>
            <a:r>
              <a:rPr lang="es-419" b="0" i="0" dirty="0">
                <a:effectLst/>
              </a:rPr>
              <a:t>en</a:t>
            </a:r>
            <a:r>
              <a:rPr lang="en-US" b="0" i="0" dirty="0">
                <a:effectLst/>
              </a:rPr>
              <a:t> el CUCM, la </a:t>
            </a:r>
            <a:r>
              <a:rPr lang="es-419" b="0" i="0" dirty="0">
                <a:effectLst/>
              </a:rPr>
              <a:t>lógica</a:t>
            </a:r>
            <a:r>
              <a:rPr lang="en-US" b="0" i="0" dirty="0">
                <a:effectLst/>
              </a:rPr>
              <a:t> del </a:t>
            </a:r>
            <a:r>
              <a:rPr lang="es-419" b="0" i="0" dirty="0">
                <a:effectLst/>
              </a:rPr>
              <a:t>procesamiento</a:t>
            </a:r>
            <a:r>
              <a:rPr lang="en-US" b="0" i="0" dirty="0">
                <a:effectLst/>
              </a:rPr>
              <a:t> de </a:t>
            </a:r>
            <a:r>
              <a:rPr lang="es-419" b="0" i="0" dirty="0">
                <a:effectLst/>
              </a:rPr>
              <a:t>llamada</a:t>
            </a:r>
            <a:r>
              <a:rPr lang="en-US" b="0" i="0" dirty="0">
                <a:effectLst/>
              </a:rPr>
              <a:t> debe ser </a:t>
            </a:r>
            <a:r>
              <a:rPr lang="es-419" b="0" i="0" dirty="0">
                <a:effectLst/>
              </a:rPr>
              <a:t>construida</a:t>
            </a:r>
            <a:r>
              <a:rPr lang="en-US" b="0" i="0" dirty="0">
                <a:effectLst/>
              </a:rPr>
              <a:t> </a:t>
            </a:r>
            <a:r>
              <a:rPr lang="es-419" b="0" i="0" dirty="0">
                <a:effectLst/>
              </a:rPr>
              <a:t>desde</a:t>
            </a:r>
            <a:r>
              <a:rPr lang="en-US" b="0" i="0" dirty="0">
                <a:effectLst/>
              </a:rPr>
              <a:t> </a:t>
            </a:r>
            <a:r>
              <a:rPr lang="es-419" b="0" i="0" dirty="0">
                <a:effectLst/>
              </a:rPr>
              <a:t>abajo</a:t>
            </a:r>
            <a:r>
              <a:rPr lang="en-US" b="0" i="0" dirty="0">
                <a:effectLst/>
              </a:rPr>
              <a:t> </a:t>
            </a:r>
            <a:r>
              <a:rPr lang="es-419" b="0" i="0" dirty="0">
                <a:effectLst/>
              </a:rPr>
              <a:t>hacia</a:t>
            </a:r>
            <a:r>
              <a:rPr lang="en-US" b="0" i="0" dirty="0">
                <a:effectLst/>
              </a:rPr>
              <a:t> </a:t>
            </a:r>
            <a:r>
              <a:rPr lang="es-419" b="0" i="0" dirty="0">
                <a:effectLst/>
              </a:rPr>
              <a:t>arriba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(bottom-up)</a:t>
            </a:r>
          </a:p>
          <a:p>
            <a:pPr algn="l"/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b="0" i="0" dirty="0">
                <a:effectLst/>
              </a:rPr>
              <a:t>Cuando se crea un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route group</a:t>
            </a:r>
            <a:r>
              <a:rPr lang="en-US" b="0" i="0" dirty="0">
                <a:effectLst/>
              </a:rPr>
              <a:t>, </a:t>
            </a:r>
            <a:r>
              <a:rPr lang="es-419" b="0" i="0" dirty="0">
                <a:effectLst/>
              </a:rPr>
              <a:t>recién</a:t>
            </a:r>
            <a:r>
              <a:rPr lang="en-US" b="0" i="0" dirty="0">
                <a:effectLst/>
              </a:rPr>
              <a:t> ahi se pueden </a:t>
            </a:r>
            <a:r>
              <a:rPr lang="es-419" b="0" i="0" dirty="0">
                <a:effectLst/>
              </a:rPr>
              <a:t>cargar</a:t>
            </a:r>
            <a:r>
              <a:rPr lang="en-US" b="0" i="0" dirty="0">
                <a:effectLst/>
              </a:rPr>
              <a:t> los </a:t>
            </a:r>
            <a:r>
              <a:rPr lang="es-AR" b="0" i="0" dirty="0">
                <a:effectLst/>
              </a:rPr>
              <a:t>dispositivos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que </a:t>
            </a:r>
            <a:r>
              <a:rPr lang="es-419" dirty="0"/>
              <a:t>va</a:t>
            </a:r>
            <a:r>
              <a:rPr lang="en-US" dirty="0"/>
              <a:t> a </a:t>
            </a:r>
            <a:r>
              <a:rPr lang="es-419" dirty="0"/>
              <a:t>formar</a:t>
            </a:r>
            <a:r>
              <a:rPr lang="en-US" dirty="0"/>
              <a:t> </a:t>
            </a:r>
            <a:r>
              <a:rPr lang="es-419" dirty="0"/>
              <a:t>parte</a:t>
            </a:r>
            <a:r>
              <a:rPr lang="en-US" dirty="0"/>
              <a:t> del </a:t>
            </a:r>
            <a:r>
              <a:rPr lang="es-419" dirty="0"/>
              <a:t>grupo</a:t>
            </a:r>
            <a:r>
              <a:rPr lang="en-US" b="0" i="0" dirty="0">
                <a:effectLst/>
              </a:rPr>
              <a:t>. 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 los </a:t>
            </a:r>
            <a:r>
              <a:rPr lang="en-US" dirty="0">
                <a:solidFill>
                  <a:srgbClr val="00B050"/>
                </a:solidFill>
              </a:rPr>
              <a:t>devices</a:t>
            </a:r>
            <a:r>
              <a:rPr lang="en-US" dirty="0"/>
              <a:t> no </a:t>
            </a:r>
            <a:r>
              <a:rPr lang="es-419" dirty="0"/>
              <a:t>existen</a:t>
            </a:r>
            <a:r>
              <a:rPr lang="en-US" dirty="0"/>
              <a:t> </a:t>
            </a:r>
            <a:r>
              <a:rPr lang="es-419" dirty="0"/>
              <a:t>todavía</a:t>
            </a:r>
            <a:r>
              <a:rPr lang="en-US" dirty="0"/>
              <a:t>, no hay nada que se </a:t>
            </a:r>
            <a:r>
              <a:rPr lang="es-419" dirty="0"/>
              <a:t>pueda</a:t>
            </a:r>
            <a:r>
              <a:rPr lang="en-US" dirty="0"/>
              <a:t> </a:t>
            </a:r>
            <a:r>
              <a:rPr lang="es-419" dirty="0"/>
              <a:t>correlacionar</a:t>
            </a:r>
            <a:r>
              <a:rPr lang="en-US" dirty="0"/>
              <a:t> al route group</a:t>
            </a:r>
            <a:endParaRPr lang="en-US" b="0" i="0" dirty="0">
              <a:effectLst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Los </a:t>
            </a:r>
            <a:r>
              <a:rPr lang="es-419" dirty="0"/>
              <a:t>siguientes</a:t>
            </a:r>
            <a:r>
              <a:rPr lang="en-US" dirty="0"/>
              <a:t> pasos debe </a:t>
            </a:r>
            <a:r>
              <a:rPr lang="es-419" dirty="0"/>
              <a:t>realizarse</a:t>
            </a:r>
            <a:r>
              <a:rPr lang="en-US" dirty="0"/>
              <a:t> </a:t>
            </a:r>
            <a:r>
              <a:rPr lang="es-419" dirty="0"/>
              <a:t>en</a:t>
            </a:r>
            <a:r>
              <a:rPr lang="en-US" dirty="0"/>
              <a:t> el </a:t>
            </a:r>
            <a:r>
              <a:rPr lang="es-419" dirty="0"/>
              <a:t>orden</a:t>
            </a:r>
            <a:r>
              <a:rPr lang="en-US" dirty="0"/>
              <a:t> dado</a:t>
            </a:r>
            <a:r>
              <a:rPr lang="en-US" b="0" i="0" dirty="0">
                <a:effectLst/>
              </a:rPr>
              <a:t> </a:t>
            </a:r>
          </a:p>
          <a:p>
            <a:pPr algn="l"/>
            <a:endParaRPr lang="en-US" b="0" i="0" dirty="0">
              <a:effectLst/>
            </a:endParaRPr>
          </a:p>
          <a:p>
            <a:pPr lvl="4"/>
            <a:r>
              <a:rPr lang="en-US" dirty="0">
                <a:solidFill>
                  <a:srgbClr val="FF0000"/>
                </a:solidFill>
              </a:rPr>
              <a:t>Paso 1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</a:t>
            </a:r>
            <a:r>
              <a:rPr lang="es-419" dirty="0">
                <a:solidFill>
                  <a:srgbClr val="FF0000"/>
                </a:solidFill>
              </a:rPr>
              <a:t>Agregar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s-AR" dirty="0">
                <a:solidFill>
                  <a:srgbClr val="FF0000"/>
                </a:solidFill>
              </a:rPr>
              <a:t>Dispositivos</a:t>
            </a:r>
            <a:r>
              <a:rPr lang="en-US" dirty="0">
                <a:solidFill>
                  <a:srgbClr val="FF0000"/>
                </a:solidFill>
              </a:rPr>
              <a:t> (G</a:t>
            </a:r>
            <a:r>
              <a:rPr lang="en-US" b="0" i="0" dirty="0">
                <a:solidFill>
                  <a:srgbClr val="FF0000"/>
                </a:solidFill>
                <a:effectLst/>
              </a:rPr>
              <a:t>ateways y trunks).</a:t>
            </a:r>
          </a:p>
          <a:p>
            <a:pPr lvl="4"/>
            <a:endParaRPr lang="en-US" b="0" i="0" dirty="0">
              <a:solidFill>
                <a:srgbClr val="FF0000"/>
              </a:solidFill>
              <a:effectLst/>
            </a:endParaRPr>
          </a:p>
          <a:p>
            <a:pPr lvl="4"/>
            <a:r>
              <a:rPr lang="en-US" b="0" i="0" dirty="0">
                <a:solidFill>
                  <a:srgbClr val="FF0000"/>
                </a:solidFill>
                <a:effectLst/>
              </a:rPr>
              <a:t>Step 2 </a:t>
            </a:r>
            <a:r>
              <a:rPr lang="es-419" b="0" i="0" dirty="0">
                <a:solidFill>
                  <a:srgbClr val="FF0000"/>
                </a:solidFill>
                <a:effectLst/>
              </a:rPr>
              <a:t>Crear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route groups </a:t>
            </a:r>
            <a:r>
              <a:rPr lang="en-US" dirty="0">
                <a:solidFill>
                  <a:srgbClr val="FF0000"/>
                </a:solidFill>
              </a:rPr>
              <a:t>con </a:t>
            </a:r>
            <a:r>
              <a:rPr lang="en-US" dirty="0">
                <a:solidFill>
                  <a:srgbClr val="00B050"/>
                </a:solidFill>
              </a:rPr>
              <a:t>devices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s-419" dirty="0">
                <a:solidFill>
                  <a:srgbClr val="FF0000"/>
                </a:solidFill>
              </a:rPr>
              <a:t>disponibles</a:t>
            </a:r>
          </a:p>
          <a:p>
            <a:pPr lvl="4"/>
            <a:endParaRPr lang="en-US" b="0" i="0" dirty="0">
              <a:solidFill>
                <a:srgbClr val="FF0000"/>
              </a:solidFill>
              <a:effectLst/>
            </a:endParaRPr>
          </a:p>
          <a:p>
            <a:pPr lvl="4"/>
            <a:r>
              <a:rPr lang="en-US" b="0" i="0" dirty="0">
                <a:solidFill>
                  <a:srgbClr val="FF0000"/>
                </a:solidFill>
                <a:effectLst/>
              </a:rPr>
              <a:t>Step 3 </a:t>
            </a:r>
            <a:r>
              <a:rPr lang="es-419" b="0" i="0" dirty="0">
                <a:solidFill>
                  <a:srgbClr val="FF0000"/>
                </a:solidFill>
                <a:effectLst/>
              </a:rPr>
              <a:t>Crear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route list con route group </a:t>
            </a:r>
            <a:r>
              <a:rPr lang="es-419" b="0" i="0" dirty="0">
                <a:solidFill>
                  <a:srgbClr val="FF0000"/>
                </a:solidFill>
                <a:effectLst/>
              </a:rPr>
              <a:t>disponibles</a:t>
            </a:r>
            <a:r>
              <a:rPr lang="en-US" b="0" i="0" dirty="0">
                <a:solidFill>
                  <a:srgbClr val="FF0000"/>
                </a:solidFill>
                <a:effectLst/>
              </a:rPr>
              <a:t>.</a:t>
            </a:r>
          </a:p>
          <a:p>
            <a:pPr lvl="4"/>
            <a:endParaRPr lang="en-US" b="0" i="0" dirty="0">
              <a:solidFill>
                <a:srgbClr val="FF0000"/>
              </a:solidFill>
              <a:effectLst/>
            </a:endParaRPr>
          </a:p>
          <a:p>
            <a:pPr lvl="4"/>
            <a:r>
              <a:rPr lang="en-US" b="0" i="0" dirty="0">
                <a:solidFill>
                  <a:srgbClr val="FF0000"/>
                </a:solidFill>
                <a:effectLst/>
              </a:rPr>
              <a:t>Step 4 </a:t>
            </a:r>
            <a:r>
              <a:rPr lang="es-419" dirty="0">
                <a:solidFill>
                  <a:srgbClr val="FF0000"/>
                </a:solidFill>
              </a:rPr>
              <a:t>Crear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route patterns </a:t>
            </a:r>
            <a:r>
              <a:rPr lang="es-419" b="0" i="0" dirty="0">
                <a:solidFill>
                  <a:srgbClr val="FF0000"/>
                </a:solidFill>
                <a:effectLst/>
              </a:rPr>
              <a:t>apuntando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a los route lists</a:t>
            </a:r>
          </a:p>
        </p:txBody>
      </p:sp>
    </p:spTree>
    <p:extLst>
      <p:ext uri="{BB962C8B-B14F-4D97-AF65-F5344CB8AC3E}">
        <p14:creationId xmlns:p14="http://schemas.microsoft.com/office/powerpoint/2010/main" val="4264892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-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02349EAF-E8A0-4258-A53F-DEA7543469CB}"/>
              </a:ext>
            </a:extLst>
          </p:cNvPr>
          <p:cNvSpPr/>
          <p:nvPr/>
        </p:nvSpPr>
        <p:spPr>
          <a:xfrm>
            <a:off x="1254034" y="1602376"/>
            <a:ext cx="1611086" cy="1288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FFE27-E6EA-4F85-9E40-B19FE5C2D1E0}"/>
              </a:ext>
            </a:extLst>
          </p:cNvPr>
          <p:cNvSpPr txBox="1"/>
          <p:nvPr/>
        </p:nvSpPr>
        <p:spPr>
          <a:xfrm>
            <a:off x="1541417" y="2015977"/>
            <a:ext cx="121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Route Pattern</a:t>
            </a:r>
          </a:p>
          <a:p>
            <a:r>
              <a:rPr lang="es-UY" sz="1200" dirty="0">
                <a:solidFill>
                  <a:schemeClr val="bg1"/>
                </a:solidFill>
              </a:rPr>
              <a:t>9.[2-4]XXXXXXX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DB5518-0060-44D1-81EA-55CB6DE43C57}"/>
              </a:ext>
            </a:extLst>
          </p:cNvPr>
          <p:cNvCxnSpPr/>
          <p:nvPr/>
        </p:nvCxnSpPr>
        <p:spPr>
          <a:xfrm>
            <a:off x="2059577" y="2952206"/>
            <a:ext cx="0" cy="923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A205F7-BB5E-49FB-9414-81B2C5A9158E}"/>
              </a:ext>
            </a:extLst>
          </p:cNvPr>
          <p:cNvSpPr/>
          <p:nvPr/>
        </p:nvSpPr>
        <p:spPr>
          <a:xfrm>
            <a:off x="1393371" y="3875314"/>
            <a:ext cx="13672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Route List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5ED6B73-3261-4651-A51A-42E0710789EC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2760611" y="3252290"/>
            <a:ext cx="1558841" cy="8363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4B9420F-3199-4F3D-B4E0-DC92F9D6CB4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760611" y="4232366"/>
            <a:ext cx="1558841" cy="9927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2F3BEA6-AD5E-4D17-9C8D-BEEA9F453E52}"/>
              </a:ext>
            </a:extLst>
          </p:cNvPr>
          <p:cNvSpPr/>
          <p:nvPr/>
        </p:nvSpPr>
        <p:spPr>
          <a:xfrm>
            <a:off x="4319452" y="2995206"/>
            <a:ext cx="1367240" cy="51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Route Group</a:t>
            </a:r>
          </a:p>
          <a:p>
            <a:pPr algn="ctr"/>
            <a:r>
              <a:rPr lang="es-UY" sz="1400" dirty="0"/>
              <a:t>IP WAN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E29C9-4724-4E36-8BF7-05553E2F2EC9}"/>
              </a:ext>
            </a:extLst>
          </p:cNvPr>
          <p:cNvSpPr/>
          <p:nvPr/>
        </p:nvSpPr>
        <p:spPr>
          <a:xfrm>
            <a:off x="4319452" y="5011782"/>
            <a:ext cx="13672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Route Group</a:t>
            </a:r>
          </a:p>
          <a:p>
            <a:pPr algn="ctr"/>
            <a:r>
              <a:rPr lang="es-UY" sz="1400" dirty="0"/>
              <a:t>PSTN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F2BE80C-EBFF-483E-921C-6D9361EE371B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5021422" y="2120924"/>
            <a:ext cx="855933" cy="8926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864324B-3878-4B40-AF72-96FADCFA9D10}"/>
              </a:ext>
            </a:extLst>
          </p:cNvPr>
          <p:cNvSpPr/>
          <p:nvPr/>
        </p:nvSpPr>
        <p:spPr>
          <a:xfrm>
            <a:off x="5895705" y="1861917"/>
            <a:ext cx="13672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Trunk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9CDFBEF-DE47-4242-B2C9-C517B44606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1827" y="4137499"/>
            <a:ext cx="855933" cy="8926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AE59A08-DADC-4245-BB3A-00CD498BFF19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4961672" y="5479902"/>
            <a:ext cx="975432" cy="892632"/>
          </a:xfrm>
          <a:prstGeom prst="bentConnector3">
            <a:avLst>
              <a:gd name="adj1" fmla="val 10088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1CBA8B-9712-4F83-9F9C-83B923DAAF91}"/>
              </a:ext>
            </a:extLst>
          </p:cNvPr>
          <p:cNvSpPr/>
          <p:nvPr/>
        </p:nvSpPr>
        <p:spPr>
          <a:xfrm>
            <a:off x="5831483" y="3891499"/>
            <a:ext cx="13672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GW1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69D97E-3015-4D1B-BE6B-AAB8B4F8900D}"/>
              </a:ext>
            </a:extLst>
          </p:cNvPr>
          <p:cNvSpPr/>
          <p:nvPr/>
        </p:nvSpPr>
        <p:spPr>
          <a:xfrm>
            <a:off x="5876110" y="6139055"/>
            <a:ext cx="13672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GW2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4036CC-B42F-48BE-82F4-03D431AB1C7E}"/>
              </a:ext>
            </a:extLst>
          </p:cNvPr>
          <p:cNvCxnSpPr>
            <a:stCxn id="37" idx="3"/>
          </p:cNvCxnSpPr>
          <p:nvPr/>
        </p:nvCxnSpPr>
        <p:spPr>
          <a:xfrm>
            <a:off x="7262945" y="2075277"/>
            <a:ext cx="13324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B1B0F8E0-BD6F-4465-9D9D-A754328DE826}"/>
              </a:ext>
            </a:extLst>
          </p:cNvPr>
          <p:cNvSpPr/>
          <p:nvPr/>
        </p:nvSpPr>
        <p:spPr>
          <a:xfrm>
            <a:off x="8525695" y="1588016"/>
            <a:ext cx="1611086" cy="8559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CA5475-886A-490B-A120-7982B3CAEEBA}"/>
              </a:ext>
            </a:extLst>
          </p:cNvPr>
          <p:cNvSpPr txBox="1"/>
          <p:nvPr/>
        </p:nvSpPr>
        <p:spPr>
          <a:xfrm>
            <a:off x="8908869" y="1861917"/>
            <a:ext cx="8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IP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47B23EDB-C316-4AA4-A625-4318FC8BFB6A}"/>
              </a:ext>
            </a:extLst>
          </p:cNvPr>
          <p:cNvSpPr/>
          <p:nvPr/>
        </p:nvSpPr>
        <p:spPr>
          <a:xfrm>
            <a:off x="8521337" y="4842023"/>
            <a:ext cx="1611086" cy="8559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B44083-6350-4525-89E6-E310AA9354CE}"/>
              </a:ext>
            </a:extLst>
          </p:cNvPr>
          <p:cNvSpPr txBox="1"/>
          <p:nvPr/>
        </p:nvSpPr>
        <p:spPr>
          <a:xfrm>
            <a:off x="8908869" y="5026017"/>
            <a:ext cx="8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PSTN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179D28A-DEAC-4AE3-99B1-3C91272E09AB}"/>
              </a:ext>
            </a:extLst>
          </p:cNvPr>
          <p:cNvCxnSpPr>
            <a:cxnSpLocks/>
            <a:endCxn id="52" idx="3"/>
          </p:cNvCxnSpPr>
          <p:nvPr/>
        </p:nvCxnSpPr>
        <p:spPr>
          <a:xfrm>
            <a:off x="7223755" y="4104859"/>
            <a:ext cx="2103125" cy="786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CDC7B3-4F5F-43D2-BF9A-1C780CBF706F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7243350" y="5697034"/>
            <a:ext cx="2083530" cy="655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7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30" y="2413472"/>
            <a:ext cx="7422335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SIP TRUNK: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SIP Profile &amp;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Sip Trunk Security Profile</a:t>
            </a:r>
          </a:p>
        </p:txBody>
      </p:sp>
    </p:spTree>
    <p:extLst>
      <p:ext uri="{BB962C8B-B14F-4D97-AF65-F5344CB8AC3E}">
        <p14:creationId xmlns:p14="http://schemas.microsoft.com/office/powerpoint/2010/main" val="17187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30" y="2413472"/>
            <a:ext cx="742233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CUCM BASICS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dirty="0">
                <a:solidFill>
                  <a:srgbClr val="FFFFFF"/>
                </a:solidFill>
              </a:rPr>
              <a:t>Partitions &amp; CSS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157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4506093" cy="1179576"/>
          </a:xfrm>
        </p:spPr>
        <p:txBody>
          <a:bodyPr>
            <a:normAutofit/>
          </a:bodyPr>
          <a:lstStyle/>
          <a:p>
            <a:r>
              <a:rPr lang="en-US" dirty="0"/>
              <a:t>CUCM – Sip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4A57E-E176-4AF6-88A1-2C0EA19EF187}"/>
              </a:ext>
            </a:extLst>
          </p:cNvPr>
          <p:cNvSpPr txBox="1"/>
          <p:nvPr/>
        </p:nvSpPr>
        <p:spPr>
          <a:xfrm>
            <a:off x="603644" y="3256677"/>
            <a:ext cx="109847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/>
              <a:t>Un perfil SIP (</a:t>
            </a:r>
            <a:r>
              <a:rPr lang="es-UY" dirty="0">
                <a:solidFill>
                  <a:srgbClr val="FF0000"/>
                </a:solidFill>
              </a:rPr>
              <a:t>Sip-Profile</a:t>
            </a:r>
            <a:r>
              <a:rPr lang="es-UY" dirty="0"/>
              <a:t>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/>
              <a:t>Es un </a:t>
            </a:r>
            <a:r>
              <a:rPr lang="es-UY" b="1" dirty="0"/>
              <a:t>template</a:t>
            </a:r>
            <a:r>
              <a:rPr lang="es-UY" dirty="0"/>
              <a:t> que comprende configuraciones SIP comunes.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/>
              <a:t>Al implementar troncales SIP (</a:t>
            </a:r>
            <a:r>
              <a:rPr lang="es-UY" dirty="0">
                <a:solidFill>
                  <a:srgbClr val="FF0000"/>
                </a:solidFill>
              </a:rPr>
              <a:t>Sip-Trunk</a:t>
            </a:r>
            <a:r>
              <a:rPr lang="es-UY" dirty="0"/>
              <a:t>) en la red , se puede aplicar configuraciones SIP comunes a grupos de dispositivos a través del </a:t>
            </a:r>
            <a:r>
              <a:rPr lang="es-UY" dirty="0">
                <a:solidFill>
                  <a:srgbClr val="FF0000"/>
                </a:solidFill>
              </a:rPr>
              <a:t>SIP-Profile</a:t>
            </a:r>
            <a:r>
              <a:rPr lang="es-UY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/>
              <a:t>Sin el perfil SIP, tendría que configurar los ajustes individualmente para cada troncal y dispositivo SIP en la red.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E523A2B9-31E0-4A9F-84AA-54CF2FF7EB3C}"/>
              </a:ext>
            </a:extLst>
          </p:cNvPr>
          <p:cNvSpPr/>
          <p:nvPr/>
        </p:nvSpPr>
        <p:spPr>
          <a:xfrm rot="16200000">
            <a:off x="5912557" y="1144447"/>
            <a:ext cx="1674872" cy="20359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7F23C40-0801-4C35-9651-5D1BE22D0652}"/>
              </a:ext>
            </a:extLst>
          </p:cNvPr>
          <p:cNvSpPr/>
          <p:nvPr/>
        </p:nvSpPr>
        <p:spPr>
          <a:xfrm rot="16200000">
            <a:off x="4435142" y="318841"/>
            <a:ext cx="412810" cy="258932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A830C5-9E23-4348-A1DE-B0E26AFA230C}"/>
              </a:ext>
            </a:extLst>
          </p:cNvPr>
          <p:cNvSpPr txBox="1"/>
          <p:nvPr/>
        </p:nvSpPr>
        <p:spPr>
          <a:xfrm>
            <a:off x="4136995" y="1428837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SIP-Profile</a:t>
            </a:r>
            <a:endParaRPr lang="es-UY" dirty="0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ABFC04A9-10FF-46EF-9A8C-7175CAE33B7B}"/>
              </a:ext>
            </a:extLst>
          </p:cNvPr>
          <p:cNvSpPr/>
          <p:nvPr/>
        </p:nvSpPr>
        <p:spPr>
          <a:xfrm rot="16200000">
            <a:off x="4441060" y="838639"/>
            <a:ext cx="412810" cy="258932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C97432-AFCB-491D-94AC-821D9776FFB2}"/>
              </a:ext>
            </a:extLst>
          </p:cNvPr>
          <p:cNvSpPr txBox="1"/>
          <p:nvPr/>
        </p:nvSpPr>
        <p:spPr>
          <a:xfrm>
            <a:off x="3446013" y="1955630"/>
            <a:ext cx="258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SIP Trunk Security Profile</a:t>
            </a:r>
            <a:endParaRPr lang="es-UY" dirty="0"/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8A6D9E6F-4F5F-459F-B476-5C9E8F57D9D5}"/>
              </a:ext>
            </a:extLst>
          </p:cNvPr>
          <p:cNvSpPr/>
          <p:nvPr/>
        </p:nvSpPr>
        <p:spPr>
          <a:xfrm rot="16200000">
            <a:off x="4435142" y="1349193"/>
            <a:ext cx="412810" cy="2589326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9BDC73-56E5-48B0-9CF4-9FF47BD9285C}"/>
              </a:ext>
            </a:extLst>
          </p:cNvPr>
          <p:cNvSpPr txBox="1"/>
          <p:nvPr/>
        </p:nvSpPr>
        <p:spPr>
          <a:xfrm>
            <a:off x="3617660" y="2486656"/>
            <a:ext cx="231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Parametros Generales</a:t>
            </a:r>
            <a:endParaRPr lang="es-U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761D33-D038-4423-97F1-46E8429C9CB3}"/>
              </a:ext>
            </a:extLst>
          </p:cNvPr>
          <p:cNvSpPr txBox="1"/>
          <p:nvPr/>
        </p:nvSpPr>
        <p:spPr>
          <a:xfrm>
            <a:off x="6297971" y="1970375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SIP - Trunk</a:t>
            </a:r>
            <a:endParaRPr lang="es-UY" dirty="0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7397046A-6590-4761-AD03-D722A54DC380}"/>
              </a:ext>
            </a:extLst>
          </p:cNvPr>
          <p:cNvSpPr/>
          <p:nvPr/>
        </p:nvSpPr>
        <p:spPr>
          <a:xfrm rot="16200000">
            <a:off x="4620822" y="2134337"/>
            <a:ext cx="412810" cy="258932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727F43-3F5C-4139-80C5-732EAECC95CD}"/>
              </a:ext>
            </a:extLst>
          </p:cNvPr>
          <p:cNvSpPr txBox="1"/>
          <p:nvPr/>
        </p:nvSpPr>
        <p:spPr>
          <a:xfrm>
            <a:off x="4322675" y="324433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SIP-Profile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3680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315" y="111408"/>
            <a:ext cx="4676785" cy="1179576"/>
          </a:xfrm>
        </p:spPr>
        <p:txBody>
          <a:bodyPr>
            <a:normAutofit/>
          </a:bodyPr>
          <a:lstStyle/>
          <a:p>
            <a:r>
              <a:rPr lang="en-US" dirty="0"/>
              <a:t>CUCM – SIP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94A5C-9697-4A40-A118-49CACCADC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0" r="12118" b="9333"/>
          <a:stretch/>
        </p:blipFill>
        <p:spPr>
          <a:xfrm>
            <a:off x="467591" y="172498"/>
            <a:ext cx="4852554" cy="4221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FC5BB-9150-46A9-8942-8E766B5F7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531" y="4610700"/>
            <a:ext cx="9276863" cy="2074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A78C2-8C9E-4844-8FA8-E2B93AC3643A}"/>
              </a:ext>
            </a:extLst>
          </p:cNvPr>
          <p:cNvSpPr txBox="1"/>
          <p:nvPr/>
        </p:nvSpPr>
        <p:spPr>
          <a:xfrm>
            <a:off x="6005945" y="1194955"/>
            <a:ext cx="508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dirty="0"/>
              <a:t>Un perfil SIP (Sip-Profile) es un template que comprende configuraciones SIP comunes.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CF0DB-256A-4825-B914-92E583C37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183" y="2283352"/>
            <a:ext cx="4005010" cy="16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0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FB2B4C-9B06-4AD9-A48B-49E1D649C9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72" r="20834"/>
          <a:stretch/>
        </p:blipFill>
        <p:spPr>
          <a:xfrm>
            <a:off x="0" y="254307"/>
            <a:ext cx="6293136" cy="6349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9BF28B-B411-469A-BD11-28CC179C91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436"/>
          <a:stretch/>
        </p:blipFill>
        <p:spPr>
          <a:xfrm>
            <a:off x="6390025" y="0"/>
            <a:ext cx="498802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9195F42-6F58-4BFB-BFCD-F70A778C1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078" y="4267199"/>
            <a:ext cx="2602947" cy="10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D86155-6072-4ACD-800F-5C9CFA44B9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46"/>
          <a:stretch/>
        </p:blipFill>
        <p:spPr>
          <a:xfrm>
            <a:off x="289189" y="951369"/>
            <a:ext cx="3420365" cy="4454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75395-8D3B-4C67-A615-E07C41897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700" y="90501"/>
            <a:ext cx="6729407" cy="667699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813E72F-8A2A-E9D6-C4EB-FD6C7B99E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52" y="5701585"/>
            <a:ext cx="2602947" cy="10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1" y="121803"/>
            <a:ext cx="6393470" cy="914465"/>
          </a:xfrm>
        </p:spPr>
        <p:txBody>
          <a:bodyPr>
            <a:normAutofit/>
          </a:bodyPr>
          <a:lstStyle/>
          <a:p>
            <a:r>
              <a:rPr lang="en-US" dirty="0"/>
              <a:t>CUCM – SIP Security Profile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9BFBA-92B8-4066-AB66-2CC2B9ECB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6" r="62742"/>
          <a:stretch/>
        </p:blipFill>
        <p:spPr>
          <a:xfrm>
            <a:off x="125607" y="2448369"/>
            <a:ext cx="2883924" cy="1638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5990C7-3BA3-4ED9-B165-57A5872524C1}"/>
              </a:ext>
            </a:extLst>
          </p:cNvPr>
          <p:cNvSpPr txBox="1"/>
          <p:nvPr/>
        </p:nvSpPr>
        <p:spPr>
          <a:xfrm>
            <a:off x="222151" y="4118789"/>
            <a:ext cx="58738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UY" sz="1400" dirty="0"/>
          </a:p>
          <a:p>
            <a:r>
              <a:rPr lang="es-UY" sz="1400" dirty="0"/>
              <a:t> CUCM proporciona un perfil de seguridad SIPtrunk no seguro y predefinido para el registro automático. </a:t>
            </a:r>
          </a:p>
          <a:p>
            <a:endParaRPr lang="es-UY" dirty="0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AEBB955A-6B3B-4DBD-8DF9-A8C5E27AB259}"/>
              </a:ext>
            </a:extLst>
          </p:cNvPr>
          <p:cNvSpPr/>
          <p:nvPr/>
        </p:nvSpPr>
        <p:spPr>
          <a:xfrm rot="16200000">
            <a:off x="8821446" y="-1078785"/>
            <a:ext cx="412810" cy="346376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312F3E-9279-48DC-AA87-A5CB02425A8C}"/>
              </a:ext>
            </a:extLst>
          </p:cNvPr>
          <p:cNvSpPr txBox="1"/>
          <p:nvPr/>
        </p:nvSpPr>
        <p:spPr>
          <a:xfrm>
            <a:off x="7691023" y="468433"/>
            <a:ext cx="26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SIP Trunk Security Profile</a:t>
            </a:r>
            <a:endParaRPr lang="es-UY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866C928-FFEA-4762-BF2C-71971BAEE644}"/>
              </a:ext>
            </a:extLst>
          </p:cNvPr>
          <p:cNvGrpSpPr/>
          <p:nvPr/>
        </p:nvGrpSpPr>
        <p:grpSpPr>
          <a:xfrm>
            <a:off x="125607" y="859505"/>
            <a:ext cx="3713897" cy="1539514"/>
            <a:chOff x="125606" y="2869150"/>
            <a:chExt cx="3713897" cy="15395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D4B0C5-C1B8-4058-8DF1-AF6A008EB4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399" r="4913"/>
            <a:stretch/>
          </p:blipFill>
          <p:spPr>
            <a:xfrm>
              <a:off x="125606" y="3426089"/>
              <a:ext cx="3713897" cy="982575"/>
            </a:xfrm>
            <a:prstGeom prst="rect">
              <a:avLst/>
            </a:prstGeom>
          </p:spPr>
        </p:pic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A28CDB8D-B85B-4262-923F-60681617FF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913" b="90023"/>
            <a:stretch/>
          </p:blipFill>
          <p:spPr>
            <a:xfrm>
              <a:off x="125606" y="2869150"/>
              <a:ext cx="3713897" cy="556939"/>
            </a:xfrm>
            <a:prstGeom prst="rect">
              <a:avLst/>
            </a:prstGeom>
          </p:spPr>
        </p:pic>
      </p:grpSp>
      <p:pic>
        <p:nvPicPr>
          <p:cNvPr id="12" name="Picture 7">
            <a:extLst>
              <a:ext uri="{FF2B5EF4-FFF2-40B4-BE49-F238E27FC236}">
                <a16:creationId xmlns:a16="http://schemas.microsoft.com/office/drawing/2014/main" id="{7C9FE0FC-58FA-457F-B35A-2B35CC7DD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344"/>
          <a:stretch/>
        </p:blipFill>
        <p:spPr>
          <a:xfrm>
            <a:off x="6321696" y="1058012"/>
            <a:ext cx="5089844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6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66" y="937010"/>
            <a:ext cx="742233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E129CE-543E-48C9-A2FD-A04F6987F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96" b="98889" l="5495" r="92936">
                        <a14:foregroundMark x1="34694" y1="25926" x2="34694" y2="25926"/>
                        <a14:foregroundMark x1="35322" y1="18889" x2="39403" y2="32963"/>
                        <a14:foregroundMark x1="38932" y1="21852" x2="38932" y2="21852"/>
                        <a14:foregroundMark x1="37677" y1="18148" x2="37677" y2="18148"/>
                        <a14:foregroundMark x1="34537" y1="17037" x2="31397" y2="35185"/>
                        <a14:foregroundMark x1="31397" y1="35185" x2="34694" y2="17037"/>
                        <a14:foregroundMark x1="34694" y1="17037" x2="34694" y2="15926"/>
                        <a14:foregroundMark x1="35793" y1="15556" x2="39089" y2="20370"/>
                        <a14:foregroundMark x1="38096" y1="15556" x2="38776" y2="15926"/>
                        <a14:foregroundMark x1="36735" y1="14815" x2="38096" y2="15556"/>
                        <a14:foregroundMark x1="38619" y1="12963" x2="38619" y2="12963"/>
                        <a14:foregroundMark x1="35165" y1="13333" x2="35165" y2="13333"/>
                        <a14:foregroundMark x1="36264" y1="13333" x2="36264" y2="13333"/>
                        <a14:foregroundMark x1="14101" y1="74089" x2="8791" y2="83333"/>
                        <a14:foregroundMark x1="8791" y1="83333" x2="15385" y2="94074"/>
                        <a14:foregroundMark x1="15385" y1="94074" x2="52747" y2="99630"/>
                        <a14:foregroundMark x1="52747" y1="99630" x2="64521" y2="98889"/>
                        <a14:foregroundMark x1="64521" y1="98889" x2="57143" y2="88889"/>
                        <a14:foregroundMark x1="57143" y1="88889" x2="40816" y2="82963"/>
                        <a14:foregroundMark x1="40816" y1="82963" x2="14914" y2="70741"/>
                        <a14:foregroundMark x1="91523" y1="32222" x2="89953" y2="51111"/>
                        <a14:foregroundMark x1="89953" y1="51111" x2="65306" y2="99259"/>
                        <a14:foregroundMark x1="65306" y1="99259" x2="68132" y2="81481"/>
                        <a14:foregroundMark x1="68132" y1="81481" x2="86499" y2="39630"/>
                        <a14:foregroundMark x1="86499" y1="39630" x2="90738" y2="33704"/>
                        <a14:foregroundMark x1="8634" y1="80000" x2="12716" y2="96667"/>
                        <a14:foregroundMark x1="12716" y1="96667" x2="16797" y2="97407"/>
                        <a14:foregroundMark x1="5808" y1="86296" x2="12245" y2="97778"/>
                        <a14:foregroundMark x1="12245" y1="97778" x2="14443" y2="98889"/>
                        <a14:foregroundMark x1="61161" y1="16296" x2="61381" y2="15185"/>
                        <a14:foregroundMark x1="60283" y1="20741" x2="61161" y2="16296"/>
                        <a14:foregroundMark x1="62685" y1="9375" x2="63108" y2="8519"/>
                        <a14:foregroundMark x1="55102" y1="14444" x2="55102" y2="18889"/>
                        <a14:foregroundMark x1="55102" y1="13333" x2="55102" y2="14444"/>
                        <a14:foregroundMark x1="92936" y1="36296" x2="92308" y2="45556"/>
                        <a14:foregroundMark x1="37991" y1="14074" x2="37991" y2="14074"/>
                        <a14:foregroundMark x1="36892" y1="13333" x2="36892" y2="13333"/>
                        <a14:foregroundMark x1="32025" y1="50370" x2="32025" y2="50370"/>
                        <a14:foregroundMark x1="33438" y1="48889" x2="33438" y2="48889"/>
                        <a14:foregroundMark x1="73940" y1="28148" x2="73940" y2="28148"/>
                        <a14:foregroundMark x1="57143" y1="6296" x2="57143" y2="6296"/>
                        <a14:foregroundMark x1="55573" y1="9630" x2="55102" y2="11111"/>
                        <a14:foregroundMark x1="56672" y1="7037" x2="56201" y2="7037"/>
                        <a14:foregroundMark x1="61695" y1="10000" x2="61695" y2="10370"/>
                        <a14:foregroundMark x1="62323" y1="8148" x2="61695" y2="8889"/>
                        <a14:backgroundMark x1="38619" y1="12963" x2="38619" y2="12963"/>
                        <a14:backgroundMark x1="62794" y1="16296" x2="62794" y2="16296"/>
                        <a14:backgroundMark x1="56672" y1="10370" x2="56904" y2="9641"/>
                        <a14:backgroundMark x1="56829" y1="11111" x2="56691" y2="11328"/>
                        <a14:backgroundMark x1="57300" y1="11110" x2="57300" y2="11852"/>
                        <a14:backgroundMark x1="62323" y1="10370" x2="61852" y2="11111"/>
                        <a14:backgroundMark x1="13658" y1="69630" x2="13658" y2="69630"/>
                        <a14:backgroundMark x1="13501" y1="70741" x2="13501" y2="70741"/>
                        <a14:backgroundMark x1="13972" y1="70741" x2="13972" y2="70741"/>
                        <a14:backgroundMark x1="13972" y1="69630" x2="13972" y2="69630"/>
                        <a14:backgroundMark x1="14286" y1="69630" x2="13344" y2="69630"/>
                        <a14:backgroundMark x1="13658" y1="70370" x2="13030" y2="70741"/>
                        <a14:backgroundMark x1="14600" y1="70000" x2="14286" y2="70370"/>
                        <a14:backgroundMark x1="38148" y1="13704" x2="38148" y2="13704"/>
                        <a14:backgroundMark x1="37363" y1="12963" x2="37363" y2="12963"/>
                        <a14:backgroundMark x1="36735" y1="12593" x2="36735" y2="12593"/>
                        <a14:backgroundMark x1="37834" y1="13333" x2="37834" y2="13333"/>
                        <a14:backgroundMark x1="38932" y1="15556" x2="38932" y2="1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036" y="2707960"/>
            <a:ext cx="5129928" cy="217438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68159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02530-D229-4843-8959-C53B308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251835"/>
            <a:ext cx="5137728" cy="828820"/>
          </a:xfrm>
        </p:spPr>
        <p:txBody>
          <a:bodyPr/>
          <a:lstStyle/>
          <a:p>
            <a:r>
              <a:rPr lang="es-UY" dirty="0"/>
              <a:t>CUCM – Device Pool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DE4DD-E0D9-4262-9447-AB73EA14DDAC}"/>
              </a:ext>
            </a:extLst>
          </p:cNvPr>
          <p:cNvSpPr txBox="1"/>
          <p:nvPr/>
        </p:nvSpPr>
        <p:spPr>
          <a:xfrm>
            <a:off x="697544" y="2371756"/>
            <a:ext cx="59417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err="1"/>
              <a:t>Previo</a:t>
            </a:r>
            <a:r>
              <a:rPr lang="en-US" sz="1600" dirty="0"/>
              <a:t> a C</a:t>
            </a:r>
            <a:r>
              <a:rPr lang="es-AR" sz="1600" dirty="0" err="1"/>
              <a:t>onfigurar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Device Pool, se </a:t>
            </a:r>
            <a:r>
              <a:rPr lang="es-AR" sz="1600" dirty="0"/>
              <a:t>deben</a:t>
            </a:r>
            <a:r>
              <a:rPr lang="en-US" sz="1600" dirty="0"/>
              <a:t> </a:t>
            </a:r>
            <a:r>
              <a:rPr lang="es-AR" sz="1600" dirty="0"/>
              <a:t>configurar:</a:t>
            </a:r>
            <a:endParaRPr lang="en-US" sz="1600" dirty="0"/>
          </a:p>
          <a:p>
            <a:pPr fontAlgn="base"/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Cisco Unified Communications Manager group.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Lista de </a:t>
            </a:r>
            <a:r>
              <a:rPr lang="es-UY" sz="1600" dirty="0"/>
              <a:t>servidores</a:t>
            </a:r>
            <a:r>
              <a:rPr lang="en-US" sz="1600" dirty="0"/>
              <a:t> para </a:t>
            </a:r>
            <a:r>
              <a:rPr lang="es-UY" sz="1600" dirty="0"/>
              <a:t>Registración</a:t>
            </a:r>
            <a:r>
              <a:rPr lang="en-US" sz="1600" dirty="0"/>
              <a:t> del </a:t>
            </a:r>
            <a:r>
              <a:rPr lang="es-AR" sz="1600" dirty="0"/>
              <a:t>Teléfono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Date/time group.</a:t>
            </a:r>
          </a:p>
          <a:p>
            <a:pPr fontAlgn="base"/>
            <a:endParaRPr lang="en-US" sz="1600" dirty="0">
              <a:solidFill>
                <a:srgbClr val="FF000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Region.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Se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se </a:t>
            </a:r>
            <a:r>
              <a:rPr lang="en-US" sz="1600" dirty="0" err="1"/>
              <a:t>quiere</a:t>
            </a:r>
            <a:r>
              <a:rPr lang="en-US" sz="1600" dirty="0"/>
              <a:t> </a:t>
            </a:r>
            <a:r>
              <a:rPr lang="en-US" sz="1600" dirty="0" err="1"/>
              <a:t>frozar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uso</a:t>
            </a:r>
            <a:r>
              <a:rPr lang="en-US" sz="1600" dirty="0"/>
              <a:t> de codecs entre </a:t>
            </a:r>
            <a:r>
              <a:rPr lang="en-US" sz="1600" dirty="0" err="1"/>
              <a:t>diferentes</a:t>
            </a:r>
            <a:r>
              <a:rPr lang="en-US" sz="1600" dirty="0"/>
              <a:t> </a:t>
            </a:r>
            <a:r>
              <a:rPr lang="en-US" sz="1600" dirty="0" err="1"/>
              <a:t>regiones</a:t>
            </a:r>
            <a:r>
              <a:rPr lang="en-US" sz="1600" dirty="0"/>
              <a:t> </a:t>
            </a:r>
            <a:r>
              <a:rPr lang="en-US" sz="1600" dirty="0" err="1"/>
              <a:t>logicas</a:t>
            </a:r>
            <a:r>
              <a:rPr lang="en-US" sz="1600" dirty="0"/>
              <a:t> . De lo </a:t>
            </a:r>
            <a:r>
              <a:rPr lang="en-US" sz="1600" dirty="0" err="1"/>
              <a:t>contrario</a:t>
            </a:r>
            <a:r>
              <a:rPr lang="en-US" sz="1600" dirty="0"/>
              <a:t> se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Defualt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SRST reference.</a:t>
            </a:r>
          </a:p>
          <a:p>
            <a:pPr fontAlgn="base"/>
            <a:endParaRPr lang="en-US" sz="1600" b="1" dirty="0">
              <a:solidFill>
                <a:srgbClr val="00B05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Media resource group list.</a:t>
            </a:r>
          </a:p>
          <a:p>
            <a:pPr fontAlgn="base"/>
            <a:endParaRPr lang="en-US" sz="1600" b="1" dirty="0">
              <a:solidFill>
                <a:srgbClr val="00B05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Calling search space for auto-registration.</a:t>
            </a:r>
            <a:br>
              <a:rPr lang="en-US" sz="1600" dirty="0"/>
            </a:br>
            <a:endParaRPr lang="es-UY" sz="16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9EB1E9-7927-4A4C-80C9-5A95F2417BED}"/>
              </a:ext>
            </a:extLst>
          </p:cNvPr>
          <p:cNvSpPr txBox="1"/>
          <p:nvPr/>
        </p:nvSpPr>
        <p:spPr>
          <a:xfrm>
            <a:off x="5384802" y="281997"/>
            <a:ext cx="219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FF0000"/>
                </a:solidFill>
              </a:rPr>
              <a:t>Requerido</a:t>
            </a:r>
            <a:endParaRPr lang="es-A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B050"/>
                </a:solidFill>
              </a:rPr>
              <a:t>Opcional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21CEB-95DD-45A4-BEA1-2FCFC8A4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89" y="1534801"/>
            <a:ext cx="4887007" cy="47726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544693-0267-4FAB-81E7-8BA44D89BA1F}"/>
              </a:ext>
            </a:extLst>
          </p:cNvPr>
          <p:cNvSpPr txBox="1"/>
          <p:nvPr/>
        </p:nvSpPr>
        <p:spPr>
          <a:xfrm>
            <a:off x="263700" y="1080655"/>
            <a:ext cx="667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Propósito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Brindar</a:t>
            </a:r>
            <a:r>
              <a:rPr lang="en-US" dirty="0"/>
              <a:t> una </a:t>
            </a:r>
            <a:r>
              <a:rPr lang="es-AR" dirty="0"/>
              <a:t>manera</a:t>
            </a:r>
            <a:r>
              <a:rPr lang="en-US" dirty="0"/>
              <a:t> </a:t>
            </a:r>
            <a:r>
              <a:rPr lang="es-419" dirty="0"/>
              <a:t>conveniente</a:t>
            </a:r>
            <a:r>
              <a:rPr lang="en-US" dirty="0"/>
              <a:t> de </a:t>
            </a:r>
            <a:r>
              <a:rPr lang="es-419" dirty="0"/>
              <a:t>definir</a:t>
            </a:r>
            <a:r>
              <a:rPr lang="en-US" dirty="0"/>
              <a:t> un conjunto de </a:t>
            </a:r>
            <a:r>
              <a:rPr lang="es-419" dirty="0"/>
              <a:t>características</a:t>
            </a:r>
            <a:r>
              <a:rPr lang="en-US" dirty="0"/>
              <a:t> </a:t>
            </a:r>
            <a:r>
              <a:rPr lang="es-419" dirty="0"/>
              <a:t>comunes</a:t>
            </a:r>
            <a:r>
              <a:rPr lang="en-US" dirty="0"/>
              <a:t> que se pueden </a:t>
            </a:r>
            <a:r>
              <a:rPr lang="es-419" dirty="0"/>
              <a:t>agregar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s-419" dirty="0"/>
              <a:t>dispositivos,</a:t>
            </a:r>
            <a:r>
              <a:rPr lang="en-US" dirty="0"/>
              <a:t>  en </a:t>
            </a:r>
            <a:r>
              <a:rPr lang="es-419" dirty="0"/>
              <a:t>lugar</a:t>
            </a:r>
            <a:r>
              <a:rPr lang="en-US" dirty="0"/>
              <a:t> de </a:t>
            </a:r>
            <a:r>
              <a:rPr lang="es-419" dirty="0"/>
              <a:t>asignarlas</a:t>
            </a:r>
            <a:r>
              <a:rPr lang="en-US" dirty="0"/>
              <a:t> </a:t>
            </a:r>
            <a:r>
              <a:rPr lang="es-419" dirty="0"/>
              <a:t>como</a:t>
            </a:r>
            <a:r>
              <a:rPr lang="en-US" dirty="0"/>
              <a:t> </a:t>
            </a:r>
            <a:r>
              <a:rPr lang="es-AR" dirty="0"/>
              <a:t>características</a:t>
            </a:r>
            <a:r>
              <a:rPr lang="en-US" dirty="0"/>
              <a:t> </a:t>
            </a:r>
            <a:r>
              <a:rPr lang="es-419" dirty="0"/>
              <a:t>individuales</a:t>
            </a:r>
          </a:p>
        </p:txBody>
      </p:sp>
    </p:spTree>
    <p:extLst>
      <p:ext uri="{BB962C8B-B14F-4D97-AF65-F5344CB8AC3E}">
        <p14:creationId xmlns:p14="http://schemas.microsoft.com/office/powerpoint/2010/main" val="4178606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02530-D229-4843-8959-C53B308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251835"/>
            <a:ext cx="5137728" cy="828820"/>
          </a:xfrm>
        </p:spPr>
        <p:txBody>
          <a:bodyPr/>
          <a:lstStyle/>
          <a:p>
            <a:r>
              <a:rPr lang="es-UY" dirty="0"/>
              <a:t>CUCM – IP Phone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F95D-FD27-4300-A8E8-4CC19F404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06" y="1238284"/>
            <a:ext cx="2638793" cy="1924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6486B-E751-4A14-849C-8DF25375B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096" y="1633287"/>
            <a:ext cx="3781953" cy="4972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3F42B7-7E05-4881-8836-5D96C5AD3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640" y="3429000"/>
            <a:ext cx="590632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42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02530-D229-4843-8959-C53B308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27" y="0"/>
            <a:ext cx="5137728" cy="828820"/>
          </a:xfrm>
        </p:spPr>
        <p:txBody>
          <a:bodyPr/>
          <a:lstStyle/>
          <a:p>
            <a:r>
              <a:rPr lang="es-UY" dirty="0"/>
              <a:t>CUCM – IP Phone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96748B-E2EE-4D39-81AE-434CD7A44A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8" r="9043" b="4395"/>
          <a:stretch/>
        </p:blipFill>
        <p:spPr>
          <a:xfrm>
            <a:off x="133502" y="631221"/>
            <a:ext cx="5669972" cy="595399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7CD0741-F474-4ACE-9290-3E9423FEF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418" r="37212"/>
          <a:stretch/>
        </p:blipFill>
        <p:spPr>
          <a:xfrm>
            <a:off x="5026914" y="1742564"/>
            <a:ext cx="5969576" cy="37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44587"/>
            <a:ext cx="3974483" cy="658705"/>
          </a:xfrm>
        </p:spPr>
        <p:txBody>
          <a:bodyPr>
            <a:normAutofit fontScale="90000"/>
          </a:bodyPr>
          <a:lstStyle/>
          <a:p>
            <a:r>
              <a:rPr lang="es-UY" dirty="0"/>
              <a:t>C</a:t>
            </a:r>
            <a:r>
              <a:rPr lang="en-US" dirty="0"/>
              <a:t>UCM - Partition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C75A0-F009-415E-B7B9-D85D44464DEC}"/>
              </a:ext>
            </a:extLst>
          </p:cNvPr>
          <p:cNvSpPr txBox="1"/>
          <p:nvPr/>
        </p:nvSpPr>
        <p:spPr>
          <a:xfrm>
            <a:off x="608250" y="1141368"/>
            <a:ext cx="96027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partición comprende una agrupación lógica con 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de accesibilidad similares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números de directorio 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ruta</a:t>
            </a:r>
            <a:r>
              <a:rPr lang="es-U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UY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patterns</a:t>
            </a:r>
            <a:r>
              <a:rPr lang="es-U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traducción (</a:t>
            </a:r>
            <a:r>
              <a:rPr lang="es-E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 patterns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uertos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casilla de voz (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voice-mail ports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simplificar, los nombres de las particiones suelen reflejar sus características, como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PT-Celulares 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PT-Nacionales,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PT-Interno,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</a:t>
            </a: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Secretaria</a:t>
            </a:r>
          </a:p>
        </p:txBody>
      </p:sp>
      <p:pic>
        <p:nvPicPr>
          <p:cNvPr id="2052" name="Picture 4" descr="6.1m (20ft) shipping container with doors both ends - Boxman">
            <a:extLst>
              <a:ext uri="{FF2B5EF4-FFF2-40B4-BE49-F238E27FC236}">
                <a16:creationId xmlns:a16="http://schemas.microsoft.com/office/drawing/2014/main" id="{EFA729D4-04CD-4C8E-8633-49ED0D8D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2" b="89568" l="7813" r="96146">
                        <a14:foregroundMark x1="7813" y1="35971" x2="7813" y2="35971"/>
                        <a14:foregroundMark x1="92917" y1="45683" x2="92917" y2="45683"/>
                        <a14:foregroundMark x1="96146" y1="41187" x2="96146" y2="41187"/>
                        <a14:foregroundMark x1="90625" y1="28957" x2="90625" y2="28957"/>
                        <a14:foregroundMark x1="11771" y1="26978" x2="11771" y2="26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07" y="3254863"/>
            <a:ext cx="6662058" cy="38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2EE7D-2C86-48F0-8A67-09A834DD0DAF}"/>
              </a:ext>
            </a:extLst>
          </p:cNvPr>
          <p:cNvSpPr txBox="1"/>
          <p:nvPr/>
        </p:nvSpPr>
        <p:spPr>
          <a:xfrm>
            <a:off x="6768143" y="4688943"/>
            <a:ext cx="3823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-DN    2001</a:t>
            </a:r>
          </a:p>
          <a:p>
            <a:r>
              <a:rPr lang="es-UY" dirty="0"/>
              <a:t>-Router Pattern  9.[2-4]XXXXXXX</a:t>
            </a:r>
          </a:p>
          <a:p>
            <a:endParaRPr lang="es-U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6B62A-87A7-433A-9242-77B5E9432B14}"/>
              </a:ext>
            </a:extLst>
          </p:cNvPr>
          <p:cNvSpPr txBox="1"/>
          <p:nvPr/>
        </p:nvSpPr>
        <p:spPr>
          <a:xfrm>
            <a:off x="528810" y="4965942"/>
            <a:ext cx="514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600" dirty="0">
                <a:solidFill>
                  <a:srgbClr val="00B050"/>
                </a:solidFill>
              </a:rPr>
              <a:t>¿Quién Puede llamarme?</a:t>
            </a:r>
          </a:p>
        </p:txBody>
      </p:sp>
    </p:spTree>
    <p:extLst>
      <p:ext uri="{BB962C8B-B14F-4D97-AF65-F5344CB8AC3E}">
        <p14:creationId xmlns:p14="http://schemas.microsoft.com/office/powerpoint/2010/main" val="1096358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52217-9561-4407-8931-CB5C212E1320}"/>
              </a:ext>
            </a:extLst>
          </p:cNvPr>
          <p:cNvSpPr txBox="1"/>
          <p:nvPr/>
        </p:nvSpPr>
        <p:spPr>
          <a:xfrm>
            <a:off x="518668" y="1201106"/>
            <a:ext cx="11154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8585B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58585B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846E1-6B64-445F-A5FF-EE1949427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42" y="1077236"/>
            <a:ext cx="4686954" cy="3496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5DDB4-5F9E-4ED8-ADF3-98C610539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880" y="3225253"/>
            <a:ext cx="6468378" cy="2124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0A7E5-7C64-4A04-9988-6961F7EFB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34" y="5780764"/>
            <a:ext cx="11673332" cy="7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57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-  NO PARTITION / PARTITION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8819-3F97-4196-BAB8-A6CEBA1FC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49" b="7635"/>
          <a:stretch/>
        </p:blipFill>
        <p:spPr>
          <a:xfrm>
            <a:off x="371051" y="1642813"/>
            <a:ext cx="5231681" cy="3572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E0B8E-D748-4F30-8505-C0FE0AA33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42813"/>
            <a:ext cx="5401429" cy="3572374"/>
          </a:xfrm>
          <a:prstGeom prst="rect">
            <a:avLst/>
          </a:prstGeom>
        </p:spPr>
      </p:pic>
      <p:pic>
        <p:nvPicPr>
          <p:cNvPr id="5122" name="Picture 2" descr="X descarga gratuita de png - Iconos de equipo Libre de contenido Clip art -  X Roja Png imagen png - imagen transparente descarga gratuita">
            <a:extLst>
              <a:ext uri="{FF2B5EF4-FFF2-40B4-BE49-F238E27FC236}">
                <a16:creationId xmlns:a16="http://schemas.microsoft.com/office/drawing/2014/main" id="{F69B8D55-AFC6-41FD-B2BF-F504AAB7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71" b="96765" l="1538" r="98846">
                        <a14:foregroundMark x1="74615" y1="5588" x2="74615" y2="5588"/>
                        <a14:foregroundMark x1="75000" y1="1471" x2="75000" y2="1471"/>
                        <a14:foregroundMark x1="90769" y1="3235" x2="90769" y2="3235"/>
                        <a14:foregroundMark x1="93462" y1="80294" x2="93462" y2="80294"/>
                        <a14:foregroundMark x1="6154" y1="93824" x2="6154" y2="93824"/>
                        <a14:foregroundMark x1="1923" y1="96765" x2="1923" y2="96765"/>
                        <a14:foregroundMark x1="98846" y1="83824" x2="98846" y2="83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24" y="1002465"/>
            <a:ext cx="4142342" cy="54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lling all space enthusiasts: NASA competition is returning to Copenhagen">
            <a:extLst>
              <a:ext uri="{FF2B5EF4-FFF2-40B4-BE49-F238E27FC236}">
                <a16:creationId xmlns:a16="http://schemas.microsoft.com/office/drawing/2014/main" id="{5B53490B-46D2-4730-940D-2B434B1E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" y="418017"/>
            <a:ext cx="12043929" cy="602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493751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 Calling Search Space - 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6627-C107-4CD9-A2DD-0416ADBC189B}"/>
              </a:ext>
            </a:extLst>
          </p:cNvPr>
          <p:cNvSpPr txBox="1"/>
          <p:nvPr/>
        </p:nvSpPr>
        <p:spPr>
          <a:xfrm>
            <a:off x="318371" y="1647573"/>
            <a:ext cx="11235367" cy="471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Un espacio de búsqueda de llamadas (</a:t>
            </a:r>
            <a:r>
              <a:rPr lang="es-UY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Calling search space </a:t>
            </a: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,CSS) es una </a:t>
            </a:r>
            <a:r>
              <a:rPr lang="es-UY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lista ordenada de particiones</a:t>
            </a: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/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UY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 determinan las particiones que </a:t>
            </a:r>
            <a:r>
              <a:rPr lang="es-UY" u="sng" dirty="0">
                <a:latin typeface="Calibri" panose="020F0502020204030204" pitchFamily="34" charset="0"/>
                <a:cs typeface="Times New Roman" panose="02020603050405020304" pitchFamily="18" charset="0"/>
              </a:rPr>
              <a:t>los dispositivos buscan al intentar completar una llamada</a:t>
            </a: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/>
            <a:endParaRPr lang="es-UY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Teléfonos IP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Softphones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Gateways .</a:t>
            </a:r>
          </a:p>
          <a:p>
            <a:pPr marL="0" marR="0"/>
            <a:endParaRPr lang="es-UY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Un CSS ,con 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Supervisores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contiene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particiones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s-AR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Nacionales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Internacionales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AR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Emergencia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s-AR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Celulares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Un CSS, con 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Invitados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contiene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s-AR" dirty="0">
                <a:latin typeface="Calibri" panose="020F0502020204030204" pitchFamily="34" charset="0"/>
                <a:cs typeface="Times New Roman" panose="02020603050405020304" pitchFamily="18" charset="0"/>
              </a:rPr>
              <a:t>particiones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s-AR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Nacionales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Emergencia</a:t>
            </a:r>
          </a:p>
          <a:p>
            <a:pPr marL="0" lvl="1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Si un IP-Phone o DN está configurado con el CSS "Invitado", solo busca en las particiones “Nacionales" y “Emergencia" cuando inicia la llamada. </a:t>
            </a:r>
          </a:p>
          <a:p>
            <a:endParaRPr lang="es-UY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UY" dirty="0">
                <a:latin typeface="Calibri" panose="020F0502020204030204" pitchFamily="34" charset="0"/>
                <a:cs typeface="Times New Roman" panose="02020603050405020304" pitchFamily="18" charset="0"/>
              </a:rPr>
              <a:t>Si un usuario que llama desde este número intenta marcar un número internacional, no se produce una coincidencia y la llamada no se puede enrutar</a:t>
            </a:r>
            <a:r>
              <a:rPr lang="es-UY" dirty="0">
                <a:solidFill>
                  <a:srgbClr val="58585B"/>
                </a:solidFill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9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 CSS / </a:t>
            </a:r>
            <a:r>
              <a:rPr lang="es-AR" dirty="0"/>
              <a:t>Particiones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D6583F-8954-4CC7-ABED-B69A3D88FD96}"/>
              </a:ext>
            </a:extLst>
          </p:cNvPr>
          <p:cNvSpPr/>
          <p:nvPr/>
        </p:nvSpPr>
        <p:spPr>
          <a:xfrm>
            <a:off x="4093745" y="1761628"/>
            <a:ext cx="879177" cy="98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UY" sz="1400" dirty="0"/>
              <a:t>CSS</a:t>
            </a:r>
          </a:p>
          <a:p>
            <a:pPr algn="ctr"/>
            <a:r>
              <a:rPr lang="es-UY" sz="1400" dirty="0"/>
              <a:t>Internos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02A5DA-3821-4F25-8822-620FE471822F}"/>
              </a:ext>
            </a:extLst>
          </p:cNvPr>
          <p:cNvSpPr/>
          <p:nvPr/>
        </p:nvSpPr>
        <p:spPr>
          <a:xfrm>
            <a:off x="5268921" y="1761627"/>
            <a:ext cx="1135220" cy="1515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UY" sz="1400" dirty="0"/>
              <a:t>CSS</a:t>
            </a:r>
          </a:p>
          <a:p>
            <a:pPr algn="ctr"/>
            <a:r>
              <a:rPr lang="es-UY" sz="1400" dirty="0"/>
              <a:t>Nacionales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FEE49E-B280-4D61-9669-B179D0754871}"/>
              </a:ext>
            </a:extLst>
          </p:cNvPr>
          <p:cNvSpPr/>
          <p:nvPr/>
        </p:nvSpPr>
        <p:spPr>
          <a:xfrm>
            <a:off x="6752643" y="1761628"/>
            <a:ext cx="1135220" cy="2168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UY" sz="1400" dirty="0"/>
              <a:t>CSS</a:t>
            </a:r>
          </a:p>
          <a:p>
            <a:pPr algn="ctr"/>
            <a:r>
              <a:rPr lang="es-UY" sz="1400" dirty="0"/>
              <a:t>Celulares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D90AF0-0C4D-4465-9DDB-E7D60AA17922}"/>
              </a:ext>
            </a:extLst>
          </p:cNvPr>
          <p:cNvSpPr/>
          <p:nvPr/>
        </p:nvSpPr>
        <p:spPr>
          <a:xfrm>
            <a:off x="8236365" y="1761627"/>
            <a:ext cx="1290903" cy="3097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UY" sz="1400" dirty="0"/>
              <a:t>CSS</a:t>
            </a:r>
          </a:p>
          <a:p>
            <a:pPr algn="ctr"/>
            <a:r>
              <a:rPr lang="es-AR" sz="1400" dirty="0"/>
              <a:t>Intern</a:t>
            </a:r>
            <a:r>
              <a:rPr lang="es-UY" sz="1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FC6AB-2D87-48AD-B35C-159112E00000}"/>
              </a:ext>
            </a:extLst>
          </p:cNvPr>
          <p:cNvSpPr/>
          <p:nvPr/>
        </p:nvSpPr>
        <p:spPr>
          <a:xfrm>
            <a:off x="4234349" y="2293396"/>
            <a:ext cx="5043977" cy="391885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PT-Internos</a:t>
            </a:r>
            <a:endParaRPr lang="es-U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975DD-2253-4C1E-AE1B-549EF7BC00A5}"/>
              </a:ext>
            </a:extLst>
          </p:cNvPr>
          <p:cNvSpPr txBox="1"/>
          <p:nvPr/>
        </p:nvSpPr>
        <p:spPr>
          <a:xfrm>
            <a:off x="1478525" y="2304568"/>
            <a:ext cx="2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Llamadas Internas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91FC4-BC6E-4F4E-8720-F99A38671682}"/>
              </a:ext>
            </a:extLst>
          </p:cNvPr>
          <p:cNvSpPr/>
          <p:nvPr/>
        </p:nvSpPr>
        <p:spPr>
          <a:xfrm>
            <a:off x="5472589" y="2781915"/>
            <a:ext cx="3805738" cy="391885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PT-Nacionales</a:t>
            </a:r>
            <a:r>
              <a:rPr lang="es-U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9.[2-4]XXXXXXX</a:t>
            </a:r>
            <a:endParaRPr lang="es-UY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7F528-0072-4F71-AF30-89DB44D54DFA}"/>
              </a:ext>
            </a:extLst>
          </p:cNvPr>
          <p:cNvCxnSpPr>
            <a:cxnSpLocks/>
          </p:cNvCxnSpPr>
          <p:nvPr/>
        </p:nvCxnSpPr>
        <p:spPr>
          <a:xfrm flipH="1">
            <a:off x="1559442" y="3254254"/>
            <a:ext cx="37094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76B89C-F9D4-4635-80F4-D5C0260F06E4}"/>
              </a:ext>
            </a:extLst>
          </p:cNvPr>
          <p:cNvSpPr txBox="1"/>
          <p:nvPr/>
        </p:nvSpPr>
        <p:spPr>
          <a:xfrm>
            <a:off x="1431067" y="2845845"/>
            <a:ext cx="2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Llamadas Nacionales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10A9B-27E2-490E-8687-BCA1425991E9}"/>
              </a:ext>
            </a:extLst>
          </p:cNvPr>
          <p:cNvSpPr txBox="1"/>
          <p:nvPr/>
        </p:nvSpPr>
        <p:spPr>
          <a:xfrm>
            <a:off x="1430870" y="3349458"/>
            <a:ext cx="2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Llamadas a Celulares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340B6-3D52-44AE-A50E-FDF1AFA16BD7}"/>
              </a:ext>
            </a:extLst>
          </p:cNvPr>
          <p:cNvCxnSpPr>
            <a:cxnSpLocks/>
          </p:cNvCxnSpPr>
          <p:nvPr/>
        </p:nvCxnSpPr>
        <p:spPr>
          <a:xfrm flipH="1">
            <a:off x="1478526" y="3803662"/>
            <a:ext cx="5122021" cy="28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9D6346-ADFD-4531-B353-AF464285B138}"/>
              </a:ext>
            </a:extLst>
          </p:cNvPr>
          <p:cNvSpPr/>
          <p:nvPr/>
        </p:nvSpPr>
        <p:spPr>
          <a:xfrm>
            <a:off x="6844806" y="3414501"/>
            <a:ext cx="2549132" cy="39188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PT-Cel</a:t>
            </a:r>
            <a:r>
              <a:rPr lang="es-U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9.09[1-9]XXXXXX</a:t>
            </a:r>
            <a:endParaRPr lang="es-U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92669-C31D-4041-B3B6-D9A562B059E5}"/>
              </a:ext>
            </a:extLst>
          </p:cNvPr>
          <p:cNvSpPr txBox="1"/>
          <p:nvPr/>
        </p:nvSpPr>
        <p:spPr>
          <a:xfrm>
            <a:off x="1430870" y="4047935"/>
            <a:ext cx="28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Llamadas a Internacionales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8D843-7939-4DE1-BFA5-13BC675F4F9E}"/>
              </a:ext>
            </a:extLst>
          </p:cNvPr>
          <p:cNvCxnSpPr>
            <a:cxnSpLocks/>
          </p:cNvCxnSpPr>
          <p:nvPr/>
        </p:nvCxnSpPr>
        <p:spPr>
          <a:xfrm flipH="1">
            <a:off x="1420150" y="4538473"/>
            <a:ext cx="6816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54619-F5DE-4E71-AE8B-4599B7878E65}"/>
              </a:ext>
            </a:extLst>
          </p:cNvPr>
          <p:cNvSpPr/>
          <p:nvPr/>
        </p:nvSpPr>
        <p:spPr>
          <a:xfrm>
            <a:off x="8339351" y="3908095"/>
            <a:ext cx="996470" cy="846477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PT-Int</a:t>
            </a:r>
            <a:r>
              <a:rPr lang="es-U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9.00!</a:t>
            </a:r>
            <a:endParaRPr lang="es-UY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87B4E7-BE5B-44E9-A9D0-E36A0A593C19}"/>
              </a:ext>
            </a:extLst>
          </p:cNvPr>
          <p:cNvCxnSpPr>
            <a:cxnSpLocks/>
          </p:cNvCxnSpPr>
          <p:nvPr/>
        </p:nvCxnSpPr>
        <p:spPr>
          <a:xfrm flipH="1">
            <a:off x="1478525" y="2781915"/>
            <a:ext cx="37094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" descr="Prohibited Cross Negation Clip Art - Royalty Free - GoGraph">
            <a:extLst>
              <a:ext uri="{FF2B5EF4-FFF2-40B4-BE49-F238E27FC236}">
                <a16:creationId xmlns:a16="http://schemas.microsoft.com/office/drawing/2014/main" id="{B6000BDE-2B16-4F7F-9011-4C9EE3B4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54" b="89744" l="8333" r="93889">
                        <a14:foregroundMark x1="12778" y1="8718" x2="12778" y2="8718"/>
                        <a14:foregroundMark x1="93889" y1="13846" x2="93889" y2="13846"/>
                        <a14:foregroundMark x1="83889" y1="7692" x2="83889" y2="7692"/>
                        <a14:foregroundMark x1="15556" y1="6154" x2="15556" y2="6154"/>
                        <a14:foregroundMark x1="8333" y1="12308" x2="8333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73" y="2789719"/>
            <a:ext cx="442001" cy="4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rohibited Cross Negation Clip Art - Royalty Free - GoGraph">
            <a:extLst>
              <a:ext uri="{FF2B5EF4-FFF2-40B4-BE49-F238E27FC236}">
                <a16:creationId xmlns:a16="http://schemas.microsoft.com/office/drawing/2014/main" id="{2E902D61-3196-4B7F-B75F-2D90AD529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54" b="89744" l="8333" r="93889">
                        <a14:foregroundMark x1="12778" y1="8718" x2="12778" y2="8718"/>
                        <a14:foregroundMark x1="93889" y1="13846" x2="93889" y2="13846"/>
                        <a14:foregroundMark x1="83889" y1="7692" x2="83889" y2="7692"/>
                        <a14:foregroundMark x1="15556" y1="6154" x2="15556" y2="6154"/>
                        <a14:foregroundMark x1="8333" y1="12308" x2="8333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56" y="3327926"/>
            <a:ext cx="442001" cy="4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rohibited Cross Negation Clip Art - Royalty Free - GoGraph">
            <a:extLst>
              <a:ext uri="{FF2B5EF4-FFF2-40B4-BE49-F238E27FC236}">
                <a16:creationId xmlns:a16="http://schemas.microsoft.com/office/drawing/2014/main" id="{4665CAD0-65E8-45E4-815C-EBE31A03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54" b="89744" l="8333" r="93889">
                        <a14:foregroundMark x1="12778" y1="8718" x2="12778" y2="8718"/>
                        <a14:foregroundMark x1="93889" y1="13846" x2="93889" y2="13846"/>
                        <a14:foregroundMark x1="83889" y1="7692" x2="83889" y2="7692"/>
                        <a14:foregroundMark x1="15556" y1="6154" x2="15556" y2="6154"/>
                        <a14:foregroundMark x1="8333" y1="12308" x2="8333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55" y="3980491"/>
            <a:ext cx="442001" cy="4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rohibited Cross Negation Clip Art - Royalty Free - GoGraph">
            <a:extLst>
              <a:ext uri="{FF2B5EF4-FFF2-40B4-BE49-F238E27FC236}">
                <a16:creationId xmlns:a16="http://schemas.microsoft.com/office/drawing/2014/main" id="{64464AE6-E47C-43AC-973D-0C50FB5D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54" b="89744" l="8333" r="93889">
                        <a14:foregroundMark x1="12778" y1="8718" x2="12778" y2="8718"/>
                        <a14:foregroundMark x1="93889" y1="13846" x2="93889" y2="13846"/>
                        <a14:foregroundMark x1="83889" y1="7692" x2="83889" y2="7692"/>
                        <a14:foregroundMark x1="15556" y1="6154" x2="15556" y2="6154"/>
                        <a14:foregroundMark x1="8333" y1="12308" x2="8333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31" y="3361162"/>
            <a:ext cx="442001" cy="4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rohibited Cross Negation Clip Art - Royalty Free - GoGraph">
            <a:extLst>
              <a:ext uri="{FF2B5EF4-FFF2-40B4-BE49-F238E27FC236}">
                <a16:creationId xmlns:a16="http://schemas.microsoft.com/office/drawing/2014/main" id="{54A07018-B91B-4575-A381-E5BDFBEAB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54" b="89744" l="8333" r="93889">
                        <a14:foregroundMark x1="12778" y1="8718" x2="12778" y2="8718"/>
                        <a14:foregroundMark x1="93889" y1="13846" x2="93889" y2="13846"/>
                        <a14:foregroundMark x1="83889" y1="7692" x2="83889" y2="7692"/>
                        <a14:foregroundMark x1="15556" y1="6154" x2="15556" y2="6154"/>
                        <a14:foregroundMark x1="8333" y1="12308" x2="8333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547" y="3980491"/>
            <a:ext cx="442001" cy="4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rohibited Cross Negation Clip Art - Royalty Free - GoGraph">
            <a:extLst>
              <a:ext uri="{FF2B5EF4-FFF2-40B4-BE49-F238E27FC236}">
                <a16:creationId xmlns:a16="http://schemas.microsoft.com/office/drawing/2014/main" id="{CE070C2E-BF43-49CB-ACF1-05B791DA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54" b="89744" l="8333" r="93889">
                        <a14:foregroundMark x1="12778" y1="8718" x2="12778" y2="8718"/>
                        <a14:foregroundMark x1="93889" y1="13846" x2="93889" y2="13846"/>
                        <a14:foregroundMark x1="83889" y1="7692" x2="83889" y2="7692"/>
                        <a14:foregroundMark x1="15556" y1="6154" x2="15556" y2="6154"/>
                        <a14:foregroundMark x1="8333" y1="12308" x2="8333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57" y="4043761"/>
            <a:ext cx="442001" cy="4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40068-307B-4B62-8139-8C6F42C2A88A}"/>
              </a:ext>
            </a:extLst>
          </p:cNvPr>
          <p:cNvSpPr txBox="1"/>
          <p:nvPr/>
        </p:nvSpPr>
        <p:spPr>
          <a:xfrm>
            <a:off x="1430870" y="5413664"/>
            <a:ext cx="728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UY" dirty="0"/>
              <a:t>A donde puede llamar alguien</a:t>
            </a:r>
          </a:p>
          <a:p>
            <a:pPr marL="342900" indent="-342900">
              <a:buFont typeface="+mj-lt"/>
              <a:buAutoNum type="arabicPeriod"/>
            </a:pPr>
            <a:r>
              <a:rPr lang="es-UY" dirty="0"/>
              <a:t>Ruteo Geográfico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5B1E1-670B-4F33-A0CD-C9C08F270711}"/>
              </a:ext>
            </a:extLst>
          </p:cNvPr>
          <p:cNvSpPr txBox="1"/>
          <p:nvPr/>
        </p:nvSpPr>
        <p:spPr>
          <a:xfrm>
            <a:off x="6251140" y="5517936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>
                <a:solidFill>
                  <a:srgbClr val="FF0000"/>
                </a:solidFill>
              </a:rPr>
              <a:t>Lista de Particiones</a:t>
            </a:r>
          </a:p>
        </p:txBody>
      </p:sp>
    </p:spTree>
    <p:extLst>
      <p:ext uri="{BB962C8B-B14F-4D97-AF65-F5344CB8AC3E}">
        <p14:creationId xmlns:p14="http://schemas.microsoft.com/office/powerpoint/2010/main" val="96673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-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C3670-CE56-4316-83A3-2ED7E6ED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76" y="1093889"/>
            <a:ext cx="5083252" cy="295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C859F-FF2C-495A-9B13-9C7510F83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74" y="919837"/>
            <a:ext cx="3496163" cy="3858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2C042-202E-4054-853B-EC327069F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959" y="5159664"/>
            <a:ext cx="779253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79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alpha val="9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8C92-686E-4AFE-9C5D-DAD060AC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68" y="145408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CUCM – Route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62AC-1CAC-4D45-9A3D-A7246C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9" y="1099139"/>
            <a:ext cx="3953427" cy="189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6DBBE-53D4-464D-B412-9826CBAEE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652" y="1099139"/>
            <a:ext cx="6801799" cy="4096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027102-F407-48B0-BDCA-561E9587F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08" y="5447790"/>
            <a:ext cx="994548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892</Words>
  <Application>Microsoft Office PowerPoint</Application>
  <PresentationFormat>Panorámica</PresentationFormat>
  <Paragraphs>199</Paragraphs>
  <Slides>28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Lucida Grande</vt:lpstr>
      <vt:lpstr>Times New Roman</vt:lpstr>
      <vt:lpstr>Office Theme</vt:lpstr>
      <vt:lpstr>COMUNIACIONES  UNIFICADAS   </vt:lpstr>
      <vt:lpstr> CUCM BASICS Partitions &amp; CSS</vt:lpstr>
      <vt:lpstr>CUCM - Partition</vt:lpstr>
      <vt:lpstr>CUCM -</vt:lpstr>
      <vt:lpstr>CUCM -  NO PARTITION / PARTITION</vt:lpstr>
      <vt:lpstr>CUCM – Calling Search Space - CSS</vt:lpstr>
      <vt:lpstr>CUCM – CSS / Particiones</vt:lpstr>
      <vt:lpstr>CUCM - CSS</vt:lpstr>
      <vt:lpstr>CUCM – Route Patterns</vt:lpstr>
      <vt:lpstr>CUCM - Route Patterns</vt:lpstr>
      <vt:lpstr>CUCM –NULL Partition</vt:lpstr>
      <vt:lpstr>CUCM –  Los CSS cumplen 2 Reglas </vt:lpstr>
      <vt:lpstr>CUCM – Ejercicio CSS</vt:lpstr>
      <vt:lpstr> Path Selection</vt:lpstr>
      <vt:lpstr>CUCM – Route Group</vt:lpstr>
      <vt:lpstr>CUCM – Selection Path</vt:lpstr>
      <vt:lpstr>CUCM – Path Selection</vt:lpstr>
      <vt:lpstr>CUCM -</vt:lpstr>
      <vt:lpstr> SIP TRUNK:  SIP Profile &amp; Sip Trunk Security Profile</vt:lpstr>
      <vt:lpstr>CUCM – Sip Profile</vt:lpstr>
      <vt:lpstr>CUCM – SIP Profile</vt:lpstr>
      <vt:lpstr>Presentación de PowerPoint</vt:lpstr>
      <vt:lpstr>Presentación de PowerPoint</vt:lpstr>
      <vt:lpstr>CUCM – SIP Security Profile </vt:lpstr>
      <vt:lpstr>Device Pool</vt:lpstr>
      <vt:lpstr>CUCM – Device Pool</vt:lpstr>
      <vt:lpstr>CUCM – IP Phone</vt:lpstr>
      <vt:lpstr>CUCM – IP 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COMUNIACIONES  UNIFICADAS  Agosto 2020 </dc:title>
  <dc:creator>Suren Keushkerian</dc:creator>
  <cp:lastModifiedBy>Suren Keushkerian</cp:lastModifiedBy>
  <cp:revision>18</cp:revision>
  <dcterms:created xsi:type="dcterms:W3CDTF">2020-10-11T22:21:42Z</dcterms:created>
  <dcterms:modified xsi:type="dcterms:W3CDTF">2022-09-13T21:49:26Z</dcterms:modified>
</cp:coreProperties>
</file>