
<file path=[Content_Types].xml><?xml version="1.0" encoding="utf-8"?>
<Types xmlns="http://schemas.openxmlformats.org/package/2006/content-types">
  <Default Extension="gif" ContentType="image/gif"/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98" r:id="rId2"/>
    <p:sldId id="474" r:id="rId3"/>
    <p:sldId id="463" r:id="rId4"/>
    <p:sldId id="475" r:id="rId5"/>
    <p:sldId id="476" r:id="rId6"/>
    <p:sldId id="477" r:id="rId7"/>
    <p:sldId id="479" r:id="rId8"/>
    <p:sldId id="481" r:id="rId9"/>
    <p:sldId id="483" r:id="rId10"/>
    <p:sldId id="482" r:id="rId11"/>
    <p:sldId id="480" r:id="rId12"/>
    <p:sldId id="4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67438B-72E8-4DE2-AF54-CF5A5D849F48}" v="10" dt="2022-04-19T21:40:50.0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ren Keushkerian" userId="830e91205a3ce052" providerId="LiveId" clId="{5067438B-72E8-4DE2-AF54-CF5A5D849F48}"/>
    <pc:docChg chg="undo custSel addSld delSld modSld sldOrd">
      <pc:chgData name="Suren Keushkerian" userId="830e91205a3ce052" providerId="LiveId" clId="{5067438B-72E8-4DE2-AF54-CF5A5D849F48}" dt="2022-04-19T21:43:18.742" v="32" actId="47"/>
      <pc:docMkLst>
        <pc:docMk/>
      </pc:docMkLst>
      <pc:sldChg chg="modSp mod">
        <pc:chgData name="Suren Keushkerian" userId="830e91205a3ce052" providerId="LiveId" clId="{5067438B-72E8-4DE2-AF54-CF5A5D849F48}" dt="2022-04-19T20:07:18.621" v="0" actId="20577"/>
        <pc:sldMkLst>
          <pc:docMk/>
          <pc:sldMk cId="3299130197" sldId="479"/>
        </pc:sldMkLst>
        <pc:graphicFrameChg chg="modGraphic">
          <ac:chgData name="Suren Keushkerian" userId="830e91205a3ce052" providerId="LiveId" clId="{5067438B-72E8-4DE2-AF54-CF5A5D849F48}" dt="2022-04-19T20:07:18.621" v="0" actId="20577"/>
          <ac:graphicFrameMkLst>
            <pc:docMk/>
            <pc:sldMk cId="3299130197" sldId="479"/>
            <ac:graphicFrameMk id="10" creationId="{442CF054-B7DF-4EF9-95A1-6D810DE35828}"/>
          </ac:graphicFrameMkLst>
        </pc:graphicFrameChg>
      </pc:sldChg>
      <pc:sldChg chg="add del ord setBg">
        <pc:chgData name="Suren Keushkerian" userId="830e91205a3ce052" providerId="LiveId" clId="{5067438B-72E8-4DE2-AF54-CF5A5D849F48}" dt="2022-04-19T21:41:45.416" v="30" actId="47"/>
        <pc:sldMkLst>
          <pc:docMk/>
          <pc:sldMk cId="4011387089" sldId="494"/>
        </pc:sldMkLst>
      </pc:sldChg>
      <pc:sldChg chg="add del setBg">
        <pc:chgData name="Suren Keushkerian" userId="830e91205a3ce052" providerId="LiveId" clId="{5067438B-72E8-4DE2-AF54-CF5A5D849F48}" dt="2022-04-19T21:43:15.552" v="31" actId="47"/>
        <pc:sldMkLst>
          <pc:docMk/>
          <pc:sldMk cId="3047561215" sldId="497"/>
        </pc:sldMkLst>
      </pc:sldChg>
      <pc:sldChg chg="addSp delSp modSp add del mod setBg delDesignElem">
        <pc:chgData name="Suren Keushkerian" userId="830e91205a3ce052" providerId="LiveId" clId="{5067438B-72E8-4DE2-AF54-CF5A5D849F48}" dt="2022-04-19T21:43:18.742" v="32" actId="47"/>
        <pc:sldMkLst>
          <pc:docMk/>
          <pc:sldMk cId="1266012877" sldId="499"/>
        </pc:sldMkLst>
        <pc:spChg chg="mod">
          <ac:chgData name="Suren Keushkerian" userId="830e91205a3ce052" providerId="LiveId" clId="{5067438B-72E8-4DE2-AF54-CF5A5D849F48}" dt="2022-04-19T21:39:58.124" v="12" actId="207"/>
          <ac:spMkLst>
            <pc:docMk/>
            <pc:sldMk cId="1266012877" sldId="499"/>
            <ac:spMk id="4" creationId="{3E449E52-B7B2-4A55-A75B-ACD4E5085639}"/>
          </ac:spMkLst>
        </pc:spChg>
        <pc:spChg chg="mod">
          <ac:chgData name="Suren Keushkerian" userId="830e91205a3ce052" providerId="LiveId" clId="{5067438B-72E8-4DE2-AF54-CF5A5D849F48}" dt="2022-04-19T21:40:18.458" v="19" actId="207"/>
          <ac:spMkLst>
            <pc:docMk/>
            <pc:sldMk cId="1266012877" sldId="499"/>
            <ac:spMk id="8" creationId="{F575C42D-C881-4801-936B-60896D67F4B8}"/>
          </ac:spMkLst>
        </pc:spChg>
        <pc:spChg chg="add del">
          <ac:chgData name="Suren Keushkerian" userId="830e91205a3ce052" providerId="LiveId" clId="{5067438B-72E8-4DE2-AF54-CF5A5D849F48}" dt="2022-04-19T21:39:34.985" v="9"/>
          <ac:spMkLst>
            <pc:docMk/>
            <pc:sldMk cId="1266012877" sldId="499"/>
            <ac:spMk id="24" creationId="{D7A453D2-15D8-4403-815F-291FA16340D9}"/>
          </ac:spMkLst>
        </pc:spChg>
        <pc:spChg chg="add del">
          <ac:chgData name="Suren Keushkerian" userId="830e91205a3ce052" providerId="LiveId" clId="{5067438B-72E8-4DE2-AF54-CF5A5D849F48}" dt="2022-04-19T21:39:34.985" v="9"/>
          <ac:spMkLst>
            <pc:docMk/>
            <pc:sldMk cId="1266012877" sldId="499"/>
            <ac:spMk id="25" creationId="{B8114C98-A349-4111-A123-E8EAB86ABE30}"/>
          </ac:spMkLst>
        </pc:spChg>
        <pc:spChg chg="add del">
          <ac:chgData name="Suren Keushkerian" userId="830e91205a3ce052" providerId="LiveId" clId="{5067438B-72E8-4DE2-AF54-CF5A5D849F48}" dt="2022-04-19T21:39:34.985" v="9"/>
          <ac:spMkLst>
            <pc:docMk/>
            <pc:sldMk cId="1266012877" sldId="499"/>
            <ac:spMk id="26" creationId="{8161EA6B-09CA-445B-AB0D-8DF76FA92DEF}"/>
          </ac:spMkLst>
        </pc:spChg>
        <pc:spChg chg="add del">
          <ac:chgData name="Suren Keushkerian" userId="830e91205a3ce052" providerId="LiveId" clId="{5067438B-72E8-4DE2-AF54-CF5A5D849F48}" dt="2022-04-19T21:39:34.985" v="9"/>
          <ac:spMkLst>
            <pc:docMk/>
            <pc:sldMk cId="1266012877" sldId="499"/>
            <ac:spMk id="39" creationId="{E2D3D3F2-ABBB-4453-B1C5-1BEBF7E4DD56}"/>
          </ac:spMkLst>
        </pc:spChg>
        <pc:grpChg chg="add del">
          <ac:chgData name="Suren Keushkerian" userId="830e91205a3ce052" providerId="LiveId" clId="{5067438B-72E8-4DE2-AF54-CF5A5D849F48}" dt="2022-04-19T21:39:34.985" v="9"/>
          <ac:grpSpMkLst>
            <pc:docMk/>
            <pc:sldMk cId="1266012877" sldId="499"/>
            <ac:grpSpMk id="27" creationId="{670FB431-AE18-414D-92F4-1D12D1991152}"/>
          </ac:grpSpMkLst>
        </pc:grpChg>
        <pc:grpChg chg="add del">
          <ac:chgData name="Suren Keushkerian" userId="830e91205a3ce052" providerId="LiveId" clId="{5067438B-72E8-4DE2-AF54-CF5A5D849F48}" dt="2022-04-19T21:39:34.985" v="9"/>
          <ac:grpSpMkLst>
            <pc:docMk/>
            <pc:sldMk cId="1266012877" sldId="499"/>
            <ac:grpSpMk id="32" creationId="{1EA1DAFF-CECA-492F-BFA1-22C64956B8D9}"/>
          </ac:grpSpMkLst>
        </pc:grpChg>
        <pc:grpChg chg="add del">
          <ac:chgData name="Suren Keushkerian" userId="830e91205a3ce052" providerId="LiveId" clId="{5067438B-72E8-4DE2-AF54-CF5A5D849F48}" dt="2022-04-19T21:39:34.985" v="9"/>
          <ac:grpSpMkLst>
            <pc:docMk/>
            <pc:sldMk cId="1266012877" sldId="499"/>
            <ac:grpSpMk id="33" creationId="{AF19A774-30A5-488B-9BAF-629C6440294E}"/>
          </ac:grpSpMkLst>
        </pc:grpChg>
        <pc:grpChg chg="add del">
          <ac:chgData name="Suren Keushkerian" userId="830e91205a3ce052" providerId="LiveId" clId="{5067438B-72E8-4DE2-AF54-CF5A5D849F48}" dt="2022-04-19T21:39:34.985" v="9"/>
          <ac:grpSpMkLst>
            <pc:docMk/>
            <pc:sldMk cId="1266012877" sldId="499"/>
            <ac:grpSpMk id="41" creationId="{8214E4A5-A0D2-42C4-8D14-D2A7E495F041}"/>
          </ac:grpSpMkLst>
        </pc:grpChg>
      </pc:sldChg>
      <pc:sldChg chg="new del">
        <pc:chgData name="Suren Keushkerian" userId="830e91205a3ce052" providerId="LiveId" clId="{5067438B-72E8-4DE2-AF54-CF5A5D849F48}" dt="2022-04-19T21:40:38.477" v="21" actId="680"/>
        <pc:sldMkLst>
          <pc:docMk/>
          <pc:sldMk cId="1042665082" sldId="500"/>
        </pc:sldMkLst>
      </pc:sldChg>
      <pc:sldChg chg="addSp delSp modSp add del mod delAnim">
        <pc:chgData name="Suren Keushkerian" userId="830e91205a3ce052" providerId="LiveId" clId="{5067438B-72E8-4DE2-AF54-CF5A5D849F48}" dt="2022-04-19T21:41:40.875" v="29" actId="47"/>
        <pc:sldMkLst>
          <pc:docMk/>
          <pc:sldMk cId="3866806054" sldId="500"/>
        </pc:sldMkLst>
        <pc:spChg chg="add mod">
          <ac:chgData name="Suren Keushkerian" userId="830e91205a3ce052" providerId="LiveId" clId="{5067438B-72E8-4DE2-AF54-CF5A5D849F48}" dt="2022-04-19T21:41:17.929" v="28" actId="14100"/>
          <ac:spMkLst>
            <pc:docMk/>
            <pc:sldMk cId="3866806054" sldId="500"/>
            <ac:spMk id="14" creationId="{D28F5644-DFD1-4DDC-A786-83BADAF71E95}"/>
          </ac:spMkLst>
        </pc:spChg>
        <pc:spChg chg="del">
          <ac:chgData name="Suren Keushkerian" userId="830e91205a3ce052" providerId="LiveId" clId="{5067438B-72E8-4DE2-AF54-CF5A5D849F48}" dt="2022-04-19T21:40:51.893" v="25" actId="478"/>
          <ac:spMkLst>
            <pc:docMk/>
            <pc:sldMk cId="3866806054" sldId="500"/>
            <ac:spMk id="18" creationId="{B4DF89FE-DDDE-484B-A342-78C63F8B3BC5}"/>
          </ac:spMkLst>
        </pc:spChg>
        <pc:picChg chg="del">
          <ac:chgData name="Suren Keushkerian" userId="830e91205a3ce052" providerId="LiveId" clId="{5067438B-72E8-4DE2-AF54-CF5A5D849F48}" dt="2022-04-19T21:40:49.427" v="23" actId="478"/>
          <ac:picMkLst>
            <pc:docMk/>
            <pc:sldMk cId="3866806054" sldId="500"/>
            <ac:picMk id="10" creationId="{F4714809-4BF1-4A1C-AC0C-399E8236CFDD}"/>
          </ac:picMkLst>
        </pc:picChg>
        <pc:picChg chg="del">
          <ac:chgData name="Suren Keushkerian" userId="830e91205a3ce052" providerId="LiveId" clId="{5067438B-72E8-4DE2-AF54-CF5A5D849F48}" dt="2022-04-19T21:40:50.050" v="24" actId="478"/>
          <ac:picMkLst>
            <pc:docMk/>
            <pc:sldMk cId="3866806054" sldId="500"/>
            <ac:picMk id="12" creationId="{C864EA99-A5EE-41BA-98E1-441C6AA8B77E}"/>
          </ac:picMkLst>
        </pc:picChg>
      </pc:sldChg>
    </pc:docChg>
  </pc:docChgLst>
  <pc:docChgLst>
    <pc:chgData name="Suren Keushkerian" userId="830e91205a3ce052" providerId="LiveId" clId="{FDF4D724-170E-44A8-8569-0633694E0464}"/>
    <pc:docChg chg="undo redo custSel addSld delSld modSld sldOrd">
      <pc:chgData name="Suren Keushkerian" userId="830e91205a3ce052" providerId="LiveId" clId="{FDF4D724-170E-44A8-8569-0633694E0464}" dt="2021-04-08T03:12:08.577" v="610" actId="790"/>
      <pc:docMkLst>
        <pc:docMk/>
      </pc:docMkLst>
      <pc:sldChg chg="delSp del">
        <pc:chgData name="Suren Keushkerian" userId="830e91205a3ce052" providerId="LiveId" clId="{FDF4D724-170E-44A8-8569-0633694E0464}" dt="2021-04-08T03:04:16.161" v="492" actId="47"/>
        <pc:sldMkLst>
          <pc:docMk/>
          <pc:sldMk cId="1887084705" sldId="395"/>
        </pc:sldMkLst>
        <pc:picChg chg="del">
          <ac:chgData name="Suren Keushkerian" userId="830e91205a3ce052" providerId="LiveId" clId="{FDF4D724-170E-44A8-8569-0633694E0464}" dt="2021-04-08T03:03:52.988" v="488" actId="21"/>
          <ac:picMkLst>
            <pc:docMk/>
            <pc:sldMk cId="1887084705" sldId="395"/>
            <ac:picMk id="1026" creationId="{99D68808-F898-47E2-943C-DFBF28585507}"/>
          </ac:picMkLst>
        </pc:picChg>
        <pc:picChg chg="del">
          <ac:chgData name="Suren Keushkerian" userId="830e91205a3ce052" providerId="LiveId" clId="{FDF4D724-170E-44A8-8569-0633694E0464}" dt="2021-04-08T03:03:57.775" v="490" actId="21"/>
          <ac:picMkLst>
            <pc:docMk/>
            <pc:sldMk cId="1887084705" sldId="395"/>
            <ac:picMk id="1028" creationId="{7B7946EE-D7FD-4CDA-9702-1F6C290106FB}"/>
          </ac:picMkLst>
        </pc:picChg>
      </pc:sldChg>
      <pc:sldChg chg="delSp del mod">
        <pc:chgData name="Suren Keushkerian" userId="830e91205a3ce052" providerId="LiveId" clId="{FDF4D724-170E-44A8-8569-0633694E0464}" dt="2021-04-08T03:02:18.378" v="453" actId="47"/>
        <pc:sldMkLst>
          <pc:docMk/>
          <pc:sldMk cId="3251393898" sldId="397"/>
        </pc:sldMkLst>
        <pc:graphicFrameChg chg="del">
          <ac:chgData name="Suren Keushkerian" userId="830e91205a3ce052" providerId="LiveId" clId="{FDF4D724-170E-44A8-8569-0633694E0464}" dt="2021-04-08T02:55:37.712" v="215" actId="21"/>
          <ac:graphicFrameMkLst>
            <pc:docMk/>
            <pc:sldMk cId="3251393898" sldId="397"/>
            <ac:graphicFrameMk id="3" creationId="{451BF0DE-F60D-4981-B0E9-95FA7ED0A6BA}"/>
          </ac:graphicFrameMkLst>
        </pc:graphicFrameChg>
      </pc:sldChg>
      <pc:sldChg chg="modSp mod">
        <pc:chgData name="Suren Keushkerian" userId="830e91205a3ce052" providerId="LiveId" clId="{FDF4D724-170E-44A8-8569-0633694E0464}" dt="2021-04-08T02:48:14.888" v="104" actId="1076"/>
        <pc:sldMkLst>
          <pc:docMk/>
          <pc:sldMk cId="2191721122" sldId="398"/>
        </pc:sldMkLst>
        <pc:spChg chg="mod">
          <ac:chgData name="Suren Keushkerian" userId="830e91205a3ce052" providerId="LiveId" clId="{FDF4D724-170E-44A8-8569-0633694E0464}" dt="2021-04-08T02:48:11.708" v="102" actId="1076"/>
          <ac:spMkLst>
            <pc:docMk/>
            <pc:sldMk cId="2191721122" sldId="398"/>
            <ac:spMk id="8" creationId="{FC3126C7-34C0-4B6C-8D5C-90750E5DBC36}"/>
          </ac:spMkLst>
        </pc:spChg>
        <pc:picChg chg="mod">
          <ac:chgData name="Suren Keushkerian" userId="830e91205a3ce052" providerId="LiveId" clId="{FDF4D724-170E-44A8-8569-0633694E0464}" dt="2021-04-08T02:48:14.888" v="104" actId="1076"/>
          <ac:picMkLst>
            <pc:docMk/>
            <pc:sldMk cId="2191721122" sldId="398"/>
            <ac:picMk id="5" creationId="{0043CD73-C948-4B63-A694-EDD8F4B56FD1}"/>
          </ac:picMkLst>
        </pc:picChg>
        <pc:picChg chg="mod">
          <ac:chgData name="Suren Keushkerian" userId="830e91205a3ce052" providerId="LiveId" clId="{FDF4D724-170E-44A8-8569-0633694E0464}" dt="2021-04-08T02:48:13.583" v="103" actId="1076"/>
          <ac:picMkLst>
            <pc:docMk/>
            <pc:sldMk cId="2191721122" sldId="398"/>
            <ac:picMk id="6" creationId="{48E31703-684E-46D9-A27B-6D91EEB7F035}"/>
          </ac:picMkLst>
        </pc:picChg>
      </pc:sldChg>
      <pc:sldChg chg="del">
        <pc:chgData name="Suren Keushkerian" userId="830e91205a3ce052" providerId="LiveId" clId="{FDF4D724-170E-44A8-8569-0633694E0464}" dt="2021-04-08T02:50:31.120" v="136" actId="47"/>
        <pc:sldMkLst>
          <pc:docMk/>
          <pc:sldMk cId="646080915" sldId="404"/>
        </pc:sldMkLst>
      </pc:sldChg>
      <pc:sldChg chg="del">
        <pc:chgData name="Suren Keushkerian" userId="830e91205a3ce052" providerId="LiveId" clId="{FDF4D724-170E-44A8-8569-0633694E0464}" dt="2021-04-08T03:04:31.543" v="493" actId="47"/>
        <pc:sldMkLst>
          <pc:docMk/>
          <pc:sldMk cId="2794491640" sldId="406"/>
        </pc:sldMkLst>
      </pc:sldChg>
      <pc:sldChg chg="del">
        <pc:chgData name="Suren Keushkerian" userId="830e91205a3ce052" providerId="LiveId" clId="{FDF4D724-170E-44A8-8569-0633694E0464}" dt="2021-04-08T02:50:25.905" v="135" actId="47"/>
        <pc:sldMkLst>
          <pc:docMk/>
          <pc:sldMk cId="4059347701" sldId="407"/>
        </pc:sldMkLst>
      </pc:sldChg>
      <pc:sldChg chg="del">
        <pc:chgData name="Suren Keushkerian" userId="830e91205a3ce052" providerId="LiveId" clId="{FDF4D724-170E-44A8-8569-0633694E0464}" dt="2021-04-08T02:55:21.480" v="212" actId="47"/>
        <pc:sldMkLst>
          <pc:docMk/>
          <pc:sldMk cId="602888768" sldId="408"/>
        </pc:sldMkLst>
      </pc:sldChg>
      <pc:sldChg chg="del">
        <pc:chgData name="Suren Keushkerian" userId="830e91205a3ce052" providerId="LiveId" clId="{FDF4D724-170E-44A8-8569-0633694E0464}" dt="2021-04-08T02:50:33.043" v="137" actId="47"/>
        <pc:sldMkLst>
          <pc:docMk/>
          <pc:sldMk cId="3049908370" sldId="409"/>
        </pc:sldMkLst>
      </pc:sldChg>
      <pc:sldChg chg="del">
        <pc:chgData name="Suren Keushkerian" userId="830e91205a3ce052" providerId="LiveId" clId="{FDF4D724-170E-44A8-8569-0633694E0464}" dt="2021-04-08T02:53:54.646" v="196" actId="47"/>
        <pc:sldMkLst>
          <pc:docMk/>
          <pc:sldMk cId="2158953847" sldId="410"/>
        </pc:sldMkLst>
      </pc:sldChg>
      <pc:sldChg chg="delSp add del mod">
        <pc:chgData name="Suren Keushkerian" userId="830e91205a3ce052" providerId="LiveId" clId="{FDF4D724-170E-44A8-8569-0633694E0464}" dt="2021-04-08T03:02:19.043" v="454" actId="47"/>
        <pc:sldMkLst>
          <pc:docMk/>
          <pc:sldMk cId="867730069" sldId="411"/>
        </pc:sldMkLst>
        <pc:picChg chg="del">
          <ac:chgData name="Suren Keushkerian" userId="830e91205a3ce052" providerId="LiveId" clId="{FDF4D724-170E-44A8-8569-0633694E0464}" dt="2021-04-08T03:01:57.280" v="451" actId="21"/>
          <ac:picMkLst>
            <pc:docMk/>
            <pc:sldMk cId="867730069" sldId="411"/>
            <ac:picMk id="9" creationId="{BE78E462-AD42-4EF4-8712-BEFF5A9FCDAD}"/>
          </ac:picMkLst>
        </pc:picChg>
      </pc:sldChg>
      <pc:sldChg chg="add del">
        <pc:chgData name="Suren Keushkerian" userId="830e91205a3ce052" providerId="LiveId" clId="{FDF4D724-170E-44A8-8569-0633694E0464}" dt="2021-04-08T03:01:33.435" v="433"/>
        <pc:sldMkLst>
          <pc:docMk/>
          <pc:sldMk cId="1013493336" sldId="411"/>
        </pc:sldMkLst>
      </pc:sldChg>
      <pc:sldChg chg="del">
        <pc:chgData name="Suren Keushkerian" userId="830e91205a3ce052" providerId="LiveId" clId="{FDF4D724-170E-44A8-8569-0633694E0464}" dt="2021-04-08T02:41:43.900" v="1" actId="47"/>
        <pc:sldMkLst>
          <pc:docMk/>
          <pc:sldMk cId="474905345" sldId="426"/>
        </pc:sldMkLst>
      </pc:sldChg>
      <pc:sldChg chg="del">
        <pc:chgData name="Suren Keushkerian" userId="830e91205a3ce052" providerId="LiveId" clId="{FDF4D724-170E-44A8-8569-0633694E0464}" dt="2021-04-08T02:41:43.044" v="0" actId="47"/>
        <pc:sldMkLst>
          <pc:docMk/>
          <pc:sldMk cId="388940312" sldId="427"/>
        </pc:sldMkLst>
      </pc:sldChg>
      <pc:sldChg chg="del">
        <pc:chgData name="Suren Keushkerian" userId="830e91205a3ce052" providerId="LiveId" clId="{FDF4D724-170E-44A8-8569-0633694E0464}" dt="2021-04-08T02:41:46.123" v="4" actId="47"/>
        <pc:sldMkLst>
          <pc:docMk/>
          <pc:sldMk cId="1209269606" sldId="435"/>
        </pc:sldMkLst>
      </pc:sldChg>
      <pc:sldChg chg="del">
        <pc:chgData name="Suren Keushkerian" userId="830e91205a3ce052" providerId="LiveId" clId="{FDF4D724-170E-44A8-8569-0633694E0464}" dt="2021-04-08T02:41:44.665" v="2" actId="47"/>
        <pc:sldMkLst>
          <pc:docMk/>
          <pc:sldMk cId="877358839" sldId="436"/>
        </pc:sldMkLst>
      </pc:sldChg>
      <pc:sldChg chg="del">
        <pc:chgData name="Suren Keushkerian" userId="830e91205a3ce052" providerId="LiveId" clId="{FDF4D724-170E-44A8-8569-0633694E0464}" dt="2021-04-08T02:41:45.320" v="3" actId="47"/>
        <pc:sldMkLst>
          <pc:docMk/>
          <pc:sldMk cId="304616337" sldId="437"/>
        </pc:sldMkLst>
      </pc:sldChg>
      <pc:sldChg chg="del">
        <pc:chgData name="Suren Keushkerian" userId="830e91205a3ce052" providerId="LiveId" clId="{FDF4D724-170E-44A8-8569-0633694E0464}" dt="2021-04-08T02:41:47.072" v="5" actId="47"/>
        <pc:sldMkLst>
          <pc:docMk/>
          <pc:sldMk cId="2295042542" sldId="438"/>
        </pc:sldMkLst>
      </pc:sldChg>
      <pc:sldChg chg="del">
        <pc:chgData name="Suren Keushkerian" userId="830e91205a3ce052" providerId="LiveId" clId="{FDF4D724-170E-44A8-8569-0633694E0464}" dt="2021-04-08T02:41:48.029" v="6" actId="47"/>
        <pc:sldMkLst>
          <pc:docMk/>
          <pc:sldMk cId="1025095981" sldId="439"/>
        </pc:sldMkLst>
      </pc:sldChg>
      <pc:sldChg chg="del">
        <pc:chgData name="Suren Keushkerian" userId="830e91205a3ce052" providerId="LiveId" clId="{FDF4D724-170E-44A8-8569-0633694E0464}" dt="2021-04-08T02:41:48.662" v="7" actId="47"/>
        <pc:sldMkLst>
          <pc:docMk/>
          <pc:sldMk cId="2494489730" sldId="440"/>
        </pc:sldMkLst>
      </pc:sldChg>
      <pc:sldChg chg="del">
        <pc:chgData name="Suren Keushkerian" userId="830e91205a3ce052" providerId="LiveId" clId="{FDF4D724-170E-44A8-8569-0633694E0464}" dt="2021-04-08T02:41:52.009" v="13" actId="47"/>
        <pc:sldMkLst>
          <pc:docMk/>
          <pc:sldMk cId="2341342562" sldId="441"/>
        </pc:sldMkLst>
      </pc:sldChg>
      <pc:sldChg chg="del">
        <pc:chgData name="Suren Keushkerian" userId="830e91205a3ce052" providerId="LiveId" clId="{FDF4D724-170E-44A8-8569-0633694E0464}" dt="2021-04-08T02:41:50.652" v="11" actId="47"/>
        <pc:sldMkLst>
          <pc:docMk/>
          <pc:sldMk cId="3731451676" sldId="442"/>
        </pc:sldMkLst>
      </pc:sldChg>
      <pc:sldChg chg="del">
        <pc:chgData name="Suren Keushkerian" userId="830e91205a3ce052" providerId="LiveId" clId="{FDF4D724-170E-44A8-8569-0633694E0464}" dt="2021-04-08T02:41:50.082" v="10" actId="47"/>
        <pc:sldMkLst>
          <pc:docMk/>
          <pc:sldMk cId="2354910619" sldId="443"/>
        </pc:sldMkLst>
      </pc:sldChg>
      <pc:sldChg chg="del">
        <pc:chgData name="Suren Keushkerian" userId="830e91205a3ce052" providerId="LiveId" clId="{FDF4D724-170E-44A8-8569-0633694E0464}" dt="2021-04-08T02:41:49.634" v="9" actId="47"/>
        <pc:sldMkLst>
          <pc:docMk/>
          <pc:sldMk cId="1443454964" sldId="444"/>
        </pc:sldMkLst>
      </pc:sldChg>
      <pc:sldChg chg="del">
        <pc:chgData name="Suren Keushkerian" userId="830e91205a3ce052" providerId="LiveId" clId="{FDF4D724-170E-44A8-8569-0633694E0464}" dt="2021-04-08T02:41:49.194" v="8" actId="47"/>
        <pc:sldMkLst>
          <pc:docMk/>
          <pc:sldMk cId="2019232120" sldId="445"/>
        </pc:sldMkLst>
      </pc:sldChg>
      <pc:sldChg chg="del">
        <pc:chgData name="Suren Keushkerian" userId="830e91205a3ce052" providerId="LiveId" clId="{FDF4D724-170E-44A8-8569-0633694E0464}" dt="2021-04-08T02:41:51.424" v="12" actId="47"/>
        <pc:sldMkLst>
          <pc:docMk/>
          <pc:sldMk cId="1205883855" sldId="446"/>
        </pc:sldMkLst>
      </pc:sldChg>
      <pc:sldChg chg="del">
        <pc:chgData name="Suren Keushkerian" userId="830e91205a3ce052" providerId="LiveId" clId="{FDF4D724-170E-44A8-8569-0633694E0464}" dt="2021-04-08T02:41:54.735" v="14" actId="47"/>
        <pc:sldMkLst>
          <pc:docMk/>
          <pc:sldMk cId="2203955990" sldId="447"/>
        </pc:sldMkLst>
      </pc:sldChg>
      <pc:sldChg chg="del">
        <pc:chgData name="Suren Keushkerian" userId="830e91205a3ce052" providerId="LiveId" clId="{FDF4D724-170E-44A8-8569-0633694E0464}" dt="2021-04-08T02:41:56.387" v="15" actId="47"/>
        <pc:sldMkLst>
          <pc:docMk/>
          <pc:sldMk cId="2293271555" sldId="448"/>
        </pc:sldMkLst>
      </pc:sldChg>
      <pc:sldChg chg="delSp del mod">
        <pc:chgData name="Suren Keushkerian" userId="830e91205a3ce052" providerId="LiveId" clId="{FDF4D724-170E-44A8-8569-0633694E0464}" dt="2021-04-08T02:42:52.812" v="26" actId="47"/>
        <pc:sldMkLst>
          <pc:docMk/>
          <pc:sldMk cId="317087889" sldId="450"/>
        </pc:sldMkLst>
        <pc:grpChg chg="del">
          <ac:chgData name="Suren Keushkerian" userId="830e91205a3ce052" providerId="LiveId" clId="{FDF4D724-170E-44A8-8569-0633694E0464}" dt="2021-04-08T02:42:01.706" v="18" actId="478"/>
          <ac:grpSpMkLst>
            <pc:docMk/>
            <pc:sldMk cId="317087889" sldId="450"/>
            <ac:grpSpMk id="12" creationId="{144AEFBD-D459-464C-B1D5-0BFB9A179529}"/>
          </ac:grpSpMkLst>
        </pc:grpChg>
        <pc:picChg chg="del">
          <ac:chgData name="Suren Keushkerian" userId="830e91205a3ce052" providerId="LiveId" clId="{FDF4D724-170E-44A8-8569-0633694E0464}" dt="2021-04-08T02:42:08.459" v="20" actId="21"/>
          <ac:picMkLst>
            <pc:docMk/>
            <pc:sldMk cId="317087889" sldId="450"/>
            <ac:picMk id="7" creationId="{B5913C9F-A486-48A2-9E81-47566EEC6E32}"/>
          </ac:picMkLst>
        </pc:picChg>
      </pc:sldChg>
      <pc:sldChg chg="del">
        <pc:chgData name="Suren Keushkerian" userId="830e91205a3ce052" providerId="LiveId" clId="{FDF4D724-170E-44A8-8569-0633694E0464}" dt="2021-04-08T02:41:58.950" v="17" actId="47"/>
        <pc:sldMkLst>
          <pc:docMk/>
          <pc:sldMk cId="3956923383" sldId="451"/>
        </pc:sldMkLst>
      </pc:sldChg>
      <pc:sldChg chg="del">
        <pc:chgData name="Suren Keushkerian" userId="830e91205a3ce052" providerId="LiveId" clId="{FDF4D724-170E-44A8-8569-0633694E0464}" dt="2021-04-08T02:41:57.227" v="16" actId="47"/>
        <pc:sldMkLst>
          <pc:docMk/>
          <pc:sldMk cId="2826181928" sldId="453"/>
        </pc:sldMkLst>
      </pc:sldChg>
      <pc:sldChg chg="del">
        <pc:chgData name="Suren Keushkerian" userId="830e91205a3ce052" providerId="LiveId" clId="{FDF4D724-170E-44A8-8569-0633694E0464}" dt="2021-04-08T02:42:53.320" v="27" actId="47"/>
        <pc:sldMkLst>
          <pc:docMk/>
          <pc:sldMk cId="2127691973" sldId="456"/>
        </pc:sldMkLst>
      </pc:sldChg>
      <pc:sldChg chg="del">
        <pc:chgData name="Suren Keushkerian" userId="830e91205a3ce052" providerId="LiveId" clId="{FDF4D724-170E-44A8-8569-0633694E0464}" dt="2021-04-08T02:42:57.413" v="31" actId="47"/>
        <pc:sldMkLst>
          <pc:docMk/>
          <pc:sldMk cId="432294571" sldId="457"/>
        </pc:sldMkLst>
      </pc:sldChg>
      <pc:sldChg chg="del">
        <pc:chgData name="Suren Keushkerian" userId="830e91205a3ce052" providerId="LiveId" clId="{FDF4D724-170E-44A8-8569-0633694E0464}" dt="2021-04-08T02:42:55.758" v="30" actId="47"/>
        <pc:sldMkLst>
          <pc:docMk/>
          <pc:sldMk cId="1843324763" sldId="458"/>
        </pc:sldMkLst>
      </pc:sldChg>
      <pc:sldChg chg="del">
        <pc:chgData name="Suren Keushkerian" userId="830e91205a3ce052" providerId="LiveId" clId="{FDF4D724-170E-44A8-8569-0633694E0464}" dt="2021-04-08T02:42:55.288" v="29" actId="47"/>
        <pc:sldMkLst>
          <pc:docMk/>
          <pc:sldMk cId="3111004554" sldId="459"/>
        </pc:sldMkLst>
      </pc:sldChg>
      <pc:sldChg chg="del">
        <pc:chgData name="Suren Keushkerian" userId="830e91205a3ce052" providerId="LiveId" clId="{FDF4D724-170E-44A8-8569-0633694E0464}" dt="2021-04-08T02:42:54.701" v="28" actId="47"/>
        <pc:sldMkLst>
          <pc:docMk/>
          <pc:sldMk cId="3996118920" sldId="460"/>
        </pc:sldMkLst>
      </pc:sldChg>
      <pc:sldChg chg="del">
        <pc:chgData name="Suren Keushkerian" userId="830e91205a3ce052" providerId="LiveId" clId="{FDF4D724-170E-44A8-8569-0633694E0464}" dt="2021-04-08T02:42:58.618" v="32" actId="47"/>
        <pc:sldMkLst>
          <pc:docMk/>
          <pc:sldMk cId="2030034802" sldId="461"/>
        </pc:sldMkLst>
      </pc:sldChg>
      <pc:sldChg chg="del">
        <pc:chgData name="Suren Keushkerian" userId="830e91205a3ce052" providerId="LiveId" clId="{FDF4D724-170E-44A8-8569-0633694E0464}" dt="2021-04-08T02:43:01.699" v="33" actId="47"/>
        <pc:sldMkLst>
          <pc:docMk/>
          <pc:sldMk cId="2851618443" sldId="462"/>
        </pc:sldMkLst>
      </pc:sldChg>
      <pc:sldChg chg="addSp delSp modSp mod ord setBg delAnim">
        <pc:chgData name="Suren Keushkerian" userId="830e91205a3ce052" providerId="LiveId" clId="{FDF4D724-170E-44A8-8569-0633694E0464}" dt="2021-04-08T02:43:57.193" v="47" actId="1076"/>
        <pc:sldMkLst>
          <pc:docMk/>
          <pc:sldMk cId="3305181516" sldId="463"/>
        </pc:sldMkLst>
        <pc:spChg chg="del">
          <ac:chgData name="Suren Keushkerian" userId="830e91205a3ce052" providerId="LiveId" clId="{FDF4D724-170E-44A8-8569-0633694E0464}" dt="2021-04-08T02:43:15.141" v="37" actId="478"/>
          <ac:spMkLst>
            <pc:docMk/>
            <pc:sldMk cId="3305181516" sldId="463"/>
            <ac:spMk id="2" creationId="{A2AFDA01-3EFF-4325-96E4-7B68224B56DB}"/>
          </ac:spMkLst>
        </pc:spChg>
        <pc:spChg chg="del">
          <ac:chgData name="Suren Keushkerian" userId="830e91205a3ce052" providerId="LiveId" clId="{FDF4D724-170E-44A8-8569-0633694E0464}" dt="2021-04-08T02:43:18.282" v="39" actId="478"/>
          <ac:spMkLst>
            <pc:docMk/>
            <pc:sldMk cId="3305181516" sldId="463"/>
            <ac:spMk id="4" creationId="{9E424583-CEC3-4041-BE80-765BF06CE1F5}"/>
          </ac:spMkLst>
        </pc:spChg>
        <pc:spChg chg="del">
          <ac:chgData name="Suren Keushkerian" userId="830e91205a3ce052" providerId="LiveId" clId="{FDF4D724-170E-44A8-8569-0633694E0464}" dt="2021-04-08T02:43:19.569" v="40" actId="478"/>
          <ac:spMkLst>
            <pc:docMk/>
            <pc:sldMk cId="3305181516" sldId="463"/>
            <ac:spMk id="5" creationId="{BE62AAF2-DA28-4531-AC70-3FE8DCA74D7F}"/>
          </ac:spMkLst>
        </pc:spChg>
        <pc:spChg chg="add del">
          <ac:chgData name="Suren Keushkerian" userId="830e91205a3ce052" providerId="LiveId" clId="{FDF4D724-170E-44A8-8569-0633694E0464}" dt="2021-04-08T02:43:48.547" v="44" actId="26606"/>
          <ac:spMkLst>
            <pc:docMk/>
            <pc:sldMk cId="3305181516" sldId="463"/>
            <ac:spMk id="11" creationId="{46D6306C-ED4F-4AAE-B4A5-EEA6AFAD726E}"/>
          </ac:spMkLst>
        </pc:spChg>
        <pc:spChg chg="add del">
          <ac:chgData name="Suren Keushkerian" userId="830e91205a3ce052" providerId="LiveId" clId="{FDF4D724-170E-44A8-8569-0633694E0464}" dt="2021-04-08T02:43:48.547" v="44" actId="26606"/>
          <ac:spMkLst>
            <pc:docMk/>
            <pc:sldMk cId="3305181516" sldId="463"/>
            <ac:spMk id="13" creationId="{0EC5361D-F897-4856-B945-0455A365EB24}"/>
          </ac:spMkLst>
        </pc:spChg>
        <pc:spChg chg="add del">
          <ac:chgData name="Suren Keushkerian" userId="830e91205a3ce052" providerId="LiveId" clId="{FDF4D724-170E-44A8-8569-0633694E0464}" dt="2021-04-08T02:43:48.547" v="44" actId="26606"/>
          <ac:spMkLst>
            <pc:docMk/>
            <pc:sldMk cId="3305181516" sldId="463"/>
            <ac:spMk id="15" creationId="{4508C0C5-2268-42B5-B3C8-4D0899E05F8C}"/>
          </ac:spMkLst>
        </pc:spChg>
        <pc:spChg chg="add del">
          <ac:chgData name="Suren Keushkerian" userId="830e91205a3ce052" providerId="LiveId" clId="{FDF4D724-170E-44A8-8569-0633694E0464}" dt="2021-04-08T02:43:48.547" v="44" actId="26606"/>
          <ac:spMkLst>
            <pc:docMk/>
            <pc:sldMk cId="3305181516" sldId="463"/>
            <ac:spMk id="17" creationId="{141ACBDB-38F8-4B34-8183-BD95B4E55A62}"/>
          </ac:spMkLst>
        </pc:spChg>
        <pc:spChg chg="add del">
          <ac:chgData name="Suren Keushkerian" userId="830e91205a3ce052" providerId="LiveId" clId="{FDF4D724-170E-44A8-8569-0633694E0464}" dt="2021-04-08T02:43:48.547" v="44" actId="26606"/>
          <ac:spMkLst>
            <pc:docMk/>
            <pc:sldMk cId="3305181516" sldId="463"/>
            <ac:spMk id="19" creationId="{DE00DB52-3455-4E2F-867B-A6D0516E175B}"/>
          </ac:spMkLst>
        </pc:spChg>
        <pc:spChg chg="add del">
          <ac:chgData name="Suren Keushkerian" userId="830e91205a3ce052" providerId="LiveId" clId="{FDF4D724-170E-44A8-8569-0633694E0464}" dt="2021-04-08T02:43:48.547" v="44" actId="26606"/>
          <ac:spMkLst>
            <pc:docMk/>
            <pc:sldMk cId="3305181516" sldId="463"/>
            <ac:spMk id="21" creationId="{9E914C83-E0D8-4953-92D5-169D28CB43AE}"/>
          </ac:spMkLst>
        </pc:spChg>
        <pc:spChg chg="add del">
          <ac:chgData name="Suren Keushkerian" userId="830e91205a3ce052" providerId="LiveId" clId="{FDF4D724-170E-44A8-8569-0633694E0464}" dt="2021-04-08T02:43:48.547" v="44" actId="26606"/>
          <ac:spMkLst>
            <pc:docMk/>
            <pc:sldMk cId="3305181516" sldId="463"/>
            <ac:spMk id="23" creationId="{3512E083-F550-46AF-8490-767ECFD00CB7}"/>
          </ac:spMkLst>
        </pc:spChg>
        <pc:spChg chg="add">
          <ac:chgData name="Suren Keushkerian" userId="830e91205a3ce052" providerId="LiveId" clId="{FDF4D724-170E-44A8-8569-0633694E0464}" dt="2021-04-08T02:43:48.578" v="45" actId="26606"/>
          <ac:spMkLst>
            <pc:docMk/>
            <pc:sldMk cId="3305181516" sldId="463"/>
            <ac:spMk id="25" creationId="{F3060C83-F051-4F0E-ABAD-AA0DFC48B218}"/>
          </ac:spMkLst>
        </pc:spChg>
        <pc:spChg chg="add">
          <ac:chgData name="Suren Keushkerian" userId="830e91205a3ce052" providerId="LiveId" clId="{FDF4D724-170E-44A8-8569-0633694E0464}" dt="2021-04-08T02:43:48.578" v="45" actId="26606"/>
          <ac:spMkLst>
            <pc:docMk/>
            <pc:sldMk cId="3305181516" sldId="463"/>
            <ac:spMk id="26" creationId="{83C98ABE-055B-441F-B07E-44F97F083C39}"/>
          </ac:spMkLst>
        </pc:spChg>
        <pc:spChg chg="add">
          <ac:chgData name="Suren Keushkerian" userId="830e91205a3ce052" providerId="LiveId" clId="{FDF4D724-170E-44A8-8569-0633694E0464}" dt="2021-04-08T02:43:48.578" v="45" actId="26606"/>
          <ac:spMkLst>
            <pc:docMk/>
            <pc:sldMk cId="3305181516" sldId="463"/>
            <ac:spMk id="27" creationId="{29FDB030-9B49-4CED-8CCD-4D99382388AC}"/>
          </ac:spMkLst>
        </pc:spChg>
        <pc:spChg chg="add">
          <ac:chgData name="Suren Keushkerian" userId="830e91205a3ce052" providerId="LiveId" clId="{FDF4D724-170E-44A8-8569-0633694E0464}" dt="2021-04-08T02:43:48.578" v="45" actId="26606"/>
          <ac:spMkLst>
            <pc:docMk/>
            <pc:sldMk cId="3305181516" sldId="463"/>
            <ac:spMk id="28" creationId="{3783CA14-24A1-485C-8B30-D6A5D87987AD}"/>
          </ac:spMkLst>
        </pc:spChg>
        <pc:spChg chg="add">
          <ac:chgData name="Suren Keushkerian" userId="830e91205a3ce052" providerId="LiveId" clId="{FDF4D724-170E-44A8-8569-0633694E0464}" dt="2021-04-08T02:43:48.578" v="45" actId="26606"/>
          <ac:spMkLst>
            <pc:docMk/>
            <pc:sldMk cId="3305181516" sldId="463"/>
            <ac:spMk id="29" creationId="{9A97C86A-04D6-40F7-AE84-31AB43E6A846}"/>
          </ac:spMkLst>
        </pc:spChg>
        <pc:spChg chg="add">
          <ac:chgData name="Suren Keushkerian" userId="830e91205a3ce052" providerId="LiveId" clId="{FDF4D724-170E-44A8-8569-0633694E0464}" dt="2021-04-08T02:43:48.578" v="45" actId="26606"/>
          <ac:spMkLst>
            <pc:docMk/>
            <pc:sldMk cId="3305181516" sldId="463"/>
            <ac:spMk id="30" creationId="{FF9F2414-84E8-453E-B1F3-389FDE8192D9}"/>
          </ac:spMkLst>
        </pc:spChg>
        <pc:spChg chg="add">
          <ac:chgData name="Suren Keushkerian" userId="830e91205a3ce052" providerId="LiveId" clId="{FDF4D724-170E-44A8-8569-0633694E0464}" dt="2021-04-08T02:43:48.578" v="45" actId="26606"/>
          <ac:spMkLst>
            <pc:docMk/>
            <pc:sldMk cId="3305181516" sldId="463"/>
            <ac:spMk id="31" creationId="{3ECA69A1-7536-43AC-85EF-C7106179F5ED}"/>
          </ac:spMkLst>
        </pc:spChg>
        <pc:graphicFrameChg chg="del">
          <ac:chgData name="Suren Keushkerian" userId="830e91205a3ce052" providerId="LiveId" clId="{FDF4D724-170E-44A8-8569-0633694E0464}" dt="2021-04-08T02:43:15.891" v="38" actId="478"/>
          <ac:graphicFrameMkLst>
            <pc:docMk/>
            <pc:sldMk cId="3305181516" sldId="463"/>
            <ac:graphicFrameMk id="3" creationId="{D94A96D1-190C-4109-BE0B-4D1D0C9909FC}"/>
          </ac:graphicFrameMkLst>
        </pc:graphicFrameChg>
        <pc:picChg chg="add mod">
          <ac:chgData name="Suren Keushkerian" userId="830e91205a3ce052" providerId="LiveId" clId="{FDF4D724-170E-44A8-8569-0633694E0464}" dt="2021-04-08T02:43:57.193" v="47" actId="1076"/>
          <ac:picMkLst>
            <pc:docMk/>
            <pc:sldMk cId="3305181516" sldId="463"/>
            <ac:picMk id="6" creationId="{82CFB0C0-5DAA-4A27-9A35-12A5EAED1386}"/>
          </ac:picMkLst>
        </pc:picChg>
      </pc:sldChg>
      <pc:sldChg chg="delSp modSp del mod">
        <pc:chgData name="Suren Keushkerian" userId="830e91205a3ce052" providerId="LiveId" clId="{FDF4D724-170E-44A8-8569-0633694E0464}" dt="2021-04-08T02:49:10.066" v="134" actId="47"/>
        <pc:sldMkLst>
          <pc:docMk/>
          <pc:sldMk cId="3179272882" sldId="464"/>
        </pc:sldMkLst>
        <pc:spChg chg="mod">
          <ac:chgData name="Suren Keushkerian" userId="830e91205a3ce052" providerId="LiveId" clId="{FDF4D724-170E-44A8-8569-0633694E0464}" dt="2021-04-08T02:47:02.638" v="88" actId="21"/>
          <ac:spMkLst>
            <pc:docMk/>
            <pc:sldMk cId="3179272882" sldId="464"/>
            <ac:spMk id="4" creationId="{C727B398-18D8-4682-97D4-5FEFBE39AD8C}"/>
          </ac:spMkLst>
        </pc:spChg>
        <pc:picChg chg="del">
          <ac:chgData name="Suren Keushkerian" userId="830e91205a3ce052" providerId="LiveId" clId="{FDF4D724-170E-44A8-8569-0633694E0464}" dt="2021-04-08T02:46:54.770" v="86" actId="21"/>
          <ac:picMkLst>
            <pc:docMk/>
            <pc:sldMk cId="3179272882" sldId="464"/>
            <ac:picMk id="3" creationId="{244BA57C-3384-466F-9A43-6F21D0A2D9CE}"/>
          </ac:picMkLst>
        </pc:picChg>
      </pc:sldChg>
      <pc:sldChg chg="delSp modSp del mod">
        <pc:chgData name="Suren Keushkerian" userId="830e91205a3ce052" providerId="LiveId" clId="{FDF4D724-170E-44A8-8569-0633694E0464}" dt="2021-04-08T02:55:19.727" v="211" actId="47"/>
        <pc:sldMkLst>
          <pc:docMk/>
          <pc:sldMk cId="452790877" sldId="465"/>
        </pc:sldMkLst>
        <pc:picChg chg="del">
          <ac:chgData name="Suren Keushkerian" userId="830e91205a3ce052" providerId="LiveId" clId="{FDF4D724-170E-44A8-8569-0633694E0464}" dt="2021-04-08T02:54:46.889" v="204" actId="478"/>
          <ac:picMkLst>
            <pc:docMk/>
            <pc:sldMk cId="452790877" sldId="465"/>
            <ac:picMk id="3" creationId="{E237DDF4-835A-428F-BBE7-EBF512A67FEC}"/>
          </ac:picMkLst>
        </pc:picChg>
        <pc:picChg chg="del mod">
          <ac:chgData name="Suren Keushkerian" userId="830e91205a3ce052" providerId="LiveId" clId="{FDF4D724-170E-44A8-8569-0633694E0464}" dt="2021-04-08T02:54:51.390" v="206" actId="21"/>
          <ac:picMkLst>
            <pc:docMk/>
            <pc:sldMk cId="452790877" sldId="465"/>
            <ac:picMk id="5" creationId="{8A3B0E9F-33A5-4582-B136-CDAC8BAB4423}"/>
          </ac:picMkLst>
        </pc:picChg>
        <pc:picChg chg="del">
          <ac:chgData name="Suren Keushkerian" userId="830e91205a3ce052" providerId="LiveId" clId="{FDF4D724-170E-44A8-8569-0633694E0464}" dt="2021-04-08T02:54:13.518" v="197" actId="21"/>
          <ac:picMkLst>
            <pc:docMk/>
            <pc:sldMk cId="452790877" sldId="465"/>
            <ac:picMk id="7" creationId="{60DAB25A-C137-410E-ACFE-B2EC49CE0378}"/>
          </ac:picMkLst>
        </pc:picChg>
      </pc:sldChg>
      <pc:sldChg chg="del">
        <pc:chgData name="Suren Keushkerian" userId="830e91205a3ce052" providerId="LiveId" clId="{FDF4D724-170E-44A8-8569-0633694E0464}" dt="2021-04-08T03:05:29.566" v="509" actId="47"/>
        <pc:sldMkLst>
          <pc:docMk/>
          <pc:sldMk cId="2226189718" sldId="472"/>
        </pc:sldMkLst>
      </pc:sldChg>
      <pc:sldChg chg="addSp delSp modSp add mod modAnim">
        <pc:chgData name="Suren Keushkerian" userId="830e91205a3ce052" providerId="LiveId" clId="{FDF4D724-170E-44A8-8569-0633694E0464}" dt="2021-04-08T03:09:46.068" v="528" actId="790"/>
        <pc:sldMkLst>
          <pc:docMk/>
          <pc:sldMk cId="26480016" sldId="475"/>
        </pc:sldMkLst>
        <pc:spChg chg="mod">
          <ac:chgData name="Suren Keushkerian" userId="830e91205a3ce052" providerId="LiveId" clId="{FDF4D724-170E-44A8-8569-0633694E0464}" dt="2021-04-08T02:44:41.802" v="55" actId="207"/>
          <ac:spMkLst>
            <pc:docMk/>
            <pc:sldMk cId="26480016" sldId="475"/>
            <ac:spMk id="11" creationId="{6C92CEBC-D51B-4809-B730-5F61FDFD78CB}"/>
          </ac:spMkLst>
        </pc:spChg>
        <pc:spChg chg="del">
          <ac:chgData name="Suren Keushkerian" userId="830e91205a3ce052" providerId="LiveId" clId="{FDF4D724-170E-44A8-8569-0633694E0464}" dt="2021-04-08T02:42:16.090" v="21" actId="478"/>
          <ac:spMkLst>
            <pc:docMk/>
            <pc:sldMk cId="26480016" sldId="475"/>
            <ac:spMk id="14" creationId="{EFA3DA1B-34C7-4852-B1A8-32B364B4380D}"/>
          </ac:spMkLst>
        </pc:spChg>
        <pc:spChg chg="add mod">
          <ac:chgData name="Suren Keushkerian" userId="830e91205a3ce052" providerId="LiveId" clId="{FDF4D724-170E-44A8-8569-0633694E0464}" dt="2021-04-08T03:09:42.433" v="524" actId="790"/>
          <ac:spMkLst>
            <pc:docMk/>
            <pc:sldMk cId="26480016" sldId="475"/>
            <ac:spMk id="16" creationId="{6A9B2E2B-7884-4A0B-A45D-5BB30D3E3C09}"/>
          </ac:spMkLst>
        </pc:spChg>
        <pc:spChg chg="add mod">
          <ac:chgData name="Suren Keushkerian" userId="830e91205a3ce052" providerId="LiveId" clId="{FDF4D724-170E-44A8-8569-0633694E0464}" dt="2021-04-08T03:09:46.068" v="528" actId="790"/>
          <ac:spMkLst>
            <pc:docMk/>
            <pc:sldMk cId="26480016" sldId="475"/>
            <ac:spMk id="22" creationId="{2D8FFDC0-994B-422E-846A-9ACFD8563999}"/>
          </ac:spMkLst>
        </pc:spChg>
        <pc:graphicFrameChg chg="add mod">
          <ac:chgData name="Suren Keushkerian" userId="830e91205a3ce052" providerId="LiveId" clId="{FDF4D724-170E-44A8-8569-0633694E0464}" dt="2021-04-08T02:46:27.173" v="79" actId="1076"/>
          <ac:graphicFrameMkLst>
            <pc:docMk/>
            <pc:sldMk cId="26480016" sldId="475"/>
            <ac:graphicFrameMk id="20" creationId="{F652205D-122F-41CF-88FC-34118578DF31}"/>
          </ac:graphicFrameMkLst>
        </pc:graphicFrameChg>
        <pc:picChg chg="add del mod">
          <ac:chgData name="Suren Keushkerian" userId="830e91205a3ce052" providerId="LiveId" clId="{FDF4D724-170E-44A8-8569-0633694E0464}" dt="2021-04-08T02:43:23.297" v="41" actId="21"/>
          <ac:picMkLst>
            <pc:docMk/>
            <pc:sldMk cId="26480016" sldId="475"/>
            <ac:picMk id="12" creationId="{9FBF12D8-EFB8-4CE3-A5A8-58BE1E2A41F8}"/>
          </ac:picMkLst>
        </pc:picChg>
        <pc:picChg chg="del">
          <ac:chgData name="Suren Keushkerian" userId="830e91205a3ce052" providerId="LiveId" clId="{FDF4D724-170E-44A8-8569-0633694E0464}" dt="2021-04-08T02:42:16.670" v="22" actId="478"/>
          <ac:picMkLst>
            <pc:docMk/>
            <pc:sldMk cId="26480016" sldId="475"/>
            <ac:picMk id="18" creationId="{6B5C0369-C363-444B-8481-647C0B760CC4}"/>
          </ac:picMkLst>
        </pc:picChg>
      </pc:sldChg>
      <pc:sldChg chg="delSp modSp add del mod delAnim">
        <pc:chgData name="Suren Keushkerian" userId="830e91205a3ce052" providerId="LiveId" clId="{FDF4D724-170E-44A8-8569-0633694E0464}" dt="2021-04-08T02:46:30.887" v="80" actId="47"/>
        <pc:sldMkLst>
          <pc:docMk/>
          <pc:sldMk cId="1464557622" sldId="476"/>
        </pc:sldMkLst>
        <pc:spChg chg="mod">
          <ac:chgData name="Suren Keushkerian" userId="830e91205a3ce052" providerId="LiveId" clId="{FDF4D724-170E-44A8-8569-0633694E0464}" dt="2021-04-08T02:44:20.824" v="48" actId="21"/>
          <ac:spMkLst>
            <pc:docMk/>
            <pc:sldMk cId="1464557622" sldId="476"/>
            <ac:spMk id="2" creationId="{A2AFDA01-3EFF-4325-96E4-7B68224B56DB}"/>
          </ac:spMkLst>
        </pc:spChg>
        <pc:spChg chg="del">
          <ac:chgData name="Suren Keushkerian" userId="830e91205a3ce052" providerId="LiveId" clId="{FDF4D724-170E-44A8-8569-0633694E0464}" dt="2021-04-08T02:45:53.605" v="74" actId="21"/>
          <ac:spMkLst>
            <pc:docMk/>
            <pc:sldMk cId="1464557622" sldId="476"/>
            <ac:spMk id="4" creationId="{9E424583-CEC3-4041-BE80-765BF06CE1F5}"/>
          </ac:spMkLst>
        </pc:spChg>
        <pc:graphicFrameChg chg="del">
          <ac:chgData name="Suren Keushkerian" userId="830e91205a3ce052" providerId="LiveId" clId="{FDF4D724-170E-44A8-8569-0633694E0464}" dt="2021-04-08T02:45:44.258" v="71" actId="21"/>
          <ac:graphicFrameMkLst>
            <pc:docMk/>
            <pc:sldMk cId="1464557622" sldId="476"/>
            <ac:graphicFrameMk id="3" creationId="{D94A96D1-190C-4109-BE0B-4D1D0C9909FC}"/>
          </ac:graphicFrameMkLst>
        </pc:graphicFrameChg>
      </pc:sldChg>
      <pc:sldChg chg="addSp delSp modSp add mod delAnim modAnim">
        <pc:chgData name="Suren Keushkerian" userId="830e91205a3ce052" providerId="LiveId" clId="{FDF4D724-170E-44A8-8569-0633694E0464}" dt="2021-04-08T03:09:46.169" v="529" actId="790"/>
        <pc:sldMkLst>
          <pc:docMk/>
          <pc:sldMk cId="3734431958" sldId="476"/>
        </pc:sldMkLst>
        <pc:spChg chg="del">
          <ac:chgData name="Suren Keushkerian" userId="830e91205a3ce052" providerId="LiveId" clId="{FDF4D724-170E-44A8-8569-0633694E0464}" dt="2021-04-08T02:46:43.733" v="83" actId="478"/>
          <ac:spMkLst>
            <pc:docMk/>
            <pc:sldMk cId="3734431958" sldId="476"/>
            <ac:spMk id="11" creationId="{6C92CEBC-D51B-4809-B730-5F61FDFD78CB}"/>
          </ac:spMkLst>
        </pc:spChg>
        <pc:spChg chg="add mod">
          <ac:chgData name="Suren Keushkerian" userId="830e91205a3ce052" providerId="LiveId" clId="{FDF4D724-170E-44A8-8569-0633694E0464}" dt="2021-04-08T02:49:05.135" v="133" actId="20577"/>
          <ac:spMkLst>
            <pc:docMk/>
            <pc:sldMk cId="3734431958" sldId="476"/>
            <ac:spMk id="14" creationId="{2CF737F3-6AA9-4A1E-9278-BA00E5DB06D6}"/>
          </ac:spMkLst>
        </pc:spChg>
        <pc:spChg chg="del">
          <ac:chgData name="Suren Keushkerian" userId="830e91205a3ce052" providerId="LiveId" clId="{FDF4D724-170E-44A8-8569-0633694E0464}" dt="2021-04-08T02:46:40.700" v="82" actId="478"/>
          <ac:spMkLst>
            <pc:docMk/>
            <pc:sldMk cId="3734431958" sldId="476"/>
            <ac:spMk id="16" creationId="{6A9B2E2B-7884-4A0B-A45D-5BB30D3E3C09}"/>
          </ac:spMkLst>
        </pc:spChg>
        <pc:spChg chg="add mod">
          <ac:chgData name="Suren Keushkerian" userId="830e91205a3ce052" providerId="LiveId" clId="{FDF4D724-170E-44A8-8569-0633694E0464}" dt="2021-04-08T03:09:46.169" v="529" actId="790"/>
          <ac:spMkLst>
            <pc:docMk/>
            <pc:sldMk cId="3734431958" sldId="476"/>
            <ac:spMk id="18" creationId="{15D3D069-66D1-46D7-AB8B-3E92D05FE892}"/>
          </ac:spMkLst>
        </pc:spChg>
        <pc:spChg chg="del">
          <ac:chgData name="Suren Keushkerian" userId="830e91205a3ce052" providerId="LiveId" clId="{FDF4D724-170E-44A8-8569-0633694E0464}" dt="2021-04-08T02:46:40.700" v="82" actId="478"/>
          <ac:spMkLst>
            <pc:docMk/>
            <pc:sldMk cId="3734431958" sldId="476"/>
            <ac:spMk id="22" creationId="{2D8FFDC0-994B-422E-846A-9ACFD8563999}"/>
          </ac:spMkLst>
        </pc:spChg>
        <pc:graphicFrameChg chg="del">
          <ac:chgData name="Suren Keushkerian" userId="830e91205a3ce052" providerId="LiveId" clId="{FDF4D724-170E-44A8-8569-0633694E0464}" dt="2021-04-08T02:46:40.700" v="82" actId="478"/>
          <ac:graphicFrameMkLst>
            <pc:docMk/>
            <pc:sldMk cId="3734431958" sldId="476"/>
            <ac:graphicFrameMk id="20" creationId="{F652205D-122F-41CF-88FC-34118578DF31}"/>
          </ac:graphicFrameMkLst>
        </pc:graphicFrameChg>
        <pc:picChg chg="add mod">
          <ac:chgData name="Suren Keushkerian" userId="830e91205a3ce052" providerId="LiveId" clId="{FDF4D724-170E-44A8-8569-0633694E0464}" dt="2021-04-08T02:46:56.359" v="87"/>
          <ac:picMkLst>
            <pc:docMk/>
            <pc:sldMk cId="3734431958" sldId="476"/>
            <ac:picMk id="12" creationId="{6AC4B784-CD9E-4CAC-BA61-10029ECF066A}"/>
          </ac:picMkLst>
        </pc:picChg>
      </pc:sldChg>
      <pc:sldChg chg="addSp modSp add mod modAnim">
        <pc:chgData name="Suren Keushkerian" userId="830e91205a3ce052" providerId="LiveId" clId="{FDF4D724-170E-44A8-8569-0633694E0464}" dt="2021-04-08T03:10:16.251" v="534" actId="313"/>
        <pc:sldMkLst>
          <pc:docMk/>
          <pc:sldMk cId="596700991" sldId="477"/>
        </pc:sldMkLst>
        <pc:spChg chg="add mod">
          <ac:chgData name="Suren Keushkerian" userId="830e91205a3ce052" providerId="LiveId" clId="{FDF4D724-170E-44A8-8569-0633694E0464}" dt="2021-04-08T03:09:51.949" v="531" actId="313"/>
          <ac:spMkLst>
            <pc:docMk/>
            <pc:sldMk cId="596700991" sldId="477"/>
            <ac:spMk id="8" creationId="{D5253547-AE0C-42A7-9C5E-0CC35C82FF49}"/>
          </ac:spMkLst>
        </pc:spChg>
        <pc:spChg chg="add mod">
          <ac:chgData name="Suren Keushkerian" userId="830e91205a3ce052" providerId="LiveId" clId="{FDF4D724-170E-44A8-8569-0633694E0464}" dt="2021-04-08T03:10:16.251" v="534" actId="313"/>
          <ac:spMkLst>
            <pc:docMk/>
            <pc:sldMk cId="596700991" sldId="477"/>
            <ac:spMk id="10" creationId="{287355C5-6593-43E6-AA94-01205D8816AA}"/>
          </ac:spMkLst>
        </pc:spChg>
      </pc:sldChg>
      <pc:sldChg chg="addSp delSp modSp add del mod">
        <pc:chgData name="Suren Keushkerian" userId="830e91205a3ce052" providerId="LiveId" clId="{FDF4D724-170E-44A8-8569-0633694E0464}" dt="2021-04-08T03:04:39.173" v="494" actId="47"/>
        <pc:sldMkLst>
          <pc:docMk/>
          <pc:sldMk cId="885276600" sldId="478"/>
        </pc:sldMkLst>
        <pc:spChg chg="add del">
          <ac:chgData name="Suren Keushkerian" userId="830e91205a3ce052" providerId="LiveId" clId="{FDF4D724-170E-44A8-8569-0633694E0464}" dt="2021-04-08T02:54:25.477" v="201" actId="26606"/>
          <ac:spMkLst>
            <pc:docMk/>
            <pc:sldMk cId="885276600" sldId="478"/>
            <ac:spMk id="13" creationId="{2151139A-886F-4B97-8815-729AD3831BBD}"/>
          </ac:spMkLst>
        </pc:spChg>
        <pc:spChg chg="add del">
          <ac:chgData name="Suren Keushkerian" userId="830e91205a3ce052" providerId="LiveId" clId="{FDF4D724-170E-44A8-8569-0633694E0464}" dt="2021-04-08T02:54:25.477" v="201" actId="26606"/>
          <ac:spMkLst>
            <pc:docMk/>
            <pc:sldMk cId="885276600" sldId="478"/>
            <ac:spMk id="15" creationId="{AB5E08C4-8CDD-4623-A5B8-E998C6DEE3B7}"/>
          </ac:spMkLst>
        </pc:spChg>
        <pc:spChg chg="add del">
          <ac:chgData name="Suren Keushkerian" userId="830e91205a3ce052" providerId="LiveId" clId="{FDF4D724-170E-44A8-8569-0633694E0464}" dt="2021-04-08T02:54:25.477" v="201" actId="26606"/>
          <ac:spMkLst>
            <pc:docMk/>
            <pc:sldMk cId="885276600" sldId="478"/>
            <ac:spMk id="17" creationId="{AFFC87AC-C919-4FE5-BAC3-39509E001152}"/>
          </ac:spMkLst>
        </pc:spChg>
        <pc:spChg chg="add del">
          <ac:chgData name="Suren Keushkerian" userId="830e91205a3ce052" providerId="LiveId" clId="{FDF4D724-170E-44A8-8569-0633694E0464}" dt="2021-04-08T02:54:25.477" v="201" actId="26606"/>
          <ac:spMkLst>
            <pc:docMk/>
            <pc:sldMk cId="885276600" sldId="478"/>
            <ac:spMk id="19" creationId="{7D0659F6-0853-468D-B1B2-44FDBE98B80F}"/>
          </ac:spMkLst>
        </pc:spChg>
        <pc:spChg chg="add del">
          <ac:chgData name="Suren Keushkerian" userId="830e91205a3ce052" providerId="LiveId" clId="{FDF4D724-170E-44A8-8569-0633694E0464}" dt="2021-04-08T02:54:25.477" v="201" actId="26606"/>
          <ac:spMkLst>
            <pc:docMk/>
            <pc:sldMk cId="885276600" sldId="478"/>
            <ac:spMk id="21" creationId="{15F33878-D502-4FFA-8ACE-F2AECDB2A23F}"/>
          </ac:spMkLst>
        </pc:spChg>
        <pc:spChg chg="add del">
          <ac:chgData name="Suren Keushkerian" userId="830e91205a3ce052" providerId="LiveId" clId="{FDF4D724-170E-44A8-8569-0633694E0464}" dt="2021-04-08T02:54:25.477" v="201" actId="26606"/>
          <ac:spMkLst>
            <pc:docMk/>
            <pc:sldMk cId="885276600" sldId="478"/>
            <ac:spMk id="23" creationId="{977ACDD7-882D-4B81-A213-84C82B96B01E}"/>
          </ac:spMkLst>
        </pc:spChg>
        <pc:spChg chg="add del">
          <ac:chgData name="Suren Keushkerian" userId="830e91205a3ce052" providerId="LiveId" clId="{FDF4D724-170E-44A8-8569-0633694E0464}" dt="2021-04-08T02:54:25.477" v="201" actId="26606"/>
          <ac:spMkLst>
            <pc:docMk/>
            <pc:sldMk cId="885276600" sldId="478"/>
            <ac:spMk id="28" creationId="{AB8C311F-7253-4AED-9701-7FC0708C41C7}"/>
          </ac:spMkLst>
        </pc:spChg>
        <pc:spChg chg="add del">
          <ac:chgData name="Suren Keushkerian" userId="830e91205a3ce052" providerId="LiveId" clId="{FDF4D724-170E-44A8-8569-0633694E0464}" dt="2021-04-08T02:54:25.477" v="201" actId="26606"/>
          <ac:spMkLst>
            <pc:docMk/>
            <pc:sldMk cId="885276600" sldId="478"/>
            <ac:spMk id="30" creationId="{FD073016-B734-483B-8953-5BADEE145112}"/>
          </ac:spMkLst>
        </pc:spChg>
        <pc:spChg chg="add del">
          <ac:chgData name="Suren Keushkerian" userId="830e91205a3ce052" providerId="LiveId" clId="{FDF4D724-170E-44A8-8569-0633694E0464}" dt="2021-04-08T02:54:25.477" v="201" actId="26606"/>
          <ac:spMkLst>
            <pc:docMk/>
            <pc:sldMk cId="885276600" sldId="478"/>
            <ac:spMk id="32" creationId="{90A7EAB6-59D3-4325-8DE6-E0CA4009CE53}"/>
          </ac:spMkLst>
        </pc:spChg>
        <pc:spChg chg="add del">
          <ac:chgData name="Suren Keushkerian" userId="830e91205a3ce052" providerId="LiveId" clId="{FDF4D724-170E-44A8-8569-0633694E0464}" dt="2021-04-08T02:54:25.477" v="201" actId="26606"/>
          <ac:spMkLst>
            <pc:docMk/>
            <pc:sldMk cId="885276600" sldId="478"/>
            <ac:spMk id="34" creationId="{A8D57A06-A426-446D-B02C-A2DC6B62E45E}"/>
          </ac:spMkLst>
        </pc:spChg>
        <pc:picChg chg="add mod">
          <ac:chgData name="Suren Keushkerian" userId="830e91205a3ce052" providerId="LiveId" clId="{FDF4D724-170E-44A8-8569-0633694E0464}" dt="2021-04-08T02:54:59.986" v="208" actId="1076"/>
          <ac:picMkLst>
            <pc:docMk/>
            <pc:sldMk cId="885276600" sldId="478"/>
            <ac:picMk id="8" creationId="{53D94E97-0100-4C13-91BF-198247269A5D}"/>
          </ac:picMkLst>
        </pc:picChg>
        <pc:picChg chg="add mod">
          <ac:chgData name="Suren Keushkerian" userId="830e91205a3ce052" providerId="LiveId" clId="{FDF4D724-170E-44A8-8569-0633694E0464}" dt="2021-04-08T02:54:53.227" v="207"/>
          <ac:picMkLst>
            <pc:docMk/>
            <pc:sldMk cId="885276600" sldId="478"/>
            <ac:picMk id="14" creationId="{8CDB6E1C-F099-487E-841A-A9388BBA820D}"/>
          </ac:picMkLst>
        </pc:picChg>
      </pc:sldChg>
      <pc:sldChg chg="addSp delSp modSp add mod ord modAnim">
        <pc:chgData name="Suren Keushkerian" userId="830e91205a3ce052" providerId="LiveId" clId="{FDF4D724-170E-44A8-8569-0633694E0464}" dt="2021-04-08T03:12:03.445" v="608" actId="790"/>
        <pc:sldMkLst>
          <pc:docMk/>
          <pc:sldMk cId="3299130197" sldId="479"/>
        </pc:sldMkLst>
        <pc:spChg chg="add del mod">
          <ac:chgData name="Suren Keushkerian" userId="830e91205a3ce052" providerId="LiveId" clId="{FDF4D724-170E-44A8-8569-0633694E0464}" dt="2021-04-08T02:56:33.683" v="242" actId="478"/>
          <ac:spMkLst>
            <pc:docMk/>
            <pc:sldMk cId="3299130197" sldId="479"/>
            <ac:spMk id="12" creationId="{FA39E22C-684E-4961-99FF-A40A3F6C826B}"/>
          </ac:spMkLst>
        </pc:spChg>
        <pc:spChg chg="add del">
          <ac:chgData name="Suren Keushkerian" userId="830e91205a3ce052" providerId="LiveId" clId="{FDF4D724-170E-44A8-8569-0633694E0464}" dt="2021-04-08T02:56:37.357" v="244" actId="22"/>
          <ac:spMkLst>
            <pc:docMk/>
            <pc:sldMk cId="3299130197" sldId="479"/>
            <ac:spMk id="16" creationId="{52C99F92-43D5-41F5-8F65-3E42FDB434F9}"/>
          </ac:spMkLst>
        </pc:spChg>
        <pc:spChg chg="add mod">
          <ac:chgData name="Suren Keushkerian" userId="830e91205a3ce052" providerId="LiveId" clId="{FDF4D724-170E-44A8-8569-0633694E0464}" dt="2021-04-08T02:57:15.804" v="262" actId="14100"/>
          <ac:spMkLst>
            <pc:docMk/>
            <pc:sldMk cId="3299130197" sldId="479"/>
            <ac:spMk id="18" creationId="{B4DF89FE-DDDE-484B-A342-78C63F8B3BC5}"/>
          </ac:spMkLst>
        </pc:spChg>
        <pc:graphicFrameChg chg="add mod modGraphic">
          <ac:chgData name="Suren Keushkerian" userId="830e91205a3ce052" providerId="LiveId" clId="{FDF4D724-170E-44A8-8569-0633694E0464}" dt="2021-04-08T03:12:03.445" v="608" actId="790"/>
          <ac:graphicFrameMkLst>
            <pc:docMk/>
            <pc:sldMk cId="3299130197" sldId="479"/>
            <ac:graphicFrameMk id="10" creationId="{442CF054-B7DF-4EF9-95A1-6D810DE35828}"/>
          </ac:graphicFrameMkLst>
        </pc:graphicFrameChg>
        <pc:picChg chg="del">
          <ac:chgData name="Suren Keushkerian" userId="830e91205a3ce052" providerId="LiveId" clId="{FDF4D724-170E-44A8-8569-0633694E0464}" dt="2021-04-08T02:55:32.311" v="214" actId="478"/>
          <ac:picMkLst>
            <pc:docMk/>
            <pc:sldMk cId="3299130197" sldId="479"/>
            <ac:picMk id="8" creationId="{53D94E97-0100-4C13-91BF-198247269A5D}"/>
          </ac:picMkLst>
        </pc:picChg>
        <pc:picChg chg="del">
          <ac:chgData name="Suren Keushkerian" userId="830e91205a3ce052" providerId="LiveId" clId="{FDF4D724-170E-44A8-8569-0633694E0464}" dt="2021-04-08T02:55:31.625" v="213" actId="478"/>
          <ac:picMkLst>
            <pc:docMk/>
            <pc:sldMk cId="3299130197" sldId="479"/>
            <ac:picMk id="14" creationId="{8CDB6E1C-F099-487E-841A-A9388BBA820D}"/>
          </ac:picMkLst>
        </pc:picChg>
      </pc:sldChg>
      <pc:sldChg chg="addSp delSp modSp add mod">
        <pc:chgData name="Suren Keushkerian" userId="830e91205a3ce052" providerId="LiveId" clId="{FDF4D724-170E-44A8-8569-0633694E0464}" dt="2021-04-08T03:05:27.514" v="508" actId="1076"/>
        <pc:sldMkLst>
          <pc:docMk/>
          <pc:sldMk cId="2911939139" sldId="480"/>
        </pc:sldMkLst>
        <pc:picChg chg="mod">
          <ac:chgData name="Suren Keushkerian" userId="830e91205a3ce052" providerId="LiveId" clId="{FDF4D724-170E-44A8-8569-0633694E0464}" dt="2021-04-08T03:05:11.415" v="504" actId="1076"/>
          <ac:picMkLst>
            <pc:docMk/>
            <pc:sldMk cId="2911939139" sldId="480"/>
            <ac:picMk id="8" creationId="{53D94E97-0100-4C13-91BF-198247269A5D}"/>
          </ac:picMkLst>
        </pc:picChg>
        <pc:picChg chg="add mod">
          <ac:chgData name="Suren Keushkerian" userId="830e91205a3ce052" providerId="LiveId" clId="{FDF4D724-170E-44A8-8569-0633694E0464}" dt="2021-04-08T03:05:27.514" v="508" actId="1076"/>
          <ac:picMkLst>
            <pc:docMk/>
            <pc:sldMk cId="2911939139" sldId="480"/>
            <ac:picMk id="10" creationId="{4BACABC6-B2A8-41BB-90FE-D8EA4050AAB2}"/>
          </ac:picMkLst>
        </pc:picChg>
        <pc:picChg chg="del">
          <ac:chgData name="Suren Keushkerian" userId="830e91205a3ce052" providerId="LiveId" clId="{FDF4D724-170E-44A8-8569-0633694E0464}" dt="2021-04-08T03:04:54.570" v="498" actId="478"/>
          <ac:picMkLst>
            <pc:docMk/>
            <pc:sldMk cId="2911939139" sldId="480"/>
            <ac:picMk id="14" creationId="{8CDB6E1C-F099-487E-841A-A9388BBA820D}"/>
          </ac:picMkLst>
        </pc:picChg>
      </pc:sldChg>
      <pc:sldChg chg="addSp delSp modSp add mod">
        <pc:chgData name="Suren Keushkerian" userId="830e91205a3ce052" providerId="LiveId" clId="{FDF4D724-170E-44A8-8569-0633694E0464}" dt="2021-04-08T03:02:01.429" v="452"/>
        <pc:sldMkLst>
          <pc:docMk/>
          <pc:sldMk cId="917971583" sldId="481"/>
        </pc:sldMkLst>
        <pc:spChg chg="mod">
          <ac:chgData name="Suren Keushkerian" userId="830e91205a3ce052" providerId="LiveId" clId="{FDF4D724-170E-44A8-8569-0633694E0464}" dt="2021-04-08T03:01:52.416" v="450" actId="14100"/>
          <ac:spMkLst>
            <pc:docMk/>
            <pc:sldMk cId="917971583" sldId="481"/>
            <ac:spMk id="18" creationId="{B4DF89FE-DDDE-484B-A342-78C63F8B3BC5}"/>
          </ac:spMkLst>
        </pc:spChg>
        <pc:graphicFrameChg chg="add del">
          <ac:chgData name="Suren Keushkerian" userId="830e91205a3ce052" providerId="LiveId" clId="{FDF4D724-170E-44A8-8569-0633694E0464}" dt="2021-04-08T03:01:43.670" v="436" actId="478"/>
          <ac:graphicFrameMkLst>
            <pc:docMk/>
            <pc:sldMk cId="917971583" sldId="481"/>
            <ac:graphicFrameMk id="10" creationId="{442CF054-B7DF-4EF9-95A1-6D810DE35828}"/>
          </ac:graphicFrameMkLst>
        </pc:graphicFrameChg>
        <pc:picChg chg="add mod">
          <ac:chgData name="Suren Keushkerian" userId="830e91205a3ce052" providerId="LiveId" clId="{FDF4D724-170E-44A8-8569-0633694E0464}" dt="2021-04-08T03:02:01.429" v="452"/>
          <ac:picMkLst>
            <pc:docMk/>
            <pc:sldMk cId="917971583" sldId="481"/>
            <ac:picMk id="11" creationId="{6AA630F8-D6C0-433C-8FE5-9B5D7FD9B377}"/>
          </ac:picMkLst>
        </pc:picChg>
      </pc:sldChg>
      <pc:sldChg chg="addSp delSp modSp add del mod">
        <pc:chgData name="Suren Keushkerian" userId="830e91205a3ce052" providerId="LiveId" clId="{FDF4D724-170E-44A8-8569-0633694E0464}" dt="2021-04-08T03:12:08.577" v="610" actId="790"/>
        <pc:sldMkLst>
          <pc:docMk/>
          <pc:sldMk cId="1025698311" sldId="482"/>
        </pc:sldMkLst>
        <pc:spChg chg="mod">
          <ac:chgData name="Suren Keushkerian" userId="830e91205a3ce052" providerId="LiveId" clId="{FDF4D724-170E-44A8-8569-0633694E0464}" dt="2021-04-08T03:12:08.577" v="610" actId="790"/>
          <ac:spMkLst>
            <pc:docMk/>
            <pc:sldMk cId="1025698311" sldId="482"/>
            <ac:spMk id="18" creationId="{B4DF89FE-DDDE-484B-A342-78C63F8B3BC5}"/>
          </ac:spMkLst>
        </pc:spChg>
        <pc:picChg chg="add mod">
          <ac:chgData name="Suren Keushkerian" userId="830e91205a3ce052" providerId="LiveId" clId="{FDF4D724-170E-44A8-8569-0633694E0464}" dt="2021-04-08T03:03:54.625" v="489"/>
          <ac:picMkLst>
            <pc:docMk/>
            <pc:sldMk cId="1025698311" sldId="482"/>
            <ac:picMk id="10" creationId="{F4714809-4BF1-4A1C-AC0C-399E8236CFDD}"/>
          </ac:picMkLst>
        </pc:picChg>
        <pc:picChg chg="del mod">
          <ac:chgData name="Suren Keushkerian" userId="830e91205a3ce052" providerId="LiveId" clId="{FDF4D724-170E-44A8-8569-0633694E0464}" dt="2021-04-08T03:03:20.476" v="459" actId="478"/>
          <ac:picMkLst>
            <pc:docMk/>
            <pc:sldMk cId="1025698311" sldId="482"/>
            <ac:picMk id="11" creationId="{6AA630F8-D6C0-433C-8FE5-9B5D7FD9B377}"/>
          </ac:picMkLst>
        </pc:picChg>
        <pc:picChg chg="add mod">
          <ac:chgData name="Suren Keushkerian" userId="830e91205a3ce052" providerId="LiveId" clId="{FDF4D724-170E-44A8-8569-0633694E0464}" dt="2021-04-08T03:04:01.272" v="491"/>
          <ac:picMkLst>
            <pc:docMk/>
            <pc:sldMk cId="1025698311" sldId="482"/>
            <ac:picMk id="12" creationId="{C864EA99-A5EE-41BA-98E1-441C6AA8B77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6F394D-20A6-4561-9A2C-F610FB037133}" type="datetimeFigureOut">
              <a:rPr lang="en-US" smtClean="0"/>
              <a:t>4/19/2022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CAF9C-6726-4D39-B10A-83C245325BB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65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6AA762-D16F-4335-87EC-E9901F8666F1}" type="slidenum">
              <a:rPr lang="es-UY" smtClean="0"/>
              <a:t>1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9214161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6AA762-D16F-4335-87EC-E9901F8666F1}" type="slidenum">
              <a:rPr lang="es-UY" smtClean="0"/>
              <a:t>10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17300820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6AA762-D16F-4335-87EC-E9901F8666F1}" type="slidenum">
              <a:rPr lang="es-UY" smtClean="0"/>
              <a:t>11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4748986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6AA762-D16F-4335-87EC-E9901F8666F1}" type="slidenum">
              <a:rPr lang="es-UY" smtClean="0"/>
              <a:t>12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452026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6AA762-D16F-4335-87EC-E9901F8666F1}" type="slidenum">
              <a:rPr lang="es-UY" smtClean="0"/>
              <a:t>2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531141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6AA762-D16F-4335-87EC-E9901F8666F1}" type="slidenum">
              <a:rPr lang="es-UY" smtClean="0"/>
              <a:t>3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243194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6AA762-D16F-4335-87EC-E9901F8666F1}" type="slidenum">
              <a:rPr lang="es-UY" smtClean="0"/>
              <a:t>4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662034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6AA762-D16F-4335-87EC-E9901F8666F1}" type="slidenum">
              <a:rPr lang="es-UY" smtClean="0"/>
              <a:t>5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945113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6AA762-D16F-4335-87EC-E9901F8666F1}" type="slidenum">
              <a:rPr lang="es-UY" smtClean="0"/>
              <a:t>6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482074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6AA762-D16F-4335-87EC-E9901F8666F1}" type="slidenum">
              <a:rPr lang="es-UY" smtClean="0"/>
              <a:t>7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504322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6AA762-D16F-4335-87EC-E9901F8666F1}" type="slidenum">
              <a:rPr lang="es-UY" smtClean="0"/>
              <a:t>8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296837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6AA762-D16F-4335-87EC-E9901F8666F1}" type="slidenum">
              <a:rPr lang="es-UY" smtClean="0"/>
              <a:t>9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417800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625D-61EC-4F2B-95D0-DD9220B9AD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4A5F6B-5FAE-49B2-82B1-E32A9F204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7B296-C59E-4FF5-B8FB-0E3BF687A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EC668-A424-4E8E-8AB0-181DF9C3C2C6}" type="datetimeFigureOut">
              <a:rPr lang="en-US" smtClean="0"/>
              <a:t>4/19/2022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07E17-98A4-47F4-ABCD-713B06AF5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EC7C8-8848-4263-92FF-722ABA722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711C3-B224-4FFA-9CDA-B4016486ED2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19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BB4BE-81DD-4489-901C-8163837DD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52140-CF08-42F8-97D0-C35BE7E66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DA37C-AE82-47AC-922E-B80BAFD1F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EC668-A424-4E8E-8AB0-181DF9C3C2C6}" type="datetimeFigureOut">
              <a:rPr lang="en-US" smtClean="0"/>
              <a:t>4/19/2022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52AD4-42EA-4A09-A411-74872F3A6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F4553-0D21-415D-9393-42DFF4D1A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711C3-B224-4FFA-9CDA-B4016486ED2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254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612358-B649-4B30-8DA3-5317C48697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680EEE-45D2-4548-9B40-5F88B627F8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909F3-29BC-47D1-96A4-BAF7FCAA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EC668-A424-4E8E-8AB0-181DF9C3C2C6}" type="datetimeFigureOut">
              <a:rPr lang="en-US" smtClean="0"/>
              <a:t>4/19/2022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8FA7C-8028-4B84-B2EF-49775F8D3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BE79B-7DC0-443C-9CC5-1FDD8B5B4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711C3-B224-4FFA-9CDA-B4016486ED2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755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9360B-CDAD-4D19-8AA1-4498215EE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2BD38-1434-405D-BD84-9A9657FD4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7C1BF-8E36-4E9D-B2FA-0BC7C2A5B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EC668-A424-4E8E-8AB0-181DF9C3C2C6}" type="datetimeFigureOut">
              <a:rPr lang="en-US" smtClean="0"/>
              <a:t>4/19/2022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34EAB-C30B-433B-B160-A0FC96A89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3582B-B9AD-4831-9F26-AFF53BC1A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711C3-B224-4FFA-9CDA-B4016486ED2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8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02D54-9861-4A33-B83C-D17B1DE3A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2AB7E-334D-483D-B501-F96818A67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8B5C3-31E6-4F07-9115-B86DCF093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EC668-A424-4E8E-8AB0-181DF9C3C2C6}" type="datetimeFigureOut">
              <a:rPr lang="en-US" smtClean="0"/>
              <a:t>4/19/2022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1B321-0883-42F1-A6FC-DD500A1EA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6A647-E702-4F3C-A0C8-6CAF5E65C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711C3-B224-4FFA-9CDA-B4016486ED2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675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F6CB8-164F-4834-B7C4-79EE2E9E6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B0FF0-6550-46C6-A68D-2CBB076F5D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A56692-68E8-4E29-BD76-ECBF56F3B4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9E1ED-DFC9-4922-99CA-5606C0934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EC668-A424-4E8E-8AB0-181DF9C3C2C6}" type="datetimeFigureOut">
              <a:rPr lang="en-US" smtClean="0"/>
              <a:t>4/19/2022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8B5999-07CF-403A-99C7-65E401C96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A9258-93C3-463A-A52C-FAA91C41B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711C3-B224-4FFA-9CDA-B4016486ED2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706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29B32-B65E-43E0-B310-B129D8FFF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1C903-9179-4CF2-8421-A20777DF1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C49A41-141F-4329-885E-F6C216DB2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96A22A-AC31-447C-8BA0-E606724EDB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A35FDC-C174-4176-892A-75DF41179F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CBB839-A35E-4B68-A5E7-DEEC3B7B5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EC668-A424-4E8E-8AB0-181DF9C3C2C6}" type="datetimeFigureOut">
              <a:rPr lang="en-US" smtClean="0"/>
              <a:t>4/19/2022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A1CF5C-A95E-4DA8-992B-C709E15FE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FA4778-DF27-449C-9E31-74A613D8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711C3-B224-4FFA-9CDA-B4016486ED2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790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8CA92-0E00-4F8A-BDE0-DE04125D7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1390B8-998B-4399-86DF-D91AE34DF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EC668-A424-4E8E-8AB0-181DF9C3C2C6}" type="datetimeFigureOut">
              <a:rPr lang="en-US" smtClean="0"/>
              <a:t>4/19/2022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AB1A75-F5A8-4BA0-82B8-C79A8BF9F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BFE3B0-ADE2-44F0-A9F9-7D2C5BC45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711C3-B224-4FFA-9CDA-B4016486ED2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893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50E8E9-9170-4BAB-A2A4-D4F7D9B0A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EC668-A424-4E8E-8AB0-181DF9C3C2C6}" type="datetimeFigureOut">
              <a:rPr lang="en-US" smtClean="0"/>
              <a:t>4/19/2022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ED0222-C295-4D32-8624-8D6CCF8BE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E44171-3109-4F55-BD90-C4D70E24E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711C3-B224-4FFA-9CDA-B4016486ED2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245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A5044-6FC9-478F-A44A-DCC7A01AF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407EE-F9C3-46A4-8129-482722106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ECBD85-B1B9-4E19-848E-DDB5B7698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AD4C9E-D82F-45F1-B626-858523A9B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EC668-A424-4E8E-8AB0-181DF9C3C2C6}" type="datetimeFigureOut">
              <a:rPr lang="en-US" smtClean="0"/>
              <a:t>4/19/2022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EC902-5817-4CFC-9ECB-289261C20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D50CA1-E1F9-4017-BB31-C89EC43E4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711C3-B224-4FFA-9CDA-B4016486ED2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179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83643-ABFE-4325-8110-D78A95BE6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19697F-73D1-4421-88BE-38F6C57BA0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5D9C6-8DCA-43AD-AF99-ED480D26A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99AA6-AF20-4B85-96BC-1FF8A1765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EC668-A424-4E8E-8AB0-181DF9C3C2C6}" type="datetimeFigureOut">
              <a:rPr lang="en-US" smtClean="0"/>
              <a:t>4/19/2022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317D66-0F8F-43AC-B973-20E0BA32D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1B70AF-110E-47AB-B95F-9A88E0069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711C3-B224-4FFA-9CDA-B4016486ED2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94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B536E9-7AE9-4E87-9EBD-20F3E7779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D9FB7-46AE-446F-9F1D-26E0030BF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FBB28-723C-4F72-B19D-A543733306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EC668-A424-4E8E-8AB0-181DF9C3C2C6}" type="datetimeFigureOut">
              <a:rPr lang="en-US" smtClean="0"/>
              <a:t>4/19/2022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AFEC0-7178-4680-AB8C-92767E71FE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52864-6C6E-4BCC-BA18-D0F9C02207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711C3-B224-4FFA-9CDA-B4016486ED2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16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RTP_payload_format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-1500"/>
            <a:ext cx="12191998" cy="6858000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FC87AC-C919-4FE5-BAC3-39509E00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635" y="-1500"/>
            <a:ext cx="8119933" cy="6858001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0659F6-0853-468D-B1B2-44FDBE98B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9272" y="-3000"/>
            <a:ext cx="12201265" cy="6859501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24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8536" y="0"/>
            <a:ext cx="11718098" cy="6858000"/>
          </a:xfrm>
          <a:prstGeom prst="rect">
            <a:avLst/>
          </a:prstGeom>
          <a:gradFill>
            <a:gsLst>
              <a:gs pos="19000">
                <a:srgbClr val="000000">
                  <a:alpha val="62000"/>
                </a:srgbClr>
              </a:gs>
              <a:gs pos="100000">
                <a:schemeClr val="accent1">
                  <a:lumMod val="75000"/>
                  <a:alpha val="44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C3126C7-34C0-4B6C-8D5C-90750E5DBC36}"/>
              </a:ext>
            </a:extLst>
          </p:cNvPr>
          <p:cNvSpPr txBox="1"/>
          <p:nvPr/>
        </p:nvSpPr>
        <p:spPr>
          <a:xfrm>
            <a:off x="335816" y="322437"/>
            <a:ext cx="4289973" cy="8217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¿QUE ES SIP?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7ACDD7-882D-4B81-A213-84C82B96B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2888341"/>
            <a:ext cx="12203819" cy="396815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n 5">
            <a:extLst>
              <a:ext uri="{FF2B5EF4-FFF2-40B4-BE49-F238E27FC236}">
                <a16:creationId xmlns:a16="http://schemas.microsoft.com/office/drawing/2014/main" id="{0043CD73-C948-4B63-A694-EDD8F4B56F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993"/>
          <a:stretch/>
        </p:blipFill>
        <p:spPr>
          <a:xfrm>
            <a:off x="6820594" y="2063752"/>
            <a:ext cx="4420868" cy="272599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8E31703-684E-46D9-A27B-6D91EEB7F0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2045" r="16177" b="9941"/>
          <a:stretch/>
        </p:blipFill>
        <p:spPr>
          <a:xfrm>
            <a:off x="303241" y="2063752"/>
            <a:ext cx="4858203" cy="272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721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-1500"/>
            <a:ext cx="12191998" cy="6858000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FC87AC-C919-4FE5-BAC3-39509E00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635" y="-1500"/>
            <a:ext cx="8119933" cy="6858001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0659F6-0853-468D-B1B2-44FDBE98B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9272" y="-3000"/>
            <a:ext cx="12201265" cy="6859501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24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8536" y="0"/>
            <a:ext cx="11718098" cy="6858000"/>
          </a:xfrm>
          <a:prstGeom prst="rect">
            <a:avLst/>
          </a:prstGeom>
          <a:gradFill>
            <a:gsLst>
              <a:gs pos="19000">
                <a:srgbClr val="000000">
                  <a:alpha val="62000"/>
                </a:srgbClr>
              </a:gs>
              <a:gs pos="100000">
                <a:schemeClr val="accent1">
                  <a:lumMod val="75000"/>
                  <a:alpha val="44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7ACDD7-882D-4B81-A213-84C82B96B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2888341"/>
            <a:ext cx="12203819" cy="396815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ángulo 8">
            <a:extLst>
              <a:ext uri="{FF2B5EF4-FFF2-40B4-BE49-F238E27FC236}">
                <a16:creationId xmlns:a16="http://schemas.microsoft.com/office/drawing/2014/main" id="{B4DF89FE-DDDE-484B-A342-78C63F8B3BC5}"/>
              </a:ext>
            </a:extLst>
          </p:cNvPr>
          <p:cNvSpPr/>
          <p:nvPr/>
        </p:nvSpPr>
        <p:spPr>
          <a:xfrm>
            <a:off x="173594" y="128579"/>
            <a:ext cx="669337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AR" sz="5400" dirty="0">
                <a:solidFill>
                  <a:schemeClr val="bg1"/>
                </a:solidFill>
              </a:rPr>
              <a:t>Arquitectura</a:t>
            </a:r>
            <a:r>
              <a:rPr lang="en-US" sz="5400" dirty="0">
                <a:solidFill>
                  <a:schemeClr val="bg1"/>
                </a:solidFill>
              </a:rPr>
              <a:t> </a:t>
            </a:r>
            <a:r>
              <a:rPr lang="es-AR" sz="5400" dirty="0">
                <a:solidFill>
                  <a:schemeClr val="bg1"/>
                </a:solidFill>
              </a:rPr>
              <a:t>Paquete</a:t>
            </a:r>
            <a:endParaRPr lang="es-AR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F4714809-4BF1-4A1C-AC0C-399E8236C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1682070"/>
            <a:ext cx="5324475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hapter 1 Overview of Session Initiation Protocol (SIP) Application  Development (The SIP Servlet Tutorial)">
            <a:extLst>
              <a:ext uri="{FF2B5EF4-FFF2-40B4-BE49-F238E27FC236}">
                <a16:creationId xmlns:a16="http://schemas.microsoft.com/office/drawing/2014/main" id="{C864EA99-A5EE-41BA-98E1-441C6AA8B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892" y="1052331"/>
            <a:ext cx="3524250" cy="517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69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-1500"/>
            <a:ext cx="12191998" cy="6858000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FC87AC-C919-4FE5-BAC3-39509E00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635" y="-1500"/>
            <a:ext cx="8119933" cy="6858001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0659F6-0853-468D-B1B2-44FDBE98B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9272" y="-3000"/>
            <a:ext cx="12201265" cy="6859501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24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8536" y="0"/>
            <a:ext cx="11718098" cy="6858000"/>
          </a:xfrm>
          <a:prstGeom prst="rect">
            <a:avLst/>
          </a:prstGeom>
          <a:gradFill>
            <a:gsLst>
              <a:gs pos="19000">
                <a:srgbClr val="000000">
                  <a:alpha val="62000"/>
                </a:srgbClr>
              </a:gs>
              <a:gs pos="100000">
                <a:schemeClr val="accent1">
                  <a:lumMod val="75000"/>
                  <a:alpha val="44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7ACDD7-882D-4B81-A213-84C82B96B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2888341"/>
            <a:ext cx="12203819" cy="396815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D94E97-0100-4C13-91BF-198247269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47" y="113394"/>
            <a:ext cx="4894097" cy="40585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ACABC6-B2A8-41BB-90FE-D8EA4050AA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8659" y="3260983"/>
            <a:ext cx="8313334" cy="359551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1939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BA429B8-7DB5-4D8B-8B89-4F52D1A40F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86"/>
          <a:stretch/>
        </p:blipFill>
        <p:spPr>
          <a:xfrm>
            <a:off x="578578" y="1468474"/>
            <a:ext cx="10402931" cy="4828105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47B2A9-6EA4-465A-9830-83B2E81446B6}"/>
              </a:ext>
            </a:extLst>
          </p:cNvPr>
          <p:cNvSpPr txBox="1"/>
          <p:nvPr/>
        </p:nvSpPr>
        <p:spPr>
          <a:xfrm>
            <a:off x="2296391" y="394855"/>
            <a:ext cx="729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Y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SIP – SDP ( Session Description Protocol) Media Negotiation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2475EA-8D1C-4F4A-9E65-78A1504CA6B8}"/>
              </a:ext>
            </a:extLst>
          </p:cNvPr>
          <p:cNvSpPr/>
          <p:nvPr/>
        </p:nvSpPr>
        <p:spPr>
          <a:xfrm>
            <a:off x="1607189" y="704287"/>
            <a:ext cx="81787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UY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Early Offer   VS   Delay Offer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3E13F3-F04B-4302-B084-9E70EF140C99}"/>
              </a:ext>
            </a:extLst>
          </p:cNvPr>
          <p:cNvSpPr txBox="1"/>
          <p:nvPr/>
        </p:nvSpPr>
        <p:spPr>
          <a:xfrm>
            <a:off x="3511984" y="2698509"/>
            <a:ext cx="51680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o=  (Origen e identificador de sesión)</a:t>
            </a:r>
          </a:p>
          <a:p>
            <a:r>
              <a:rPr lang="es-UY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c=* (Información de conexión) </a:t>
            </a:r>
          </a:p>
          <a:p>
            <a:r>
              <a:rPr lang="es-UY" dirty="0">
                <a:solidFill>
                  <a:srgbClr val="0070C0"/>
                </a:solidFill>
                <a:latin typeface="Arial" panose="020B0604020202020204" pitchFamily="34" charset="0"/>
              </a:rPr>
              <a:t>m=  (Nombre de medio y dirección de transporte)</a:t>
            </a:r>
          </a:p>
          <a:p>
            <a:pPr algn="l"/>
            <a:r>
              <a:rPr lang="es-UY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a =* (zero or more session attribute lines)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F07291-3DC4-4C9C-AF53-273CF403688D}"/>
              </a:ext>
            </a:extLst>
          </p:cNvPr>
          <p:cNvSpPr txBox="1"/>
          <p:nvPr/>
        </p:nvSpPr>
        <p:spPr>
          <a:xfrm>
            <a:off x="565731" y="6174586"/>
            <a:ext cx="503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dirty="0">
                <a:hlinkClick r:id="rId4"/>
              </a:rPr>
              <a:t>https://en.wikipedia.org/wiki/RTP_payload_formats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561860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-1500"/>
            <a:ext cx="12191998" cy="6858000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FC87AC-C919-4FE5-BAC3-39509E00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635" y="-1500"/>
            <a:ext cx="8119933" cy="6858001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0659F6-0853-468D-B1B2-44FDBE98B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9272" y="-3000"/>
            <a:ext cx="12201265" cy="6859501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24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8536" y="0"/>
            <a:ext cx="11718098" cy="6858000"/>
          </a:xfrm>
          <a:prstGeom prst="rect">
            <a:avLst/>
          </a:prstGeom>
          <a:gradFill>
            <a:gsLst>
              <a:gs pos="19000">
                <a:srgbClr val="000000">
                  <a:alpha val="62000"/>
                </a:srgbClr>
              </a:gs>
              <a:gs pos="100000">
                <a:schemeClr val="accent1">
                  <a:lumMod val="75000"/>
                  <a:alpha val="44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7ACDD7-882D-4B81-A213-84C82B96B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2888341"/>
            <a:ext cx="12203819" cy="396815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ángulo 8">
            <a:extLst>
              <a:ext uri="{FF2B5EF4-FFF2-40B4-BE49-F238E27FC236}">
                <a16:creationId xmlns:a16="http://schemas.microsoft.com/office/drawing/2014/main" id="{6C92CEBC-D51B-4809-B730-5F61FDFD78CB}"/>
              </a:ext>
            </a:extLst>
          </p:cNvPr>
          <p:cNvSpPr/>
          <p:nvPr/>
        </p:nvSpPr>
        <p:spPr>
          <a:xfrm>
            <a:off x="2300915" y="532010"/>
            <a:ext cx="72285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SESION de Comunicación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A3DA1B-34C7-4852-B1A8-32B364B4380D}"/>
              </a:ext>
            </a:extLst>
          </p:cNvPr>
          <p:cNvSpPr txBox="1"/>
          <p:nvPr/>
        </p:nvSpPr>
        <p:spPr>
          <a:xfrm>
            <a:off x="2365230" y="1648620"/>
            <a:ext cx="68266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Usando </a:t>
            </a:r>
            <a:r>
              <a:rPr lang="es-E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dispositivos IP en una Red IP</a:t>
            </a:r>
            <a:endParaRPr lang="es-ES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8" name="Imagen 7">
            <a:extLst>
              <a:ext uri="{FF2B5EF4-FFF2-40B4-BE49-F238E27FC236}">
                <a16:creationId xmlns:a16="http://schemas.microsoft.com/office/drawing/2014/main" id="{6B5C0369-C363-444B-8481-647C0B760C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59" r="937" b="8945"/>
          <a:stretch/>
        </p:blipFill>
        <p:spPr>
          <a:xfrm>
            <a:off x="1213006" y="2886841"/>
            <a:ext cx="9977224" cy="247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197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2" descr="An Introduction to SIP Protocol: Definition, Features, &amp; More">
            <a:extLst>
              <a:ext uri="{FF2B5EF4-FFF2-40B4-BE49-F238E27FC236}">
                <a16:creationId xmlns:a16="http://schemas.microsoft.com/office/drawing/2014/main" id="{82CFB0C0-5DAA-4A27-9A35-12A5EAED1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87554" y="434824"/>
            <a:ext cx="5816891" cy="5747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181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-1500"/>
            <a:ext cx="12191998" cy="6858000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FC87AC-C919-4FE5-BAC3-39509E00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635" y="-1500"/>
            <a:ext cx="8119933" cy="6858001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0659F6-0853-468D-B1B2-44FDBE98B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9272" y="-3000"/>
            <a:ext cx="12201265" cy="6859501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24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8536" y="0"/>
            <a:ext cx="11718098" cy="6858000"/>
          </a:xfrm>
          <a:prstGeom prst="rect">
            <a:avLst/>
          </a:prstGeom>
          <a:gradFill>
            <a:gsLst>
              <a:gs pos="19000">
                <a:srgbClr val="000000">
                  <a:alpha val="62000"/>
                </a:srgbClr>
              </a:gs>
              <a:gs pos="100000">
                <a:schemeClr val="accent1">
                  <a:lumMod val="75000"/>
                  <a:alpha val="44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7ACDD7-882D-4B81-A213-84C82B96B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2888341"/>
            <a:ext cx="12203819" cy="396815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ángulo 8">
            <a:extLst>
              <a:ext uri="{FF2B5EF4-FFF2-40B4-BE49-F238E27FC236}">
                <a16:creationId xmlns:a16="http://schemas.microsoft.com/office/drawing/2014/main" id="{6C92CEBC-D51B-4809-B730-5F61FDFD78CB}"/>
              </a:ext>
            </a:extLst>
          </p:cNvPr>
          <p:cNvSpPr/>
          <p:nvPr/>
        </p:nvSpPr>
        <p:spPr>
          <a:xfrm>
            <a:off x="568041" y="119024"/>
            <a:ext cx="522315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DOS SUPUESTOS:</a:t>
            </a:r>
            <a:endParaRPr lang="es-E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9B2E2B-7884-4A0B-A45D-5BB30D3E3C09}"/>
              </a:ext>
            </a:extLst>
          </p:cNvPr>
          <p:cNvSpPr txBox="1"/>
          <p:nvPr/>
        </p:nvSpPr>
        <p:spPr>
          <a:xfrm>
            <a:off x="406676" y="1226683"/>
            <a:ext cx="5689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Ambas </a:t>
            </a:r>
            <a:r>
              <a:rPr lang="es-UY" dirty="0">
                <a:solidFill>
                  <a:schemeClr val="bg1"/>
                </a:solidFill>
              </a:rPr>
              <a:t>partes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s-AR" dirty="0">
                <a:solidFill>
                  <a:schemeClr val="bg1"/>
                </a:solidFill>
              </a:rPr>
              <a:t>conocen</a:t>
            </a:r>
            <a:r>
              <a:rPr lang="en-US" dirty="0">
                <a:solidFill>
                  <a:schemeClr val="bg1"/>
                </a:solidFill>
              </a:rPr>
              <a:t> la </a:t>
            </a:r>
            <a:r>
              <a:rPr lang="es-AR" dirty="0">
                <a:solidFill>
                  <a:schemeClr val="bg1"/>
                </a:solidFill>
              </a:rPr>
              <a:t>ubicación</a:t>
            </a:r>
            <a:r>
              <a:rPr lang="en-US" dirty="0">
                <a:solidFill>
                  <a:schemeClr val="bg1"/>
                </a:solidFill>
              </a:rPr>
              <a:t> del </a:t>
            </a:r>
            <a:r>
              <a:rPr lang="es-AR" dirty="0">
                <a:solidFill>
                  <a:schemeClr val="bg1"/>
                </a:solidFill>
              </a:rPr>
              <a:t>otro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s-AR" dirty="0">
                <a:solidFill>
                  <a:srgbClr val="00B050"/>
                </a:solidFill>
              </a:rPr>
              <a:t>Adddress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Ambas </a:t>
            </a:r>
            <a:r>
              <a:rPr lang="es-AR" dirty="0">
                <a:solidFill>
                  <a:schemeClr val="bg1"/>
                </a:solidFill>
              </a:rPr>
              <a:t>partes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s-AR" dirty="0">
                <a:solidFill>
                  <a:schemeClr val="bg1"/>
                </a:solidFill>
              </a:rPr>
              <a:t>usan</a:t>
            </a:r>
            <a:r>
              <a:rPr lang="en-US" dirty="0">
                <a:solidFill>
                  <a:schemeClr val="bg1"/>
                </a:solidFill>
              </a:rPr>
              <a:t> el </a:t>
            </a:r>
            <a:r>
              <a:rPr lang="es-AR" dirty="0">
                <a:solidFill>
                  <a:schemeClr val="bg1"/>
                </a:solidFill>
              </a:rPr>
              <a:t>mismo</a:t>
            </a:r>
            <a:r>
              <a:rPr lang="en-US" dirty="0">
                <a:solidFill>
                  <a:schemeClr val="bg1"/>
                </a:solidFill>
              </a:rPr>
              <a:t> codec: </a:t>
            </a:r>
            <a:r>
              <a:rPr lang="en-US" dirty="0">
                <a:solidFill>
                  <a:srgbClr val="00B050"/>
                </a:solidFill>
              </a:rPr>
              <a:t>CODEC</a:t>
            </a:r>
            <a:endParaRPr lang="es-UY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0" name="3D Model 6" descr="Question Mark">
                <a:extLst>
                  <a:ext uri="{FF2B5EF4-FFF2-40B4-BE49-F238E27FC236}">
                    <a16:creationId xmlns:a16="http://schemas.microsoft.com/office/drawing/2014/main" id="{F652205D-122F-41CF-88FC-34118578DF3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3461686"/>
                  </p:ext>
                </p:extLst>
              </p:nvPr>
            </p:nvGraphicFramePr>
            <p:xfrm>
              <a:off x="1407039" y="2356705"/>
              <a:ext cx="2425131" cy="3452247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2425131" cy="3452247"/>
                    </a:xfrm>
                    <a:prstGeom prst="rect">
                      <a:avLst/>
                    </a:prstGeom>
                  </am3d:spPr>
                  <am3d:camera>
                    <am3d:pos x="0" y="0" z="5861527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675758" d="1000000"/>
                    <am3d:preTrans dx="-721111" dy="-18000000" dz="8896"/>
                    <am3d:scale>
                      <am3d:sx n="1000000" d="1000000"/>
                      <am3d:sy n="1000000" d="1000000"/>
                      <am3d:sz n="1000000" d="1000000"/>
                    </am3d:scale>
                    <am3d:rot ax="403965" ay="1650602" az="187271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421307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0" name="3D Model 6" descr="Question Mark">
                <a:extLst>
                  <a:ext uri="{FF2B5EF4-FFF2-40B4-BE49-F238E27FC236}">
                    <a16:creationId xmlns:a16="http://schemas.microsoft.com/office/drawing/2014/main" id="{F652205D-122F-41CF-88FC-34118578DF3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07039" y="2356705"/>
                <a:ext cx="2425131" cy="3452247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CuadroTexto 3">
            <a:extLst>
              <a:ext uri="{FF2B5EF4-FFF2-40B4-BE49-F238E27FC236}">
                <a16:creationId xmlns:a16="http://schemas.microsoft.com/office/drawing/2014/main" id="{2D8FFDC0-994B-422E-846A-9ACFD8563999}"/>
              </a:ext>
            </a:extLst>
          </p:cNvPr>
          <p:cNvSpPr txBox="1"/>
          <p:nvPr/>
        </p:nvSpPr>
        <p:spPr>
          <a:xfrm>
            <a:off x="4760672" y="3621164"/>
            <a:ext cx="52598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¿</a:t>
            </a:r>
            <a:r>
              <a:rPr lang="es-AR" dirty="0">
                <a:solidFill>
                  <a:schemeClr val="bg1"/>
                </a:solidFill>
              </a:rPr>
              <a:t>Cómo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s-AR" dirty="0">
                <a:solidFill>
                  <a:schemeClr val="bg1"/>
                </a:solidFill>
              </a:rPr>
              <a:t>localizar</a:t>
            </a:r>
            <a:r>
              <a:rPr lang="en-US" dirty="0">
                <a:solidFill>
                  <a:schemeClr val="bg1"/>
                </a:solidFill>
              </a:rPr>
              <a:t> la </a:t>
            </a:r>
            <a:r>
              <a:rPr lang="es-UY" dirty="0">
                <a:solidFill>
                  <a:schemeClr val="bg1"/>
                </a:solidFill>
              </a:rPr>
              <a:t>dirección</a:t>
            </a:r>
            <a:r>
              <a:rPr lang="en-US" dirty="0">
                <a:solidFill>
                  <a:schemeClr val="bg1"/>
                </a:solidFill>
              </a:rPr>
              <a:t> IP del </a:t>
            </a:r>
            <a:r>
              <a:rPr lang="es-AR" dirty="0">
                <a:solidFill>
                  <a:schemeClr val="bg1"/>
                </a:solidFill>
              </a:rPr>
              <a:t>otro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s-AR" dirty="0">
                <a:solidFill>
                  <a:schemeClr val="bg1"/>
                </a:solidFill>
              </a:rPr>
              <a:t>usuario</a:t>
            </a:r>
            <a:r>
              <a:rPr lang="en-US" dirty="0">
                <a:solidFill>
                  <a:schemeClr val="bg1"/>
                </a:solidFill>
              </a:rPr>
              <a:t>?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UY" dirty="0">
                <a:solidFill>
                  <a:schemeClr val="bg1"/>
                </a:solidFill>
              </a:rPr>
              <a:t>¿Cómo decidir que codec usar?</a:t>
            </a:r>
          </a:p>
        </p:txBody>
      </p:sp>
    </p:spTree>
    <p:extLst>
      <p:ext uri="{BB962C8B-B14F-4D97-AF65-F5344CB8AC3E}">
        <p14:creationId xmlns:p14="http://schemas.microsoft.com/office/powerpoint/2010/main" val="26480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9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sum">
                                        <p:cTn id="1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3d.object.rotation.y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120">
                                          <p:val>
                                            <p:fltVal val="-0.0012"/>
                                          </p:val>
                                        </p:tav>
                                        <p:tav tm="2250">
                                          <p:val>
                                            <p:fltVal val="-0.0098"/>
                                          </p:val>
                                        </p:tav>
                                        <p:tav tm="3370">
                                          <p:val>
                                            <p:fltVal val="-0.033"/>
                                          </p:val>
                                        </p:tav>
                                        <p:tav tm="4490">
                                          <p:val>
                                            <p:fltVal val="-0.0789"/>
                                          </p:val>
                                        </p:tav>
                                        <p:tav tm="5620">
                                          <p:val>
                                            <p:fltVal val="-0.1548"/>
                                          </p:val>
                                        </p:tav>
                                        <p:tav tm="6740">
                                          <p:val>
                                            <p:fltVal val="-0.267"/>
                                          </p:val>
                                        </p:tav>
                                        <p:tav tm="7870">
                                          <p:val>
                                            <p:fltVal val="-0.4235"/>
                                          </p:val>
                                        </p:tav>
                                        <p:tav tm="8990">
                                          <p:val>
                                            <p:fltVal val="-0.6337"/>
                                          </p:val>
                                        </p:tav>
                                        <p:tav tm="10110">
                                          <p:val>
                                            <p:fltVal val="-0.9013"/>
                                          </p:val>
                                        </p:tav>
                                        <p:tav tm="11240">
                                          <p:val>
                                            <p:fltVal val="-1.2353"/>
                                          </p:val>
                                        </p:tav>
                                        <p:tav tm="12360">
                                          <p:val>
                                            <p:fltVal val="-1.647"/>
                                          </p:val>
                                        </p:tav>
                                        <p:tav tm="13480">
                                          <p:val>
                                            <p:fltVal val="-2.0869"/>
                                          </p:val>
                                        </p:tav>
                                        <p:tav tm="14610">
                                          <p:val>
                                            <p:fltVal val="-2.4538"/>
                                          </p:val>
                                        </p:tav>
                                        <p:tav tm="15730">
                                          <p:val>
                                            <p:fltVal val="-2.7534"/>
                                          </p:val>
                                        </p:tav>
                                        <p:tav tm="16850">
                                          <p:val>
                                            <p:fltVal val="-2.9876"/>
                                          </p:val>
                                        </p:tav>
                                        <p:tav tm="17980">
                                          <p:val>
                                            <p:fltVal val="-3.1669"/>
                                          </p:val>
                                        </p:tav>
                                        <p:tav tm="19100">
                                          <p:val>
                                            <p:fltVal val="-3.2996"/>
                                          </p:val>
                                        </p:tav>
                                        <p:tav tm="20220">
                                          <p:val>
                                            <p:fltVal val="-3.3906"/>
                                          </p:val>
                                        </p:tav>
                                        <p:tav tm="21350">
                                          <p:val>
                                            <p:fltVal val="-3.4488"/>
                                          </p:val>
                                        </p:tav>
                                        <p:tav tm="22470">
                                          <p:val>
                                            <p:fltVal val="-3.4815"/>
                                          </p:val>
                                        </p:tav>
                                        <p:tav tm="23600">
                                          <p:val>
                                            <p:fltVal val="-3.4961"/>
                                          </p:val>
                                        </p:tav>
                                        <p:tav tm="24720">
                                          <p:val>
                                            <p:fltVal val="-3.4998"/>
                                          </p:val>
                                        </p:tav>
                                        <p:tav tm="25840">
                                          <p:val>
                                            <p:fltVal val="-3.0301"/>
                                          </p:val>
                                        </p:tav>
                                        <p:tav tm="26970">
                                          <p:val>
                                            <p:fltVal val="-0.9661"/>
                                          </p:val>
                                        </p:tav>
                                        <p:tav tm="28090">
                                          <p:val>
                                            <p:fltVal val="2.1525"/>
                                          </p:val>
                                        </p:tav>
                                        <p:tav tm="29210">
                                          <p:val>
                                            <p:fltVal val="6.1215"/>
                                          </p:val>
                                        </p:tav>
                                        <p:tav tm="30340">
                                          <p:val>
                                            <p:fltVal val="10.8322"/>
                                          </p:val>
                                        </p:tav>
                                        <p:tav tm="31460">
                                          <p:val>
                                            <p:fltVal val="16.2132"/>
                                          </p:val>
                                        </p:tav>
                                        <p:tav tm="32580">
                                          <p:val>
                                            <p:fltVal val="22.2128"/>
                                          </p:val>
                                        </p:tav>
                                        <p:tav tm="33710">
                                          <p:val>
                                            <p:fltVal val="28.7297"/>
                                          </p:val>
                                        </p:tav>
                                        <p:tav tm="34830">
                                          <p:val>
                                            <p:fltVal val="35.8493"/>
                                          </p:val>
                                        </p:tav>
                                        <p:tav tm="35960">
                                          <p:val>
                                            <p:fltVal val="43.4888"/>
                                          </p:val>
                                        </p:tav>
                                        <p:tav tm="37080">
                                          <p:val>
                                            <p:fltVal val="51.6257"/>
                                          </p:val>
                                        </p:tav>
                                        <p:tav tm="38200">
                                          <p:val>
                                            <p:fltVal val="60.2402"/>
                                          </p:val>
                                        </p:tav>
                                        <p:tav tm="39330">
                                          <p:val>
                                            <p:fltVal val="69.3155"/>
                                          </p:val>
                                        </p:tav>
                                        <p:tav tm="40450">
                                          <p:val>
                                            <p:fltVal val="78.8364"/>
                                          </p:val>
                                        </p:tav>
                                        <p:tav tm="41570">
                                          <p:val>
                                            <p:fltVal val="88.6987"/>
                                          </p:val>
                                        </p:tav>
                                        <p:tav tm="42700">
                                          <p:val>
                                            <p:fltVal val="99.0679"/>
                                          </p:val>
                                        </p:tav>
                                        <p:tav tm="43820">
                                          <p:val>
                                            <p:fltVal val="109.8461"/>
                                          </p:val>
                                        </p:tav>
                                        <p:tav tm="44940">
                                          <p:val>
                                            <p:fltVal val="121.0232"/>
                                          </p:val>
                                        </p:tav>
                                        <p:tav tm="46070">
                                          <p:val>
                                            <p:fltVal val="132.5899"/>
                                          </p:val>
                                        </p:tav>
                                        <p:tav tm="47190">
                                          <p:val>
                                            <p:fltVal val="144.5376"/>
                                          </p:val>
                                        </p:tav>
                                        <p:tav tm="48310">
                                          <p:val>
                                            <p:fltVal val="156.85851"/>
                                          </p:val>
                                        </p:tav>
                                        <p:tav tm="49440">
                                          <p:val>
                                            <p:fltVal val="169.43021"/>
                                          </p:val>
                                        </p:tav>
                                        <p:tav tm="50560">
                                          <p:val>
                                            <p:fltVal val="182.34309"/>
                                          </p:val>
                                        </p:tav>
                                        <p:tav tm="51690">
                                          <p:val>
                                            <p:fltVal val="195.1411"/>
                                          </p:val>
                                        </p:tav>
                                        <p:tav tm="52810">
                                          <p:val>
                                            <p:fltVal val="207.6945"/>
                                          </p:val>
                                        </p:tav>
                                        <p:tav tm="53930">
                                          <p:val>
                                            <p:fltVal val="219.77251"/>
                                          </p:val>
                                        </p:tav>
                                        <p:tav tm="55060">
                                          <p:val>
                                            <p:fltVal val="231.4814"/>
                                          </p:val>
                                        </p:tav>
                                        <p:tav tm="56180">
                                          <p:val>
                                            <p:fltVal val="242.91341"/>
                                          </p:val>
                                        </p:tav>
                                        <p:tav tm="57300">
                                          <p:val>
                                            <p:fltVal val="253.8558"/>
                                          </p:val>
                                        </p:tav>
                                        <p:tav tm="58430">
                                          <p:val>
                                            <p:fltVal val="264.40329"/>
                                          </p:val>
                                        </p:tav>
                                        <p:tav tm="59550">
                                          <p:val>
                                            <p:fltVal val="274.63501"/>
                                          </p:val>
                                        </p:tav>
                                        <p:tav tm="60670">
                                          <p:val>
                                            <p:fltVal val="284.35721"/>
                                          </p:val>
                                        </p:tav>
                                        <p:tav tm="61800">
                                          <p:val>
                                            <p:fltVal val="293.6507"/>
                                          </p:val>
                                        </p:tav>
                                        <p:tav tm="62920">
                                          <p:val>
                                            <p:fltVal val="302.57959"/>
                                          </p:val>
                                        </p:tav>
                                        <p:tav tm="64040">
                                          <p:val>
                                            <p:fltVal val="310.96921"/>
                                          </p:val>
                                        </p:tav>
                                        <p:tav tm="65170">
                                          <p:val>
                                            <p:fltVal val="318.88379"/>
                                          </p:val>
                                        </p:tav>
                                        <p:tav tm="66290">
                                          <p:val>
                                            <p:fltVal val="326.36801"/>
                                          </p:val>
                                        </p:tav>
                                        <p:tav tm="67420">
                                          <p:val>
                                            <p:fltVal val="333.26511"/>
                                          </p:val>
                                        </p:tav>
                                        <p:tav tm="68540">
                                          <p:val>
                                            <p:fltVal val="339.6712"/>
                                          </p:val>
                                        </p:tav>
                                        <p:tav tm="69660">
                                          <p:val>
                                            <p:fltVal val="345.43851"/>
                                          </p:val>
                                        </p:tav>
                                        <p:tav tm="70790">
                                          <p:val>
                                            <p:fltVal val="350.58469"/>
                                          </p:val>
                                        </p:tav>
                                        <p:tav tm="71910">
                                          <p:val>
                                            <p:fltVal val="355.09189"/>
                                          </p:val>
                                        </p:tav>
                                        <p:tav tm="73030">
                                          <p:val>
                                            <p:fltVal val="358.80179"/>
                                          </p:val>
                                        </p:tav>
                                        <p:tav tm="74160">
                                          <p:val>
                                            <p:fltVal val="361.63531"/>
                                          </p:val>
                                        </p:tav>
                                        <p:tav tm="75280">
                                          <p:val>
                                            <p:fltVal val="363.345"/>
                                          </p:val>
                                        </p:tav>
                                        <p:tav tm="76400">
                                          <p:val>
                                            <p:fltVal val="363.4978"/>
                                          </p:val>
                                        </p:tav>
                                        <p:tav tm="77530">
                                          <p:val>
                                            <p:fltVal val="363.47061"/>
                                          </p:val>
                                        </p:tav>
                                        <p:tav tm="78650">
                                          <p:val>
                                            <p:fltVal val="363.38339"/>
                                          </p:val>
                                        </p:tav>
                                        <p:tav tm="79780">
                                          <p:val>
                                            <p:fltVal val="363.20349"/>
                                          </p:val>
                                        </p:tav>
                                        <p:tav tm="80900">
                                          <p:val>
                                            <p:fltVal val="362.8963"/>
                                          </p:val>
                                        </p:tav>
                                        <p:tav tm="82020">
                                          <p:val>
                                            <p:fltVal val="362.4227"/>
                                          </p:val>
                                        </p:tav>
                                        <p:tav tm="83150">
                                          <p:val>
                                            <p:fltVal val="361.7569"/>
                                          </p:val>
                                        </p:tav>
                                        <p:tav tm="84270">
                                          <p:val>
                                            <p:fltVal val="361.0874"/>
                                          </p:val>
                                        </p:tav>
                                        <p:tav tm="85390">
                                          <p:val>
                                            <p:fltVal val="360.6105"/>
                                          </p:val>
                                        </p:tav>
                                        <p:tav tm="86520">
                                          <p:val>
                                            <p:fltVal val="360.30069"/>
                                          </p:val>
                                        </p:tav>
                                        <p:tav tm="87640">
                                          <p:val>
                                            <p:fltVal val="360.1188"/>
                                          </p:val>
                                        </p:tav>
                                        <p:tav tm="88760">
                                          <p:val>
                                            <p:fltVal val="360.03021"/>
                                          </p:val>
                                        </p:tav>
                                        <p:tav tm="89890">
                                          <p:val>
                                            <p:fltVal val="360.00229"/>
                                          </p:val>
                                        </p:tav>
                                        <p:tav tm="91010">
                                          <p:val>
                                            <p:fltVal val="360"/>
                                          </p:val>
                                        </p:tav>
                                        <p:tav tm="92130">
                                          <p:val>
                                            <p:fltVal val="360"/>
                                          </p:val>
                                        </p:tav>
                                        <p:tav tm="93260">
                                          <p:val>
                                            <p:fltVal val="360"/>
                                          </p:val>
                                        </p:tav>
                                        <p:tav tm="94380">
                                          <p:val>
                                            <p:fltVal val="360"/>
                                          </p:val>
                                        </p:tav>
                                        <p:tav tm="95510">
                                          <p:val>
                                            <p:fltVal val="360"/>
                                          </p:val>
                                        </p:tav>
                                        <p:tav tm="96630">
                                          <p:val>
                                            <p:fltVal val="360"/>
                                          </p:val>
                                        </p:tav>
                                        <p:tav tm="97750">
                                          <p:val>
                                            <p:fltVal val="360"/>
                                          </p:val>
                                        </p:tav>
                                        <p:tav tm="9888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sum">
                                        <p:cTn id="1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3d.object.translation.y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120">
                                          <p:val>
                                            <p:fltVal val="0"/>
                                          </p:val>
                                        </p:tav>
                                        <p:tav tm="2250">
                                          <p:val>
                                            <p:fltVal val="-10E-5"/>
                                          </p:val>
                                        </p:tav>
                                        <p:tav tm="3370">
                                          <p:val>
                                            <p:fltVal val="-0.0004"/>
                                          </p:val>
                                        </p:tav>
                                        <p:tav tm="4490">
                                          <p:val>
                                            <p:fltVal val="-0.0011"/>
                                          </p:val>
                                        </p:tav>
                                        <p:tav tm="5620">
                                          <p:val>
                                            <p:fltVal val="-0.0021"/>
                                          </p:val>
                                        </p:tav>
                                        <p:tav tm="6740">
                                          <p:val>
                                            <p:fltVal val="-0.0037"/>
                                          </p:val>
                                        </p:tav>
                                        <p:tav tm="7870">
                                          <p:val>
                                            <p:fltVal val="-0.0059"/>
                                          </p:val>
                                        </p:tav>
                                        <p:tav tm="8990">
                                          <p:val>
                                            <p:fltVal val="-0.0088"/>
                                          </p:val>
                                        </p:tav>
                                        <p:tav tm="10110">
                                          <p:val>
                                            <p:fltVal val="-0.0125"/>
                                          </p:val>
                                        </p:tav>
                                        <p:tav tm="11240">
                                          <p:val>
                                            <p:fltVal val="-0.0162"/>
                                          </p:val>
                                        </p:tav>
                                        <p:tav tm="12360">
                                          <p:val>
                                            <p:fltVal val="-0.0191"/>
                                          </p:val>
                                        </p:tav>
                                        <p:tav tm="13480">
                                          <p:val>
                                            <p:fltVal val="-0.0213"/>
                                          </p:val>
                                        </p:tav>
                                        <p:tav tm="14610">
                                          <p:val>
                                            <p:fltVal val="-0.0228"/>
                                          </p:val>
                                        </p:tav>
                                        <p:tav tm="15730">
                                          <p:val>
                                            <p:fltVal val="-0.0239"/>
                                          </p:val>
                                        </p:tav>
                                        <p:tav tm="16850">
                                          <p:val>
                                            <p:fltVal val="-0.0245"/>
                                          </p:val>
                                        </p:tav>
                                        <p:tav tm="17980">
                                          <p:val>
                                            <p:fltVal val="-0.0248"/>
                                          </p:val>
                                        </p:tav>
                                        <p:tav tm="19100">
                                          <p:val>
                                            <p:fltVal val="-0.0249"/>
                                          </p:val>
                                        </p:tav>
                                        <p:tav tm="20220">
                                          <p:val>
                                            <p:fltVal val="-0.0249"/>
                                          </p:val>
                                        </p:tav>
                                        <p:tav tm="21350">
                                          <p:val>
                                            <p:fltVal val="-0.0248"/>
                                          </p:val>
                                        </p:tav>
                                        <p:tav tm="22470">
                                          <p:val>
                                            <p:fltVal val="-0.0241"/>
                                          </p:val>
                                        </p:tav>
                                        <p:tav tm="23600">
                                          <p:val>
                                            <p:fltVal val="-0.022"/>
                                          </p:val>
                                        </p:tav>
                                        <p:tav tm="24720">
                                          <p:val>
                                            <p:fltVal val="-0.0179"/>
                                          </p:val>
                                        </p:tav>
                                        <p:tav tm="25840">
                                          <p:val>
                                            <p:fltVal val="-0.0113"/>
                                          </p:val>
                                        </p:tav>
                                        <p:tav tm="26970">
                                          <p:val>
                                            <p:fltVal val="-0.0013"/>
                                          </p:val>
                                        </p:tav>
                                        <p:tav tm="28090">
                                          <p:val>
                                            <p:fltVal val="0.0124"/>
                                          </p:val>
                                        </p:tav>
                                        <p:tav tm="29210">
                                          <p:val>
                                            <p:fltVal val="0.0309"/>
                                          </p:val>
                                        </p:tav>
                                        <p:tav tm="30340">
                                          <p:val>
                                            <p:fltVal val="0.0546"/>
                                          </p:val>
                                        </p:tav>
                                        <p:tav tm="31460">
                                          <p:val>
                                            <p:fltVal val="0.0842"/>
                                          </p:val>
                                        </p:tav>
                                        <p:tav tm="32580">
                                          <p:val>
                                            <p:fltVal val="0.1204"/>
                                          </p:val>
                                        </p:tav>
                                        <p:tav tm="33710">
                                          <p:val>
                                            <p:fltVal val="0.1634"/>
                                          </p:val>
                                        </p:tav>
                                        <p:tav tm="34830">
                                          <p:val>
                                            <p:fltVal val="0.2145"/>
                                          </p:val>
                                        </p:tav>
                                        <p:tav tm="35960">
                                          <p:val>
                                            <p:fltVal val="0.2711"/>
                                          </p:val>
                                        </p:tav>
                                        <p:tav tm="37080">
                                          <p:val>
                                            <p:fltVal val="0.3207"/>
                                          </p:val>
                                        </p:tav>
                                        <p:tav tm="38200">
                                          <p:val>
                                            <p:fltVal val="0.3625"/>
                                          </p:val>
                                        </p:tav>
                                        <p:tav tm="39330">
                                          <p:val>
                                            <p:fltVal val="0.3973"/>
                                          </p:val>
                                        </p:tav>
                                        <p:tav tm="40450">
                                          <p:val>
                                            <p:fltVal val="0.4256"/>
                                          </p:val>
                                        </p:tav>
                                        <p:tav tm="41570">
                                          <p:val>
                                            <p:fltVal val="0.448"/>
                                          </p:val>
                                        </p:tav>
                                        <p:tav tm="42700">
                                          <p:val>
                                            <p:fltVal val="0.4655"/>
                                          </p:val>
                                        </p:tav>
                                        <p:tav tm="43820">
                                          <p:val>
                                            <p:fltVal val="0.4786"/>
                                          </p:val>
                                        </p:tav>
                                        <p:tav tm="44940">
                                          <p:val>
                                            <p:fltVal val="0.4878"/>
                                          </p:val>
                                        </p:tav>
                                        <p:tav tm="46070">
                                          <p:val>
                                            <p:fltVal val="0.4939"/>
                                          </p:val>
                                        </p:tav>
                                        <p:tav tm="47190">
                                          <p:val>
                                            <p:fltVal val="0.4975"/>
                                          </p:val>
                                        </p:tav>
                                        <p:tav tm="48310">
                                          <p:val>
                                            <p:fltVal val="0.4993"/>
                                          </p:val>
                                        </p:tav>
                                        <p:tav tm="49440">
                                          <p:val>
                                            <p:fltVal val="0.4999"/>
                                          </p:val>
                                        </p:tav>
                                        <p:tav tm="50560">
                                          <p:val>
                                            <p:fltVal val="0.4999"/>
                                          </p:val>
                                        </p:tav>
                                        <p:tav tm="51690">
                                          <p:val>
                                            <p:fltVal val="0.4998"/>
                                          </p:val>
                                        </p:tav>
                                        <p:tav tm="52810">
                                          <p:val>
                                            <p:fltVal val="0.4988"/>
                                          </p:val>
                                        </p:tav>
                                        <p:tav tm="53930">
                                          <p:val>
                                            <p:fltVal val="0.4965"/>
                                          </p:val>
                                        </p:tav>
                                        <p:tav tm="55060">
                                          <p:val>
                                            <p:fltVal val="0.4921"/>
                                          </p:val>
                                        </p:tav>
                                        <p:tav tm="56180">
                                          <p:val>
                                            <p:fltVal val="0.485"/>
                                          </p:val>
                                        </p:tav>
                                        <p:tav tm="57300">
                                          <p:val>
                                            <p:fltVal val="0.4746"/>
                                          </p:val>
                                        </p:tav>
                                        <p:tav tm="58430">
                                          <p:val>
                                            <p:fltVal val="0.4603"/>
                                          </p:val>
                                        </p:tav>
                                        <p:tav tm="59550">
                                          <p:val>
                                            <p:fltVal val="0.4411"/>
                                          </p:val>
                                        </p:tav>
                                        <p:tav tm="60670">
                                          <p:val>
                                            <p:fltVal val="0.4169"/>
                                          </p:val>
                                        </p:tav>
                                        <p:tav tm="61800">
                                          <p:val>
                                            <p:fltVal val="0.3868"/>
                                          </p:val>
                                        </p:tav>
                                        <p:tav tm="62920">
                                          <p:val>
                                            <p:fltVal val="0.3499"/>
                                          </p:val>
                                        </p:tav>
                                        <p:tav tm="64040">
                                          <p:val>
                                            <p:fltVal val="0.306"/>
                                          </p:val>
                                        </p:tav>
                                        <p:tav tm="65170">
                                          <p:val>
                                            <p:fltVal val="0.2544"/>
                                          </p:val>
                                        </p:tav>
                                        <p:tav tm="66290">
                                          <p:val>
                                            <p:fltVal val="0.1981"/>
                                          </p:val>
                                        </p:tav>
                                        <p:tav tm="67420">
                                          <p:val>
                                            <p:fltVal val="0.1498"/>
                                          </p:val>
                                        </p:tav>
                                        <p:tav tm="68540">
                                          <p:val>
                                            <p:fltVal val="0.1087"/>
                                          </p:val>
                                        </p:tav>
                                        <p:tav tm="69660">
                                          <p:val>
                                            <p:fltVal val="0.0748"/>
                                          </p:val>
                                        </p:tav>
                                        <p:tav tm="70790">
                                          <p:val>
                                            <p:fltVal val="0.0473"/>
                                          </p:val>
                                        </p:tav>
                                        <p:tav tm="71910">
                                          <p:val>
                                            <p:fltVal val="0.0251"/>
                                          </p:val>
                                        </p:tav>
                                        <p:tav tm="73030">
                                          <p:val>
                                            <p:fltVal val="0.0082"/>
                                          </p:val>
                                        </p:tav>
                                        <p:tav tm="74160">
                                          <p:val>
                                            <p:fltVal val="-0.0044"/>
                                          </p:val>
                                        </p:tav>
                                        <p:tav tm="75280">
                                          <p:val>
                                            <p:fltVal val="-0.0134"/>
                                          </p:val>
                                        </p:tav>
                                        <p:tav tm="76400">
                                          <p:val>
                                            <p:fltVal val="-0.0192"/>
                                          </p:val>
                                        </p:tav>
                                        <p:tav tm="77530">
                                          <p:val>
                                            <p:fltVal val="-0.0227"/>
                                          </p:val>
                                        </p:tav>
                                        <p:tav tm="78650">
                                          <p:val>
                                            <p:fltVal val="-0.0244"/>
                                          </p:val>
                                        </p:tav>
                                        <p:tav tm="79780">
                                          <p:val>
                                            <p:fltVal val="-0.0249"/>
                                          </p:val>
                                        </p:tav>
                                        <p:tav tm="80900">
                                          <p:val>
                                            <p:fltVal val="-0.0249"/>
                                          </p:val>
                                        </p:tav>
                                        <p:tav tm="82020">
                                          <p:val>
                                            <p:fltVal val="-0.0244"/>
                                          </p:val>
                                        </p:tav>
                                        <p:tav tm="83150">
                                          <p:val>
                                            <p:fltVal val="-0.0219"/>
                                          </p:val>
                                        </p:tav>
                                        <p:tav tm="84270">
                                          <p:val>
                                            <p:fltVal val="-0.0156"/>
                                          </p:val>
                                        </p:tav>
                                        <p:tav tm="85390">
                                          <p:val>
                                            <p:fltVal val="-0.0039"/>
                                          </p:val>
                                        </p:tav>
                                        <p:tav tm="86520">
                                          <p:val>
                                            <p:fltVal val="0.0104"/>
                                          </p:val>
                                        </p:tav>
                                        <p:tav tm="87640">
                                          <p:val>
                                            <p:fltVal val="0.0192"/>
                                          </p:val>
                                        </p:tav>
                                        <p:tav tm="88760">
                                          <p:val>
                                            <p:fltVal val="0.0235"/>
                                          </p:val>
                                        </p:tav>
                                        <p:tav tm="89890">
                                          <p:val>
                                            <p:fltVal val="0.0248"/>
                                          </p:val>
                                        </p:tav>
                                        <p:tav tm="91010">
                                          <p:val>
                                            <p:fltVal val="0.0249"/>
                                          </p:val>
                                        </p:tav>
                                        <p:tav tm="92130">
                                          <p:val>
                                            <p:fltVal val="0.0247"/>
                                          </p:val>
                                        </p:tav>
                                        <p:tav tm="93260">
                                          <p:val>
                                            <p:fltVal val="0.0234"/>
                                          </p:val>
                                        </p:tav>
                                        <p:tav tm="94380">
                                          <p:val>
                                            <p:fltVal val="0.0202"/>
                                          </p:val>
                                        </p:tav>
                                        <p:tav tm="95510">
                                          <p:val>
                                            <p:fltVal val="0.0143"/>
                                          </p:val>
                                        </p:tav>
                                        <p:tav tm="96630">
                                          <p:val>
                                            <p:fltVal val="0.0071"/>
                                          </p:val>
                                        </p:tav>
                                        <p:tav tm="97750">
                                          <p:val>
                                            <p:fltVal val="0.0027"/>
                                          </p:val>
                                        </p:tav>
                                        <p:tav tm="98880">
                                          <p:val>
                                            <p:fltVal val="0.0007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3d.object.scale.x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120">
                                          <p:val>
                                            <p:fltVal val="1"/>
                                          </p:val>
                                        </p:tav>
                                        <p:tav tm="2250">
                                          <p:val>
                                            <p:fltVal val="1.0002"/>
                                          </p:val>
                                        </p:tav>
                                        <p:tav tm="3370">
                                          <p:val>
                                            <p:fltVal val="1.0009"/>
                                          </p:val>
                                        </p:tav>
                                        <p:tav tm="4490">
                                          <p:val>
                                            <p:fltVal val="1.0023"/>
                                          </p:val>
                                        </p:tav>
                                        <p:tav tm="5620">
                                          <p:val>
                                            <p:fltVal val="1.0046"/>
                                          </p:val>
                                        </p:tav>
                                        <p:tav tm="6740">
                                          <p:val>
                                            <p:fltVal val="1.008"/>
                                          </p:val>
                                        </p:tav>
                                        <p:tav tm="7870">
                                          <p:val>
                                            <p:fltVal val="1.0127"/>
                                          </p:val>
                                        </p:tav>
                                        <p:tav tm="8990">
                                          <p:val>
                                            <p:fltVal val="1.019"/>
                                          </p:val>
                                        </p:tav>
                                        <p:tav tm="10110">
                                          <p:val>
                                            <p:fltVal val="1.0271"/>
                                          </p:val>
                                        </p:tav>
                                        <p:tav tm="11240">
                                          <p:val>
                                            <p:fltVal val="1.0351"/>
                                          </p:val>
                                        </p:tav>
                                        <p:tav tm="12360">
                                          <p:val>
                                            <p:fltVal val="1.0414"/>
                                          </p:val>
                                        </p:tav>
                                        <p:tav tm="13480">
                                          <p:val>
                                            <p:fltVal val="1.046"/>
                                          </p:val>
                                        </p:tav>
                                        <p:tav tm="14610">
                                          <p:val>
                                            <p:fltVal val="1.0494"/>
                                          </p:val>
                                        </p:tav>
                                        <p:tav tm="15730">
                                          <p:val>
                                            <p:fltVal val="1.0516"/>
                                          </p:val>
                                        </p:tav>
                                        <p:tav tm="16850">
                                          <p:val>
                                            <p:fltVal val="1.053"/>
                                          </p:val>
                                        </p:tav>
                                        <p:tav tm="17980">
                                          <p:val>
                                            <p:fltVal val="1.0537"/>
                                          </p:val>
                                        </p:tav>
                                        <p:tav tm="19100">
                                          <p:val>
                                            <p:fltVal val="1.0539"/>
                                          </p:val>
                                        </p:tav>
                                        <p:tav tm="20220">
                                          <p:val>
                                            <p:fltVal val="1.054"/>
                                          </p:val>
                                        </p:tav>
                                        <p:tav tm="21350">
                                          <p:val>
                                            <p:fltVal val="1.0536"/>
                                          </p:val>
                                        </p:tav>
                                        <p:tav tm="22470">
                                          <p:val>
                                            <p:fltVal val="1.0515"/>
                                          </p:val>
                                        </p:tav>
                                        <p:tav tm="23600">
                                          <p:val>
                                            <p:fltVal val="1.0457"/>
                                          </p:val>
                                        </p:tav>
                                        <p:tav tm="24720">
                                          <p:val>
                                            <p:fltVal val="1.0344"/>
                                          </p:val>
                                        </p:tav>
                                        <p:tav tm="25840">
                                          <p:val>
                                            <p:fltVal val="1.0183"/>
                                          </p:val>
                                        </p:tav>
                                        <p:tav tm="26970">
                                          <p:val>
                                            <p:fltVal val="1.0076"/>
                                          </p:val>
                                        </p:tav>
                                        <p:tav tm="28090">
                                          <p:val>
                                            <p:fltVal val="1.0021"/>
                                          </p:val>
                                        </p:tav>
                                        <p:tav tm="29210">
                                          <p:val>
                                            <p:fltVal val="1.0002"/>
                                          </p:val>
                                        </p:tav>
                                        <p:tav tm="30340">
                                          <p:val>
                                            <p:fltVal val="1"/>
                                          </p:val>
                                        </p:tav>
                                        <p:tav tm="31460">
                                          <p:val>
                                            <p:fltVal val="1"/>
                                          </p:val>
                                        </p:tav>
                                        <p:tav tm="32580">
                                          <p:val>
                                            <p:fltVal val="1"/>
                                          </p:val>
                                        </p:tav>
                                        <p:tav tm="33710">
                                          <p:val>
                                            <p:fltVal val="1"/>
                                          </p:val>
                                        </p:tav>
                                        <p:tav tm="34830">
                                          <p:val>
                                            <p:fltVal val="1"/>
                                          </p:val>
                                        </p:tav>
                                        <p:tav tm="35960">
                                          <p:val>
                                            <p:fltVal val="1"/>
                                          </p:val>
                                        </p:tav>
                                        <p:tav tm="37080">
                                          <p:val>
                                            <p:fltVal val="1"/>
                                          </p:val>
                                        </p:tav>
                                        <p:tav tm="38200">
                                          <p:val>
                                            <p:fltVal val="1"/>
                                          </p:val>
                                        </p:tav>
                                        <p:tav tm="39330">
                                          <p:val>
                                            <p:fltVal val="1"/>
                                          </p:val>
                                        </p:tav>
                                        <p:tav tm="40450">
                                          <p:val>
                                            <p:fltVal val="1"/>
                                          </p:val>
                                        </p:tav>
                                        <p:tav tm="41570">
                                          <p:val>
                                            <p:fltVal val="1"/>
                                          </p:val>
                                        </p:tav>
                                        <p:tav tm="42700">
                                          <p:val>
                                            <p:fltVal val="1"/>
                                          </p:val>
                                        </p:tav>
                                        <p:tav tm="43820">
                                          <p:val>
                                            <p:fltVal val="1"/>
                                          </p:val>
                                        </p:tav>
                                        <p:tav tm="44940">
                                          <p:val>
                                            <p:fltVal val="1"/>
                                          </p:val>
                                        </p:tav>
                                        <p:tav tm="46070">
                                          <p:val>
                                            <p:fltVal val="1"/>
                                          </p:val>
                                        </p:tav>
                                        <p:tav tm="47190">
                                          <p:val>
                                            <p:fltVal val="1"/>
                                          </p:val>
                                        </p:tav>
                                        <p:tav tm="48310">
                                          <p:val>
                                            <p:fltVal val="1"/>
                                          </p:val>
                                        </p:tav>
                                        <p:tav tm="49440">
                                          <p:val>
                                            <p:fltVal val="1"/>
                                          </p:val>
                                        </p:tav>
                                        <p:tav tm="50560">
                                          <p:val>
                                            <p:fltVal val="1"/>
                                          </p:val>
                                        </p:tav>
                                        <p:tav tm="51690">
                                          <p:val>
                                            <p:fltVal val="1"/>
                                          </p:val>
                                        </p:tav>
                                        <p:tav tm="52810">
                                          <p:val>
                                            <p:fltVal val="1"/>
                                          </p:val>
                                        </p:tav>
                                        <p:tav tm="53930">
                                          <p:val>
                                            <p:fltVal val="1"/>
                                          </p:val>
                                        </p:tav>
                                        <p:tav tm="55060">
                                          <p:val>
                                            <p:fltVal val="1"/>
                                          </p:val>
                                        </p:tav>
                                        <p:tav tm="56180">
                                          <p:val>
                                            <p:fltVal val="1"/>
                                          </p:val>
                                        </p:tav>
                                        <p:tav tm="57300">
                                          <p:val>
                                            <p:fltVal val="1"/>
                                          </p:val>
                                        </p:tav>
                                        <p:tav tm="58430">
                                          <p:val>
                                            <p:fltVal val="1"/>
                                          </p:val>
                                        </p:tav>
                                        <p:tav tm="59550">
                                          <p:val>
                                            <p:fltVal val="1"/>
                                          </p:val>
                                        </p:tav>
                                        <p:tav tm="60670">
                                          <p:val>
                                            <p:fltVal val="1"/>
                                          </p:val>
                                        </p:tav>
                                        <p:tav tm="61800">
                                          <p:val>
                                            <p:fltVal val="1"/>
                                          </p:val>
                                        </p:tav>
                                        <p:tav tm="62920">
                                          <p:val>
                                            <p:fltVal val="1"/>
                                          </p:val>
                                        </p:tav>
                                        <p:tav tm="64040">
                                          <p:val>
                                            <p:fltVal val="1"/>
                                          </p:val>
                                        </p:tav>
                                        <p:tav tm="65170">
                                          <p:val>
                                            <p:fltVal val="1"/>
                                          </p:val>
                                        </p:tav>
                                        <p:tav tm="66290">
                                          <p:val>
                                            <p:fltVal val="1"/>
                                          </p:val>
                                        </p:tav>
                                        <p:tav tm="67420">
                                          <p:val>
                                            <p:fltVal val="1"/>
                                          </p:val>
                                        </p:tav>
                                        <p:tav tm="68540">
                                          <p:val>
                                            <p:fltVal val="1.0006"/>
                                          </p:val>
                                        </p:tav>
                                        <p:tav tm="69660">
                                          <p:val>
                                            <p:fltVal val="1.0024"/>
                                          </p:val>
                                        </p:tav>
                                        <p:tav tm="70790">
                                          <p:val>
                                            <p:fltVal val="1.006"/>
                                          </p:val>
                                        </p:tav>
                                        <p:tav tm="71910">
                                          <p:val>
                                            <p:fltVal val="1.0121"/>
                                          </p:val>
                                        </p:tav>
                                        <p:tav tm="73030">
                                          <p:val>
                                            <p:fltVal val="1.0213"/>
                                          </p:val>
                                        </p:tav>
                                        <p:tav tm="74160">
                                          <p:val>
                                            <p:fltVal val="1.0331"/>
                                          </p:val>
                                        </p:tav>
                                        <p:tav tm="75280">
                                          <p:val>
                                            <p:fltVal val="1.0422"/>
                                          </p:val>
                                        </p:tav>
                                        <p:tav tm="76400">
                                          <p:val>
                                            <p:fltVal val="1.0482"/>
                                          </p:val>
                                        </p:tav>
                                        <p:tav tm="77530">
                                          <p:val>
                                            <p:fltVal val="1.0516"/>
                                          </p:val>
                                        </p:tav>
                                        <p:tav tm="78650">
                                          <p:val>
                                            <p:fltVal val="1.0534"/>
                                          </p:val>
                                        </p:tav>
                                        <p:tav tm="79780">
                                          <p:val>
                                            <p:fltVal val="1.0539"/>
                                          </p:val>
                                        </p:tav>
                                        <p:tav tm="80900">
                                          <p:val>
                                            <p:fltVal val="1.0539"/>
                                          </p:val>
                                        </p:tav>
                                        <p:tav tm="82020">
                                          <p:val>
                                            <p:fltVal val="1.0534"/>
                                          </p:val>
                                        </p:tav>
                                        <p:tav tm="83150">
                                          <p:val>
                                            <p:fltVal val="1.0506"/>
                                          </p:val>
                                        </p:tav>
                                        <p:tav tm="84270">
                                          <p:val>
                                            <p:fltVal val="1.0439"/>
                                          </p:val>
                                        </p:tav>
                                        <p:tav tm="85390">
                                          <p:val>
                                            <p:fltVal val="1.0312"/>
                                          </p:val>
                                        </p:tav>
                                        <p:tav tm="86520">
                                          <p:val>
                                            <p:fltVal val="1.0156"/>
                                          </p:val>
                                        </p:tav>
                                        <p:tav tm="87640">
                                          <p:val>
                                            <p:fltVal val="1.0061"/>
                                          </p:val>
                                        </p:tav>
                                        <p:tav tm="88760">
                                          <p:val>
                                            <p:fltVal val="1.0015"/>
                                          </p:val>
                                        </p:tav>
                                        <p:tav tm="89890">
                                          <p:val>
                                            <p:fltVal val="1.0001"/>
                                          </p:val>
                                        </p:tav>
                                        <p:tav tm="91010">
                                          <p:val>
                                            <p:fltVal val="1"/>
                                          </p:val>
                                        </p:tav>
                                        <p:tav tm="92130">
                                          <p:val>
                                            <p:fltVal val="1"/>
                                          </p:val>
                                        </p:tav>
                                        <p:tav tm="93260">
                                          <p:val>
                                            <p:fltVal val="1"/>
                                          </p:val>
                                        </p:tav>
                                        <p:tav tm="94380">
                                          <p:val>
                                            <p:fltVal val="1"/>
                                          </p:val>
                                        </p:tav>
                                        <p:tav tm="95510">
                                          <p:val>
                                            <p:fltVal val="1"/>
                                          </p:val>
                                        </p:tav>
                                        <p:tav tm="96630">
                                          <p:val>
                                            <p:fltVal val="1"/>
                                          </p:val>
                                        </p:tav>
                                        <p:tav tm="97750">
                                          <p:val>
                                            <p:fltVal val="1"/>
                                          </p:val>
                                        </p:tav>
                                        <p:tav tm="9888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3d.object.scale.y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120">
                                          <p:val>
                                            <p:fltVal val="0.9999"/>
                                          </p:val>
                                        </p:tav>
                                        <p:tav tm="2250">
                                          <p:val>
                                            <p:fltVal val="0.9994"/>
                                          </p:val>
                                        </p:tav>
                                        <p:tav tm="3370">
                                          <p:val>
                                            <p:fltVal val="0.9981"/>
                                          </p:val>
                                        </p:tav>
                                        <p:tav tm="4490">
                                          <p:val>
                                            <p:fltVal val="0.9955"/>
                                          </p:val>
                                        </p:tav>
                                        <p:tav tm="5620">
                                          <p:val>
                                            <p:fltVal val="0.9913"/>
                                          </p:val>
                                        </p:tav>
                                        <p:tav tm="6740">
                                          <p:val>
                                            <p:fltVal val="0.985"/>
                                          </p:val>
                                        </p:tav>
                                        <p:tav tm="7870">
                                          <p:val>
                                            <p:fltVal val="0.9763"/>
                                          </p:val>
                                        </p:tav>
                                        <p:tav tm="8990">
                                          <p:val>
                                            <p:fltVal val="0.9646"/>
                                          </p:val>
                                        </p:tav>
                                        <p:tav tm="10110">
                                          <p:val>
                                            <p:fltVal val="0.9497"/>
                                          </p:val>
                                        </p:tav>
                                        <p:tav tm="11240">
                                          <p:val>
                                            <p:fltVal val="0.9348"/>
                                          </p:val>
                                        </p:tav>
                                        <p:tav tm="12360">
                                          <p:val>
                                            <p:fltVal val="0.9232"/>
                                          </p:val>
                                        </p:tav>
                                        <p:tav tm="13480">
                                          <p:val>
                                            <p:fltVal val="0.9146"/>
                                          </p:val>
                                        </p:tav>
                                        <p:tav tm="14610">
                                          <p:val>
                                            <p:fltVal val="0.9084"/>
                                          </p:val>
                                        </p:tav>
                                        <p:tav tm="15730">
                                          <p:val>
                                            <p:fltVal val="0.9042"/>
                                          </p:val>
                                        </p:tav>
                                        <p:tav tm="16850">
                                          <p:val>
                                            <p:fltVal val="0.9017"/>
                                          </p:val>
                                        </p:tav>
                                        <p:tav tm="17980">
                                          <p:val>
                                            <p:fltVal val="0.9005"/>
                                          </p:val>
                                        </p:tav>
                                        <p:tav tm="19100">
                                          <p:val>
                                            <p:fltVal val="0.9"/>
                                          </p:val>
                                        </p:tav>
                                        <p:tav tm="20220">
                                          <p:val>
                                            <p:fltVal val="0.8999"/>
                                          </p:val>
                                        </p:tav>
                                        <p:tav tm="21350">
                                          <p:val>
                                            <p:fltVal val="0.9006"/>
                                          </p:val>
                                        </p:tav>
                                        <p:tav tm="22470">
                                          <p:val>
                                            <p:fltVal val="0.9046"/>
                                          </p:val>
                                        </p:tav>
                                        <p:tav tm="23600">
                                          <p:val>
                                            <p:fltVal val="0.9153"/>
                                          </p:val>
                                        </p:tav>
                                        <p:tav tm="24720">
                                          <p:val>
                                            <p:fltVal val="0.9362"/>
                                          </p:val>
                                        </p:tav>
                                        <p:tav tm="25840">
                                          <p:val>
                                            <p:fltVal val="0.9659"/>
                                          </p:val>
                                        </p:tav>
                                        <p:tav tm="26970">
                                          <p:val>
                                            <p:fltVal val="0.9858"/>
                                          </p:val>
                                        </p:tav>
                                        <p:tav tm="28090">
                                          <p:val>
                                            <p:fltVal val="0.9959"/>
                                          </p:val>
                                        </p:tav>
                                        <p:tav tm="29210">
                                          <p:val>
                                            <p:fltVal val="0.9995"/>
                                          </p:val>
                                        </p:tav>
                                        <p:tav tm="30340">
                                          <p:val>
                                            <p:fltVal val="1"/>
                                          </p:val>
                                        </p:tav>
                                        <p:tav tm="31460">
                                          <p:val>
                                            <p:fltVal val="1"/>
                                          </p:val>
                                        </p:tav>
                                        <p:tav tm="32580">
                                          <p:val>
                                            <p:fltVal val="1"/>
                                          </p:val>
                                        </p:tav>
                                        <p:tav tm="33710">
                                          <p:val>
                                            <p:fltVal val="1"/>
                                          </p:val>
                                        </p:tav>
                                        <p:tav tm="34830">
                                          <p:val>
                                            <p:fltVal val="1"/>
                                          </p:val>
                                        </p:tav>
                                        <p:tav tm="35960">
                                          <p:val>
                                            <p:fltVal val="1"/>
                                          </p:val>
                                        </p:tav>
                                        <p:tav tm="37080">
                                          <p:val>
                                            <p:fltVal val="1"/>
                                          </p:val>
                                        </p:tav>
                                        <p:tav tm="38200">
                                          <p:val>
                                            <p:fltVal val="1"/>
                                          </p:val>
                                        </p:tav>
                                        <p:tav tm="39330">
                                          <p:val>
                                            <p:fltVal val="1"/>
                                          </p:val>
                                        </p:tav>
                                        <p:tav tm="40450">
                                          <p:val>
                                            <p:fltVal val="1"/>
                                          </p:val>
                                        </p:tav>
                                        <p:tav tm="41570">
                                          <p:val>
                                            <p:fltVal val="1"/>
                                          </p:val>
                                        </p:tav>
                                        <p:tav tm="42700">
                                          <p:val>
                                            <p:fltVal val="1"/>
                                          </p:val>
                                        </p:tav>
                                        <p:tav tm="43820">
                                          <p:val>
                                            <p:fltVal val="1"/>
                                          </p:val>
                                        </p:tav>
                                        <p:tav tm="44940">
                                          <p:val>
                                            <p:fltVal val="1"/>
                                          </p:val>
                                        </p:tav>
                                        <p:tav tm="46070">
                                          <p:val>
                                            <p:fltVal val="1"/>
                                          </p:val>
                                        </p:tav>
                                        <p:tav tm="47190">
                                          <p:val>
                                            <p:fltVal val="1"/>
                                          </p:val>
                                        </p:tav>
                                        <p:tav tm="48310">
                                          <p:val>
                                            <p:fltVal val="1"/>
                                          </p:val>
                                        </p:tav>
                                        <p:tav tm="49440">
                                          <p:val>
                                            <p:fltVal val="1"/>
                                          </p:val>
                                        </p:tav>
                                        <p:tav tm="50560">
                                          <p:val>
                                            <p:fltVal val="1"/>
                                          </p:val>
                                        </p:tav>
                                        <p:tav tm="51690">
                                          <p:val>
                                            <p:fltVal val="1"/>
                                          </p:val>
                                        </p:tav>
                                        <p:tav tm="52810">
                                          <p:val>
                                            <p:fltVal val="1"/>
                                          </p:val>
                                        </p:tav>
                                        <p:tav tm="53930">
                                          <p:val>
                                            <p:fltVal val="1"/>
                                          </p:val>
                                        </p:tav>
                                        <p:tav tm="55060">
                                          <p:val>
                                            <p:fltVal val="1"/>
                                          </p:val>
                                        </p:tav>
                                        <p:tav tm="56180">
                                          <p:val>
                                            <p:fltVal val="1"/>
                                          </p:val>
                                        </p:tav>
                                        <p:tav tm="57300">
                                          <p:val>
                                            <p:fltVal val="1"/>
                                          </p:val>
                                        </p:tav>
                                        <p:tav tm="58430">
                                          <p:val>
                                            <p:fltVal val="1"/>
                                          </p:val>
                                        </p:tav>
                                        <p:tav tm="59550">
                                          <p:val>
                                            <p:fltVal val="1"/>
                                          </p:val>
                                        </p:tav>
                                        <p:tav tm="60670">
                                          <p:val>
                                            <p:fltVal val="1"/>
                                          </p:val>
                                        </p:tav>
                                        <p:tav tm="61800">
                                          <p:val>
                                            <p:fltVal val="1"/>
                                          </p:val>
                                        </p:tav>
                                        <p:tav tm="62920">
                                          <p:val>
                                            <p:fltVal val="1"/>
                                          </p:val>
                                        </p:tav>
                                        <p:tav tm="64040">
                                          <p:val>
                                            <p:fltVal val="1"/>
                                          </p:val>
                                        </p:tav>
                                        <p:tav tm="65170">
                                          <p:val>
                                            <p:fltVal val="1"/>
                                          </p:val>
                                        </p:tav>
                                        <p:tav tm="66290">
                                          <p:val>
                                            <p:fltVal val="1"/>
                                          </p:val>
                                        </p:tav>
                                        <p:tav tm="67420">
                                          <p:val>
                                            <p:fltVal val="0.9998"/>
                                          </p:val>
                                        </p:tav>
                                        <p:tav tm="68540">
                                          <p:val>
                                            <p:fltVal val="0.9987"/>
                                          </p:val>
                                        </p:tav>
                                        <p:tav tm="69660">
                                          <p:val>
                                            <p:fltVal val="0.9955"/>
                                          </p:val>
                                        </p:tav>
                                        <p:tav tm="70790">
                                          <p:val>
                                            <p:fltVal val="0.9888"/>
                                          </p:val>
                                        </p:tav>
                                        <p:tav tm="71910">
                                          <p:val>
                                            <p:fltVal val="0.9775"/>
                                          </p:val>
                                        </p:tav>
                                        <p:tav tm="73030">
                                          <p:val>
                                            <p:fltVal val="0.9605"/>
                                          </p:val>
                                        </p:tav>
                                        <p:tav tm="74160">
                                          <p:val>
                                            <p:fltVal val="0.9385"/>
                                          </p:val>
                                        </p:tav>
                                        <p:tav tm="75280">
                                          <p:val>
                                            <p:fltVal val="0.9217"/>
                                          </p:val>
                                        </p:tav>
                                        <p:tav tm="76400">
                                          <p:val>
                                            <p:fltVal val="0.9107"/>
                                          </p:val>
                                        </p:tav>
                                        <p:tav tm="77530">
                                          <p:val>
                                            <p:fltVal val="0.9042"/>
                                          </p:val>
                                        </p:tav>
                                        <p:tav tm="78650">
                                          <p:val>
                                            <p:fltVal val="0.901"/>
                                          </p:val>
                                        </p:tav>
                                        <p:tav tm="79780">
                                          <p:val>
                                            <p:fltVal val="0.9"/>
                                          </p:val>
                                        </p:tav>
                                        <p:tav tm="80900">
                                          <p:val>
                                            <p:fltVal val="0.9"/>
                                          </p:val>
                                        </p:tav>
                                        <p:tav tm="82020">
                                          <p:val>
                                            <p:fltVal val="0.901"/>
                                          </p:val>
                                        </p:tav>
                                        <p:tav tm="83150">
                                          <p:val>
                                            <p:fltVal val="0.9061"/>
                                          </p:val>
                                        </p:tav>
                                        <p:tav tm="84270">
                                          <p:val>
                                            <p:fltVal val="0.9186"/>
                                          </p:val>
                                        </p:tav>
                                        <p:tav tm="85390">
                                          <p:val>
                                            <p:fltVal val="0.942"/>
                                          </p:val>
                                        </p:tav>
                                        <p:tav tm="86520">
                                          <p:val>
                                            <p:fltVal val="0.9709"/>
                                          </p:val>
                                        </p:tav>
                                        <p:tav tm="87640">
                                          <p:val>
                                            <p:fltVal val="0.9885"/>
                                          </p:val>
                                        </p:tav>
                                        <p:tav tm="88760">
                                          <p:val>
                                            <p:fltVal val="0.997"/>
                                          </p:val>
                                        </p:tav>
                                        <p:tav tm="89890">
                                          <p:val>
                                            <p:fltVal val="0.9997"/>
                                          </p:val>
                                        </p:tav>
                                        <p:tav tm="91010">
                                          <p:val>
                                            <p:fltVal val="1"/>
                                          </p:val>
                                        </p:tav>
                                        <p:tav tm="92130">
                                          <p:val>
                                            <p:fltVal val="1"/>
                                          </p:val>
                                        </p:tav>
                                        <p:tav tm="93260">
                                          <p:val>
                                            <p:fltVal val="1"/>
                                          </p:val>
                                        </p:tav>
                                        <p:tav tm="94380">
                                          <p:val>
                                            <p:fltVal val="1"/>
                                          </p:val>
                                        </p:tav>
                                        <p:tav tm="95510">
                                          <p:val>
                                            <p:fltVal val="1"/>
                                          </p:val>
                                        </p:tav>
                                        <p:tav tm="96630">
                                          <p:val>
                                            <p:fltVal val="1"/>
                                          </p:val>
                                        </p:tav>
                                        <p:tav tm="97750">
                                          <p:val>
                                            <p:fltVal val="1"/>
                                          </p:val>
                                        </p:tav>
                                        <p:tav tm="9888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2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3d.object.scale.z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120">
                                          <p:val>
                                            <p:fltVal val="1"/>
                                          </p:val>
                                        </p:tav>
                                        <p:tav tm="2250">
                                          <p:val>
                                            <p:fltVal val="1.0002"/>
                                          </p:val>
                                        </p:tav>
                                        <p:tav tm="3370">
                                          <p:val>
                                            <p:fltVal val="1.0009"/>
                                          </p:val>
                                        </p:tav>
                                        <p:tav tm="4490">
                                          <p:val>
                                            <p:fltVal val="1.0023"/>
                                          </p:val>
                                        </p:tav>
                                        <p:tav tm="5620">
                                          <p:val>
                                            <p:fltVal val="1.0046"/>
                                          </p:val>
                                        </p:tav>
                                        <p:tav tm="6740">
                                          <p:val>
                                            <p:fltVal val="1.008"/>
                                          </p:val>
                                        </p:tav>
                                        <p:tav tm="7870">
                                          <p:val>
                                            <p:fltVal val="1.0127"/>
                                          </p:val>
                                        </p:tav>
                                        <p:tav tm="8990">
                                          <p:val>
                                            <p:fltVal val="1.019"/>
                                          </p:val>
                                        </p:tav>
                                        <p:tav tm="10110">
                                          <p:val>
                                            <p:fltVal val="1.0271"/>
                                          </p:val>
                                        </p:tav>
                                        <p:tav tm="11240">
                                          <p:val>
                                            <p:fltVal val="1.0351"/>
                                          </p:val>
                                        </p:tav>
                                        <p:tav tm="12360">
                                          <p:val>
                                            <p:fltVal val="1.0414"/>
                                          </p:val>
                                        </p:tav>
                                        <p:tav tm="13480">
                                          <p:val>
                                            <p:fltVal val="1.046"/>
                                          </p:val>
                                        </p:tav>
                                        <p:tav tm="14610">
                                          <p:val>
                                            <p:fltVal val="1.0494"/>
                                          </p:val>
                                        </p:tav>
                                        <p:tav tm="15730">
                                          <p:val>
                                            <p:fltVal val="1.0516"/>
                                          </p:val>
                                        </p:tav>
                                        <p:tav tm="16850">
                                          <p:val>
                                            <p:fltVal val="1.053"/>
                                          </p:val>
                                        </p:tav>
                                        <p:tav tm="17980">
                                          <p:val>
                                            <p:fltVal val="1.0537"/>
                                          </p:val>
                                        </p:tav>
                                        <p:tav tm="19100">
                                          <p:val>
                                            <p:fltVal val="1.0539"/>
                                          </p:val>
                                        </p:tav>
                                        <p:tav tm="20220">
                                          <p:val>
                                            <p:fltVal val="1.054"/>
                                          </p:val>
                                        </p:tav>
                                        <p:tav tm="21350">
                                          <p:val>
                                            <p:fltVal val="1.0536"/>
                                          </p:val>
                                        </p:tav>
                                        <p:tav tm="22470">
                                          <p:val>
                                            <p:fltVal val="1.0515"/>
                                          </p:val>
                                        </p:tav>
                                        <p:tav tm="23600">
                                          <p:val>
                                            <p:fltVal val="1.0457"/>
                                          </p:val>
                                        </p:tav>
                                        <p:tav tm="24720">
                                          <p:val>
                                            <p:fltVal val="1.0344"/>
                                          </p:val>
                                        </p:tav>
                                        <p:tav tm="25840">
                                          <p:val>
                                            <p:fltVal val="1.0183"/>
                                          </p:val>
                                        </p:tav>
                                        <p:tav tm="26970">
                                          <p:val>
                                            <p:fltVal val="1.0076"/>
                                          </p:val>
                                        </p:tav>
                                        <p:tav tm="28090">
                                          <p:val>
                                            <p:fltVal val="1.0021"/>
                                          </p:val>
                                        </p:tav>
                                        <p:tav tm="29210">
                                          <p:val>
                                            <p:fltVal val="1.0002"/>
                                          </p:val>
                                        </p:tav>
                                        <p:tav tm="30340">
                                          <p:val>
                                            <p:fltVal val="1"/>
                                          </p:val>
                                        </p:tav>
                                        <p:tav tm="31460">
                                          <p:val>
                                            <p:fltVal val="1"/>
                                          </p:val>
                                        </p:tav>
                                        <p:tav tm="32580">
                                          <p:val>
                                            <p:fltVal val="1"/>
                                          </p:val>
                                        </p:tav>
                                        <p:tav tm="33710">
                                          <p:val>
                                            <p:fltVal val="1"/>
                                          </p:val>
                                        </p:tav>
                                        <p:tav tm="34830">
                                          <p:val>
                                            <p:fltVal val="1"/>
                                          </p:val>
                                        </p:tav>
                                        <p:tav tm="35960">
                                          <p:val>
                                            <p:fltVal val="1"/>
                                          </p:val>
                                        </p:tav>
                                        <p:tav tm="37080">
                                          <p:val>
                                            <p:fltVal val="1"/>
                                          </p:val>
                                        </p:tav>
                                        <p:tav tm="38200">
                                          <p:val>
                                            <p:fltVal val="1"/>
                                          </p:val>
                                        </p:tav>
                                        <p:tav tm="39330">
                                          <p:val>
                                            <p:fltVal val="1"/>
                                          </p:val>
                                        </p:tav>
                                        <p:tav tm="40450">
                                          <p:val>
                                            <p:fltVal val="1"/>
                                          </p:val>
                                        </p:tav>
                                        <p:tav tm="41570">
                                          <p:val>
                                            <p:fltVal val="1"/>
                                          </p:val>
                                        </p:tav>
                                        <p:tav tm="42700">
                                          <p:val>
                                            <p:fltVal val="1"/>
                                          </p:val>
                                        </p:tav>
                                        <p:tav tm="43820">
                                          <p:val>
                                            <p:fltVal val="1"/>
                                          </p:val>
                                        </p:tav>
                                        <p:tav tm="44940">
                                          <p:val>
                                            <p:fltVal val="1"/>
                                          </p:val>
                                        </p:tav>
                                        <p:tav tm="46070">
                                          <p:val>
                                            <p:fltVal val="1"/>
                                          </p:val>
                                        </p:tav>
                                        <p:tav tm="47190">
                                          <p:val>
                                            <p:fltVal val="1"/>
                                          </p:val>
                                        </p:tav>
                                        <p:tav tm="48310">
                                          <p:val>
                                            <p:fltVal val="1"/>
                                          </p:val>
                                        </p:tav>
                                        <p:tav tm="49440">
                                          <p:val>
                                            <p:fltVal val="1"/>
                                          </p:val>
                                        </p:tav>
                                        <p:tav tm="50560">
                                          <p:val>
                                            <p:fltVal val="1"/>
                                          </p:val>
                                        </p:tav>
                                        <p:tav tm="51690">
                                          <p:val>
                                            <p:fltVal val="1"/>
                                          </p:val>
                                        </p:tav>
                                        <p:tav tm="52810">
                                          <p:val>
                                            <p:fltVal val="1"/>
                                          </p:val>
                                        </p:tav>
                                        <p:tav tm="53930">
                                          <p:val>
                                            <p:fltVal val="1"/>
                                          </p:val>
                                        </p:tav>
                                        <p:tav tm="55060">
                                          <p:val>
                                            <p:fltVal val="1"/>
                                          </p:val>
                                        </p:tav>
                                        <p:tav tm="56180">
                                          <p:val>
                                            <p:fltVal val="1"/>
                                          </p:val>
                                        </p:tav>
                                        <p:tav tm="57300">
                                          <p:val>
                                            <p:fltVal val="1"/>
                                          </p:val>
                                        </p:tav>
                                        <p:tav tm="58430">
                                          <p:val>
                                            <p:fltVal val="1"/>
                                          </p:val>
                                        </p:tav>
                                        <p:tav tm="59550">
                                          <p:val>
                                            <p:fltVal val="1"/>
                                          </p:val>
                                        </p:tav>
                                        <p:tav tm="60670">
                                          <p:val>
                                            <p:fltVal val="1"/>
                                          </p:val>
                                        </p:tav>
                                        <p:tav tm="61800">
                                          <p:val>
                                            <p:fltVal val="1"/>
                                          </p:val>
                                        </p:tav>
                                        <p:tav tm="62920">
                                          <p:val>
                                            <p:fltVal val="1"/>
                                          </p:val>
                                        </p:tav>
                                        <p:tav tm="64040">
                                          <p:val>
                                            <p:fltVal val="1"/>
                                          </p:val>
                                        </p:tav>
                                        <p:tav tm="65170">
                                          <p:val>
                                            <p:fltVal val="1"/>
                                          </p:val>
                                        </p:tav>
                                        <p:tav tm="66290">
                                          <p:val>
                                            <p:fltVal val="1"/>
                                          </p:val>
                                        </p:tav>
                                        <p:tav tm="67420">
                                          <p:val>
                                            <p:fltVal val="1"/>
                                          </p:val>
                                        </p:tav>
                                        <p:tav tm="68540">
                                          <p:val>
                                            <p:fltVal val="1.0006"/>
                                          </p:val>
                                        </p:tav>
                                        <p:tav tm="69660">
                                          <p:val>
                                            <p:fltVal val="1.0024"/>
                                          </p:val>
                                        </p:tav>
                                        <p:tav tm="70790">
                                          <p:val>
                                            <p:fltVal val="1.006"/>
                                          </p:val>
                                        </p:tav>
                                        <p:tav tm="71910">
                                          <p:val>
                                            <p:fltVal val="1.0121"/>
                                          </p:val>
                                        </p:tav>
                                        <p:tav tm="73030">
                                          <p:val>
                                            <p:fltVal val="1.0213"/>
                                          </p:val>
                                        </p:tav>
                                        <p:tav tm="74160">
                                          <p:val>
                                            <p:fltVal val="1.0331"/>
                                          </p:val>
                                        </p:tav>
                                        <p:tav tm="75280">
                                          <p:val>
                                            <p:fltVal val="1.0422"/>
                                          </p:val>
                                        </p:tav>
                                        <p:tav tm="76400">
                                          <p:val>
                                            <p:fltVal val="1.0482"/>
                                          </p:val>
                                        </p:tav>
                                        <p:tav tm="77530">
                                          <p:val>
                                            <p:fltVal val="1.0516"/>
                                          </p:val>
                                        </p:tav>
                                        <p:tav tm="78650">
                                          <p:val>
                                            <p:fltVal val="1.0534"/>
                                          </p:val>
                                        </p:tav>
                                        <p:tav tm="79780">
                                          <p:val>
                                            <p:fltVal val="1.0539"/>
                                          </p:val>
                                        </p:tav>
                                        <p:tav tm="80900">
                                          <p:val>
                                            <p:fltVal val="1.0539"/>
                                          </p:val>
                                        </p:tav>
                                        <p:tav tm="82020">
                                          <p:val>
                                            <p:fltVal val="1.0534"/>
                                          </p:val>
                                        </p:tav>
                                        <p:tav tm="83150">
                                          <p:val>
                                            <p:fltVal val="1.0506"/>
                                          </p:val>
                                        </p:tav>
                                        <p:tav tm="84270">
                                          <p:val>
                                            <p:fltVal val="1.0439"/>
                                          </p:val>
                                        </p:tav>
                                        <p:tav tm="85390">
                                          <p:val>
                                            <p:fltVal val="1.0312"/>
                                          </p:val>
                                        </p:tav>
                                        <p:tav tm="86520">
                                          <p:val>
                                            <p:fltVal val="1.0156"/>
                                          </p:val>
                                        </p:tav>
                                        <p:tav tm="87640">
                                          <p:val>
                                            <p:fltVal val="1.0061"/>
                                          </p:val>
                                        </p:tav>
                                        <p:tav tm="88760">
                                          <p:val>
                                            <p:fltVal val="1.0015"/>
                                          </p:val>
                                        </p:tav>
                                        <p:tav tm="89890">
                                          <p:val>
                                            <p:fltVal val="1.0001"/>
                                          </p:val>
                                        </p:tav>
                                        <p:tav tm="91010">
                                          <p:val>
                                            <p:fltVal val="1"/>
                                          </p:val>
                                        </p:tav>
                                        <p:tav tm="92130">
                                          <p:val>
                                            <p:fltVal val="1"/>
                                          </p:val>
                                        </p:tav>
                                        <p:tav tm="93260">
                                          <p:val>
                                            <p:fltVal val="1"/>
                                          </p:val>
                                        </p:tav>
                                        <p:tav tm="94380">
                                          <p:val>
                                            <p:fltVal val="1"/>
                                          </p:val>
                                        </p:tav>
                                        <p:tav tm="95510">
                                          <p:val>
                                            <p:fltVal val="1"/>
                                          </p:val>
                                        </p:tav>
                                        <p:tav tm="96630">
                                          <p:val>
                                            <p:fltVal val="1"/>
                                          </p:val>
                                        </p:tav>
                                        <p:tav tm="97750">
                                          <p:val>
                                            <p:fltVal val="1"/>
                                          </p:val>
                                        </p:tav>
                                        <p:tav tm="9888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-1500"/>
            <a:ext cx="12191998" cy="6858000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FC87AC-C919-4FE5-BAC3-39509E00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635" y="-1500"/>
            <a:ext cx="8119933" cy="6858001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0659F6-0853-468D-B1B2-44FDBE98B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9272" y="-3000"/>
            <a:ext cx="12201265" cy="6859501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24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8536" y="0"/>
            <a:ext cx="11718098" cy="6858000"/>
          </a:xfrm>
          <a:prstGeom prst="rect">
            <a:avLst/>
          </a:prstGeom>
          <a:gradFill>
            <a:gsLst>
              <a:gs pos="19000">
                <a:srgbClr val="000000">
                  <a:alpha val="62000"/>
                </a:srgbClr>
              </a:gs>
              <a:gs pos="100000">
                <a:schemeClr val="accent1">
                  <a:lumMod val="75000"/>
                  <a:alpha val="44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7ACDD7-882D-4B81-A213-84C82B96B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2888341"/>
            <a:ext cx="12203819" cy="396815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AC4B784-CD9E-4CAC-BA61-10029ECF06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721" b="92558" l="5682" r="96023">
                        <a14:foregroundMark x1="27273" y1="20930" x2="27273" y2="20930"/>
                        <a14:foregroundMark x1="47159" y1="23721" x2="47159" y2="23721"/>
                        <a14:foregroundMark x1="39205" y1="21395" x2="39205" y2="21395"/>
                        <a14:foregroundMark x1="26705" y1="17209" x2="48295" y2="61395"/>
                        <a14:foregroundMark x1="48295" y1="61395" x2="75000" y2="51628"/>
                        <a14:foregroundMark x1="75000" y1="51628" x2="70455" y2="15349"/>
                        <a14:foregroundMark x1="26565" y1="16906" x2="15341" y2="63721"/>
                        <a14:foregroundMark x1="15341" y1="63721" x2="77841" y2="72093"/>
                        <a14:foregroundMark x1="77841" y1="72093" x2="86932" y2="49767"/>
                        <a14:foregroundMark x1="86932" y1="49767" x2="85227" y2="22791"/>
                        <a14:foregroundMark x1="85227" y1="22791" x2="60795" y2="8837"/>
                        <a14:foregroundMark x1="60795" y1="8837" x2="46546" y2="9981"/>
                        <a14:foregroundMark x1="8523" y1="73488" x2="67045" y2="83256"/>
                        <a14:foregroundMark x1="67045" y1="83256" x2="84556" y2="82975"/>
                        <a14:foregroundMark x1="92023" y1="80811" x2="71591" y2="70698"/>
                        <a14:foregroundMark x1="71591" y1="70698" x2="9659" y2="70698"/>
                        <a14:foregroundMark x1="53977" y1="4186" x2="56250" y2="4186"/>
                        <a14:foregroundMark x1="46023" y1="16279" x2="43750" y2="24651"/>
                        <a14:foregroundMark x1="56818" y1="37674" x2="53409" y2="46047"/>
                        <a14:foregroundMark x1="65909" y1="30698" x2="65341" y2="46047"/>
                        <a14:foregroundMark x1="72727" y1="54884" x2="76136" y2="65581"/>
                        <a14:foregroundMark x1="76136" y1="65581" x2="77841" y2="62326"/>
                        <a14:foregroundMark x1="8523" y1="78605" x2="5682" y2="92558"/>
                        <a14:backgroundMark x1="42614" y1="9302" x2="42614" y2="9302"/>
                        <a14:backgroundMark x1="32386" y1="10698" x2="44318" y2="10233"/>
                        <a14:backgroundMark x1="44318" y1="10233" x2="46023" y2="10233"/>
                        <a14:backgroundMark x1="30114" y1="10233" x2="32955" y2="10233"/>
                        <a14:backgroundMark x1="44886" y1="8837" x2="46023" y2="10233"/>
                        <a14:backgroundMark x1="93750" y1="80465" x2="95455" y2="8604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1128" y="1528822"/>
            <a:ext cx="3107304" cy="379585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CF737F3-6AA9-4A1E-9278-BA00E5DB06D6}"/>
              </a:ext>
            </a:extLst>
          </p:cNvPr>
          <p:cNvSpPr txBox="1"/>
          <p:nvPr/>
        </p:nvSpPr>
        <p:spPr>
          <a:xfrm>
            <a:off x="3931023" y="1693946"/>
            <a:ext cx="770516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UY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UY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Como encontrar a la otra parte</a:t>
            </a:r>
          </a:p>
          <a:p>
            <a:endParaRPr lang="es-UY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UY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 codec usar para codificar y decodificar media</a:t>
            </a:r>
          </a:p>
          <a:p>
            <a:endParaRPr lang="es-UY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UY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Como construir y enviar paquetes de señalización IP para: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UY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Setear la llamada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UY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Manejar la llamada</a:t>
            </a:r>
          </a:p>
        </p:txBody>
      </p:sp>
      <p:sp>
        <p:nvSpPr>
          <p:cNvPr id="18" name="Rectángulo 8">
            <a:extLst>
              <a:ext uri="{FF2B5EF4-FFF2-40B4-BE49-F238E27FC236}">
                <a16:creationId xmlns:a16="http://schemas.microsoft.com/office/drawing/2014/main" id="{15D3D069-66D1-46D7-AB8B-3E92D05FE892}"/>
              </a:ext>
            </a:extLst>
          </p:cNvPr>
          <p:cNvSpPr/>
          <p:nvPr/>
        </p:nvSpPr>
        <p:spPr>
          <a:xfrm>
            <a:off x="478536" y="258507"/>
            <a:ext cx="522315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Libro de </a:t>
            </a:r>
            <a:r>
              <a:rPr lang="es-AR" sz="5400" dirty="0">
                <a:solidFill>
                  <a:schemeClr val="bg1"/>
                </a:solidFill>
              </a:rPr>
              <a:t>Reglas</a:t>
            </a:r>
            <a:endParaRPr lang="es-E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34431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-1500"/>
            <a:ext cx="12191998" cy="6858000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FC87AC-C919-4FE5-BAC3-39509E00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635" y="-1500"/>
            <a:ext cx="8119933" cy="6858001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0659F6-0853-468D-B1B2-44FDBE98B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9272" y="-3000"/>
            <a:ext cx="12201265" cy="6859501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24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8536" y="0"/>
            <a:ext cx="11718098" cy="6858000"/>
          </a:xfrm>
          <a:prstGeom prst="rect">
            <a:avLst/>
          </a:prstGeom>
          <a:gradFill>
            <a:gsLst>
              <a:gs pos="19000">
                <a:srgbClr val="000000">
                  <a:alpha val="62000"/>
                </a:srgbClr>
              </a:gs>
              <a:gs pos="100000">
                <a:schemeClr val="accent1">
                  <a:lumMod val="75000"/>
                  <a:alpha val="44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7ACDD7-882D-4B81-A213-84C82B96B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2888341"/>
            <a:ext cx="12203819" cy="396815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ángulo 8">
            <a:extLst>
              <a:ext uri="{FF2B5EF4-FFF2-40B4-BE49-F238E27FC236}">
                <a16:creationId xmlns:a16="http://schemas.microsoft.com/office/drawing/2014/main" id="{D5253547-AE0C-42A7-9C5E-0CC35C82FF49}"/>
              </a:ext>
            </a:extLst>
          </p:cNvPr>
          <p:cNvSpPr/>
          <p:nvPr/>
        </p:nvSpPr>
        <p:spPr>
          <a:xfrm>
            <a:off x="568041" y="119024"/>
            <a:ext cx="522315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AR" sz="5400" dirty="0">
                <a:solidFill>
                  <a:schemeClr val="bg1"/>
                </a:solidFill>
              </a:rPr>
              <a:t>Terminología</a:t>
            </a:r>
            <a:r>
              <a:rPr lang="en-US" sz="5400" dirty="0">
                <a:solidFill>
                  <a:schemeClr val="bg1"/>
                </a:solidFill>
              </a:rPr>
              <a:t> SIP:</a:t>
            </a:r>
            <a:endParaRPr lang="es-E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7355C5-6593-43E6-AA94-01205D8816AA}"/>
              </a:ext>
            </a:extLst>
          </p:cNvPr>
          <p:cNvSpPr txBox="1"/>
          <p:nvPr/>
        </p:nvSpPr>
        <p:spPr>
          <a:xfrm>
            <a:off x="676835" y="1243950"/>
            <a:ext cx="1071730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UY" dirty="0">
                <a:solidFill>
                  <a:schemeClr val="bg1"/>
                </a:solidFill>
              </a:rPr>
              <a:t>Protocolo de señalización basado en texto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UY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UY" dirty="0">
                <a:solidFill>
                  <a:schemeClr val="bg1"/>
                </a:solidFill>
              </a:rPr>
              <a:t>Propósito: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UY" dirty="0">
                <a:solidFill>
                  <a:srgbClr val="00B050"/>
                </a:solidFill>
              </a:rPr>
              <a:t>Setup de Sesion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UY" dirty="0">
                <a:solidFill>
                  <a:srgbClr val="00B050"/>
                </a:solidFill>
              </a:rPr>
              <a:t>Modificación de Sesion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UY" dirty="0">
                <a:solidFill>
                  <a:srgbClr val="00B050"/>
                </a:solidFill>
              </a:rPr>
              <a:t>Destrucción (Tear Down) de Sesión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UY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UY" dirty="0">
                <a:solidFill>
                  <a:schemeClr val="bg1"/>
                </a:solidFill>
              </a:rPr>
              <a:t>Modelo de Transacción del estilo </a:t>
            </a:r>
            <a:r>
              <a:rPr lang="es-UY" b="1" dirty="0">
                <a:solidFill>
                  <a:srgbClr val="00B050"/>
                </a:solidFill>
              </a:rPr>
              <a:t>Request</a:t>
            </a:r>
            <a:r>
              <a:rPr lang="es-UY" b="1" dirty="0">
                <a:solidFill>
                  <a:schemeClr val="bg1"/>
                </a:solidFill>
              </a:rPr>
              <a:t> / </a:t>
            </a:r>
            <a:r>
              <a:rPr lang="es-UY" b="1" dirty="0">
                <a:solidFill>
                  <a:srgbClr val="00B050"/>
                </a:solidFill>
              </a:rPr>
              <a:t>Response</a:t>
            </a:r>
            <a:r>
              <a:rPr lang="es-UY" b="1" dirty="0">
                <a:solidFill>
                  <a:schemeClr val="bg1"/>
                </a:solidFill>
              </a:rPr>
              <a:t> </a:t>
            </a:r>
            <a:r>
              <a:rPr lang="es-UY" dirty="0">
                <a:solidFill>
                  <a:schemeClr val="bg1"/>
                </a:solidFill>
              </a:rPr>
              <a:t>entre 2 endpoints llamados </a:t>
            </a:r>
            <a:r>
              <a:rPr lang="es-UY" b="1" dirty="0">
                <a:solidFill>
                  <a:srgbClr val="00B050"/>
                </a:solidFill>
              </a:rPr>
              <a:t>Call Agents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UY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UY" b="1" dirty="0">
                <a:solidFill>
                  <a:schemeClr val="bg1"/>
                </a:solidFill>
              </a:rPr>
              <a:t>User Agent (</a:t>
            </a:r>
            <a:r>
              <a:rPr lang="es-UY" b="1" dirty="0">
                <a:solidFill>
                  <a:srgbClr val="00B050"/>
                </a:solidFill>
              </a:rPr>
              <a:t>UA</a:t>
            </a:r>
            <a:r>
              <a:rPr lang="es-UY" b="1" dirty="0">
                <a:solidFill>
                  <a:schemeClr val="bg1"/>
                </a:solidFill>
              </a:rPr>
              <a:t>) </a:t>
            </a:r>
            <a:r>
              <a:rPr lang="es-UY" dirty="0">
                <a:solidFill>
                  <a:schemeClr val="bg1"/>
                </a:solidFill>
              </a:rPr>
              <a:t> Entidad que realiza </a:t>
            </a:r>
            <a:r>
              <a:rPr lang="es-UY" b="1" dirty="0">
                <a:solidFill>
                  <a:schemeClr val="bg1"/>
                </a:solidFill>
              </a:rPr>
              <a:t>UAC </a:t>
            </a:r>
            <a:r>
              <a:rPr lang="es-UY" dirty="0">
                <a:solidFill>
                  <a:schemeClr val="bg1"/>
                </a:solidFill>
              </a:rPr>
              <a:t> y </a:t>
            </a:r>
            <a:r>
              <a:rPr lang="es-UY" b="1" dirty="0">
                <a:solidFill>
                  <a:schemeClr val="bg1"/>
                </a:solidFill>
              </a:rPr>
              <a:t>UAS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UY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UY" b="1" dirty="0">
                <a:solidFill>
                  <a:schemeClr val="bg1"/>
                </a:solidFill>
              </a:rPr>
              <a:t>User Agent Client (</a:t>
            </a:r>
            <a:r>
              <a:rPr lang="es-UY" b="1" dirty="0">
                <a:solidFill>
                  <a:srgbClr val="00B050"/>
                </a:solidFill>
              </a:rPr>
              <a:t>UAC</a:t>
            </a:r>
            <a:r>
              <a:rPr lang="es-UY" b="1" dirty="0">
                <a:solidFill>
                  <a:schemeClr val="bg1"/>
                </a:solidFill>
              </a:rPr>
              <a:t>)   </a:t>
            </a:r>
            <a:r>
              <a:rPr lang="es-UY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s-UY" b="1" dirty="0">
                <a:solidFill>
                  <a:schemeClr val="bg1"/>
                </a:solidFill>
                <a:sym typeface="Wingdings" panose="05000000000000000000" pitchFamily="2" charset="2"/>
              </a:rPr>
              <a:t>envia (</a:t>
            </a:r>
            <a:r>
              <a:rPr lang="es-UY" b="1" dirty="0">
                <a:solidFill>
                  <a:srgbClr val="00B050"/>
                </a:solidFill>
                <a:sym typeface="Wingdings" panose="05000000000000000000" pitchFamily="2" charset="2"/>
              </a:rPr>
              <a:t>sends</a:t>
            </a:r>
            <a:r>
              <a:rPr lang="es-UY" b="1" dirty="0">
                <a:solidFill>
                  <a:schemeClr val="bg1"/>
                </a:solidFill>
                <a:sym typeface="Wingdings" panose="05000000000000000000" pitchFamily="2" charset="2"/>
              </a:rPr>
              <a:t>)  solicitudes (</a:t>
            </a:r>
            <a:r>
              <a:rPr lang="es-UY" b="1" dirty="0">
                <a:solidFill>
                  <a:srgbClr val="00B050"/>
                </a:solidFill>
                <a:sym typeface="Wingdings" panose="05000000000000000000" pitchFamily="2" charset="2"/>
              </a:rPr>
              <a:t>request</a:t>
            </a:r>
            <a:r>
              <a:rPr lang="es-UY" b="1" dirty="0">
                <a:solidFill>
                  <a:schemeClr val="bg1"/>
                </a:solidFill>
                <a:sym typeface="Wingdings" panose="05000000000000000000" pitchFamily="2" charset="2"/>
              </a:rPr>
              <a:t>) </a:t>
            </a:r>
            <a:r>
              <a:rPr lang="es-UY" dirty="0">
                <a:solidFill>
                  <a:schemeClr val="bg1"/>
                </a:solidFill>
                <a:sym typeface="Wingdings" panose="05000000000000000000" pitchFamily="2" charset="2"/>
              </a:rPr>
              <a:t>SIP  </a:t>
            </a:r>
            <a:endParaRPr lang="es-UY" b="1" dirty="0">
              <a:solidFill>
                <a:schemeClr val="bg1"/>
              </a:solidFill>
            </a:endParaRPr>
          </a:p>
          <a:p>
            <a:endParaRPr lang="es-UY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UY" b="1" dirty="0">
                <a:solidFill>
                  <a:schemeClr val="bg1"/>
                </a:solidFill>
              </a:rPr>
              <a:t>User Agent Server (</a:t>
            </a:r>
            <a:r>
              <a:rPr lang="es-UY" b="1" dirty="0">
                <a:solidFill>
                  <a:srgbClr val="00B050"/>
                </a:solidFill>
              </a:rPr>
              <a:t>UAS</a:t>
            </a:r>
            <a:r>
              <a:rPr lang="es-UY" b="1" dirty="0">
                <a:solidFill>
                  <a:schemeClr val="bg1"/>
                </a:solidFill>
              </a:rPr>
              <a:t>) </a:t>
            </a:r>
            <a:r>
              <a:rPr lang="es-UY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s-UY" b="1" dirty="0">
                <a:solidFill>
                  <a:schemeClr val="bg1"/>
                </a:solidFill>
                <a:sym typeface="Wingdings" panose="05000000000000000000" pitchFamily="2" charset="2"/>
              </a:rPr>
              <a:t>recibe (</a:t>
            </a:r>
            <a:r>
              <a:rPr lang="es-UY" b="1" dirty="0">
                <a:solidFill>
                  <a:srgbClr val="00B050"/>
                </a:solidFill>
                <a:sym typeface="Wingdings" panose="05000000000000000000" pitchFamily="2" charset="2"/>
              </a:rPr>
              <a:t>receives</a:t>
            </a:r>
            <a:r>
              <a:rPr lang="es-UY" b="1" dirty="0">
                <a:solidFill>
                  <a:schemeClr val="bg1"/>
                </a:solidFill>
                <a:sym typeface="Wingdings" panose="05000000000000000000" pitchFamily="2" charset="2"/>
              </a:rPr>
              <a:t> ) solicitudes (</a:t>
            </a:r>
            <a:r>
              <a:rPr lang="es-UY" b="1" dirty="0">
                <a:solidFill>
                  <a:srgbClr val="00B050"/>
                </a:solidFill>
                <a:sym typeface="Wingdings" panose="05000000000000000000" pitchFamily="2" charset="2"/>
              </a:rPr>
              <a:t>request</a:t>
            </a:r>
            <a:r>
              <a:rPr lang="es-UY" b="1" dirty="0">
                <a:solidFill>
                  <a:schemeClr val="bg1"/>
                </a:solidFill>
                <a:sym typeface="Wingdings" panose="05000000000000000000" pitchFamily="2" charset="2"/>
              </a:rPr>
              <a:t>) </a:t>
            </a:r>
            <a:r>
              <a:rPr lang="es-UY" dirty="0">
                <a:solidFill>
                  <a:schemeClr val="bg1"/>
                </a:solidFill>
                <a:sym typeface="Wingdings" panose="05000000000000000000" pitchFamily="2" charset="2"/>
              </a:rPr>
              <a:t>SIP y retorna respuestas </a:t>
            </a:r>
            <a:r>
              <a:rPr lang="es-UY" b="1" dirty="0">
                <a:solidFill>
                  <a:schemeClr val="bg1"/>
                </a:solidFill>
                <a:sym typeface="Wingdings" panose="05000000000000000000" pitchFamily="2" charset="2"/>
              </a:rPr>
              <a:t>(</a:t>
            </a:r>
            <a:r>
              <a:rPr lang="es-UY" b="1" dirty="0">
                <a:solidFill>
                  <a:srgbClr val="00B050"/>
                </a:solidFill>
                <a:sym typeface="Wingdings" panose="05000000000000000000" pitchFamily="2" charset="2"/>
              </a:rPr>
              <a:t>responses</a:t>
            </a:r>
            <a:r>
              <a:rPr lang="es-UY" b="1" dirty="0">
                <a:solidFill>
                  <a:schemeClr val="bg1"/>
                </a:solidFill>
                <a:sym typeface="Wingdings" panose="05000000000000000000" pitchFamily="2" charset="2"/>
              </a:rPr>
              <a:t>)</a:t>
            </a:r>
            <a:endParaRPr lang="es-UY" b="1" dirty="0">
              <a:solidFill>
                <a:schemeClr val="bg1"/>
              </a:solidFill>
            </a:endParaRPr>
          </a:p>
          <a:p>
            <a:r>
              <a:rPr lang="es-UY" b="1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96700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-1500"/>
            <a:ext cx="12191998" cy="6858000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FC87AC-C919-4FE5-BAC3-39509E00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635" y="-1500"/>
            <a:ext cx="8119933" cy="6858001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0659F6-0853-468D-B1B2-44FDBE98B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9272" y="-3000"/>
            <a:ext cx="12201265" cy="6859501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24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8536" y="0"/>
            <a:ext cx="11718098" cy="6858000"/>
          </a:xfrm>
          <a:prstGeom prst="rect">
            <a:avLst/>
          </a:prstGeom>
          <a:gradFill>
            <a:gsLst>
              <a:gs pos="19000">
                <a:srgbClr val="000000">
                  <a:alpha val="62000"/>
                </a:srgbClr>
              </a:gs>
              <a:gs pos="100000">
                <a:schemeClr val="accent1">
                  <a:lumMod val="75000"/>
                  <a:alpha val="44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7ACDD7-882D-4B81-A213-84C82B96B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2888341"/>
            <a:ext cx="12203819" cy="396815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0" name="Tabla 2">
            <a:extLst>
              <a:ext uri="{FF2B5EF4-FFF2-40B4-BE49-F238E27FC236}">
                <a16:creationId xmlns:a16="http://schemas.microsoft.com/office/drawing/2014/main" id="{442CF054-B7DF-4EF9-95A1-6D810DE35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326107"/>
              </p:ext>
            </p:extLst>
          </p:nvPr>
        </p:nvGraphicFramePr>
        <p:xfrm>
          <a:off x="375794" y="1281710"/>
          <a:ext cx="11263756" cy="4136398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1117340">
                  <a:extLst>
                    <a:ext uri="{9D8B030D-6E8A-4147-A177-3AD203B41FA5}">
                      <a16:colId xmlns:a16="http://schemas.microsoft.com/office/drawing/2014/main" val="3672625896"/>
                    </a:ext>
                  </a:extLst>
                </a:gridCol>
                <a:gridCol w="10146416">
                  <a:extLst>
                    <a:ext uri="{9D8B030D-6E8A-4147-A177-3AD203B41FA5}">
                      <a16:colId xmlns:a16="http://schemas.microsoft.com/office/drawing/2014/main" val="4169341098"/>
                    </a:ext>
                  </a:extLst>
                </a:gridCol>
              </a:tblGrid>
              <a:tr h="309585">
                <a:tc>
                  <a:txBody>
                    <a:bodyPr/>
                    <a:lstStyle/>
                    <a:p>
                      <a:pPr algn="ctr"/>
                      <a:r>
                        <a:rPr lang="es-UY" sz="1600" dirty="0">
                          <a:effectLst/>
                        </a:rPr>
                        <a:t>Nombre</a:t>
                      </a:r>
                    </a:p>
                  </a:txBody>
                  <a:tcPr marL="28440" marR="28440" marT="14220" marB="142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Y" sz="1600" dirty="0">
                          <a:effectLst/>
                        </a:rPr>
                        <a:t>Descripción</a:t>
                      </a:r>
                    </a:p>
                  </a:txBody>
                  <a:tcPr marL="28440" marR="28440" marT="14220" marB="14220" anchor="ctr"/>
                </a:tc>
                <a:extLst>
                  <a:ext uri="{0D108BD9-81ED-4DB2-BD59-A6C34878D82A}">
                    <a16:rowId xmlns:a16="http://schemas.microsoft.com/office/drawing/2014/main" val="356061737"/>
                  </a:ext>
                </a:extLst>
              </a:tr>
              <a:tr h="323103">
                <a:tc>
                  <a:txBody>
                    <a:bodyPr/>
                    <a:lstStyle/>
                    <a:p>
                      <a:r>
                        <a:rPr lang="es-UY" sz="1400" dirty="0">
                          <a:effectLst/>
                        </a:rPr>
                        <a:t>REGISTER</a:t>
                      </a:r>
                      <a:endParaRPr lang="es-UY" sz="1400" dirty="0">
                        <a:effectLst/>
                        <a:latin typeface="+mn-lt"/>
                      </a:endParaRPr>
                    </a:p>
                  </a:txBody>
                  <a:tcPr marL="28440" marR="28440" marT="14220" marB="14220"/>
                </a:tc>
                <a:tc>
                  <a:txBody>
                    <a:bodyPr/>
                    <a:lstStyle/>
                    <a:p>
                      <a:r>
                        <a:rPr lang="es-AR" sz="1400" noProof="0" dirty="0">
                          <a:effectLst/>
                        </a:rPr>
                        <a:t>Registra</a:t>
                      </a:r>
                      <a:r>
                        <a:rPr lang="en-US" sz="1400" dirty="0">
                          <a:effectLst/>
                        </a:rPr>
                        <a:t> la </a:t>
                      </a:r>
                      <a:r>
                        <a:rPr lang="es-AR" sz="1400" noProof="0" dirty="0">
                          <a:effectLst/>
                        </a:rPr>
                        <a:t>dirección</a:t>
                      </a:r>
                      <a:r>
                        <a:rPr lang="en-US" sz="1400" dirty="0">
                          <a:effectLst/>
                        </a:rPr>
                        <a:t> que </a:t>
                      </a:r>
                      <a:r>
                        <a:rPr lang="es-AR" sz="1400" noProof="0" dirty="0">
                          <a:effectLst/>
                        </a:rPr>
                        <a:t>encuentra en el </a:t>
                      </a:r>
                      <a:r>
                        <a:rPr lang="en-US" sz="1400" b="1" dirty="0">
                          <a:effectLst/>
                        </a:rPr>
                        <a:t>Header</a:t>
                      </a:r>
                      <a:r>
                        <a:rPr lang="en-US" sz="1400" dirty="0">
                          <a:effectLst/>
                        </a:rPr>
                        <a:t>  (</a:t>
                      </a:r>
                      <a:r>
                        <a:rPr lang="en-US" sz="1400" b="1" dirty="0">
                          <a:effectLst/>
                        </a:rPr>
                        <a:t>To)  </a:t>
                      </a:r>
                      <a:r>
                        <a:rPr lang="en-US" sz="1400" b="0" dirty="0">
                          <a:effectLst/>
                        </a:rPr>
                        <a:t>con un servidor SIP (solo para </a:t>
                      </a:r>
                      <a:r>
                        <a:rPr lang="es-AR" sz="1400" b="0" noProof="0" dirty="0">
                          <a:effectLst/>
                        </a:rPr>
                        <a:t>teléfonos</a:t>
                      </a:r>
                      <a:r>
                        <a:rPr lang="en-US" sz="1400" b="0" dirty="0">
                          <a:effectLst/>
                        </a:rPr>
                        <a:t>)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28440" marR="28440" marT="14220" marB="14220"/>
                </a:tc>
                <a:extLst>
                  <a:ext uri="{0D108BD9-81ED-4DB2-BD59-A6C34878D82A}">
                    <a16:rowId xmlns:a16="http://schemas.microsoft.com/office/drawing/2014/main" val="1803601208"/>
                  </a:ext>
                </a:extLst>
              </a:tr>
              <a:tr h="513275">
                <a:tc>
                  <a:txBody>
                    <a:bodyPr/>
                    <a:lstStyle/>
                    <a:p>
                      <a:r>
                        <a:rPr lang="es-UY" sz="1400" dirty="0">
                          <a:effectLst/>
                        </a:rPr>
                        <a:t>INVITE</a:t>
                      </a:r>
                      <a:endParaRPr lang="es-UY" sz="1400" dirty="0">
                        <a:effectLst/>
                        <a:latin typeface="+mn-lt"/>
                      </a:endParaRPr>
                    </a:p>
                  </a:txBody>
                  <a:tcPr marL="28440" marR="28440" marT="14220" marB="142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El </a:t>
                      </a:r>
                      <a:r>
                        <a:rPr lang="es-AR" sz="1400" noProof="0" dirty="0">
                          <a:effectLst/>
                        </a:rPr>
                        <a:t>cliente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s-AR" sz="1400" noProof="0" dirty="0">
                          <a:effectLst/>
                        </a:rPr>
                        <a:t>esta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s-AR" sz="1400" noProof="0" dirty="0">
                          <a:effectLst/>
                        </a:rPr>
                        <a:t>siendo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s-AR" sz="1400" noProof="0" dirty="0">
                          <a:effectLst/>
                        </a:rPr>
                        <a:t>invitado</a:t>
                      </a:r>
                      <a:r>
                        <a:rPr lang="en-US" sz="1400" dirty="0">
                          <a:effectLst/>
                        </a:rPr>
                        <a:t> a </a:t>
                      </a:r>
                      <a:r>
                        <a:rPr lang="es-AR" sz="1400" noProof="0" dirty="0">
                          <a:effectLst/>
                        </a:rPr>
                        <a:t>participar</a:t>
                      </a:r>
                      <a:r>
                        <a:rPr lang="en-US" sz="1400" dirty="0">
                          <a:effectLst/>
                        </a:rPr>
                        <a:t> en una session de </a:t>
                      </a:r>
                      <a:r>
                        <a:rPr lang="es-AR" sz="1400" noProof="0" dirty="0">
                          <a:effectLst/>
                        </a:rPr>
                        <a:t>llamada</a:t>
                      </a:r>
                      <a:r>
                        <a:rPr lang="en-US" sz="1400" dirty="0">
                          <a:effectLst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400" noProof="0" dirty="0">
                          <a:effectLst/>
                        </a:rPr>
                        <a:t>Cuando</a:t>
                      </a:r>
                      <a:r>
                        <a:rPr lang="en-US" sz="1400" dirty="0">
                          <a:effectLst/>
                        </a:rPr>
                        <a:t> se envia </a:t>
                      </a:r>
                      <a:r>
                        <a:rPr lang="es-AR" sz="1400" noProof="0" dirty="0">
                          <a:effectLst/>
                        </a:rPr>
                        <a:t>durante</a:t>
                      </a:r>
                      <a:r>
                        <a:rPr lang="en-US" sz="1400" dirty="0">
                          <a:effectLst/>
                        </a:rPr>
                        <a:t> una </a:t>
                      </a:r>
                      <a:r>
                        <a:rPr lang="es-AR" sz="1400" noProof="0" dirty="0">
                          <a:effectLst/>
                        </a:rPr>
                        <a:t>llamada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s-AR" sz="1400" noProof="0" dirty="0">
                          <a:effectLst/>
                        </a:rPr>
                        <a:t>establecida</a:t>
                      </a:r>
                      <a:r>
                        <a:rPr lang="en-US" sz="1400" dirty="0">
                          <a:effectLst/>
                        </a:rPr>
                        <a:t> es un (</a:t>
                      </a:r>
                      <a:r>
                        <a:rPr lang="en-US" sz="1400" b="1" dirty="0">
                          <a:effectLst/>
                        </a:rPr>
                        <a:t>re-invite)</a:t>
                      </a:r>
                      <a:r>
                        <a:rPr lang="en-US" sz="1400" dirty="0">
                          <a:effectLst/>
                        </a:rPr>
                        <a:t> . Se </a:t>
                      </a:r>
                      <a:r>
                        <a:rPr lang="es-AR" sz="1400" noProof="0" dirty="0">
                          <a:effectLst/>
                        </a:rPr>
                        <a:t>usa</a:t>
                      </a:r>
                      <a:r>
                        <a:rPr lang="en-US" sz="1400" dirty="0">
                          <a:effectLst/>
                        </a:rPr>
                        <a:t> para </a:t>
                      </a:r>
                      <a:r>
                        <a:rPr lang="es-AR" sz="1400" noProof="0" dirty="0">
                          <a:effectLst/>
                        </a:rPr>
                        <a:t>modificar</a:t>
                      </a:r>
                      <a:r>
                        <a:rPr lang="en-US" sz="1400" dirty="0">
                          <a:effectLst/>
                        </a:rPr>
                        <a:t> la </a:t>
                      </a:r>
                      <a:r>
                        <a:rPr lang="en-US" sz="1400">
                          <a:effectLst/>
                        </a:rPr>
                        <a:t>sesion</a:t>
                      </a:r>
                      <a:r>
                        <a:rPr lang="en-US" sz="1400" dirty="0">
                          <a:effectLst/>
                        </a:rPr>
                        <a:t>(</a:t>
                      </a:r>
                      <a:r>
                        <a:rPr lang="es-AR" sz="1400" noProof="0" dirty="0">
                          <a:effectLst/>
                        </a:rPr>
                        <a:t>poner</a:t>
                      </a:r>
                      <a:r>
                        <a:rPr lang="en-US" sz="1400" dirty="0">
                          <a:effectLst/>
                        </a:rPr>
                        <a:t> una </a:t>
                      </a:r>
                      <a:r>
                        <a:rPr lang="es-AR" sz="1400" noProof="0" dirty="0">
                          <a:effectLst/>
                        </a:rPr>
                        <a:t>llamada</a:t>
                      </a:r>
                      <a:r>
                        <a:rPr lang="en-US" sz="1400" dirty="0">
                          <a:effectLst/>
                        </a:rPr>
                        <a:t> en </a:t>
                      </a:r>
                      <a:r>
                        <a:rPr lang="es-AR" sz="1400" noProof="0" dirty="0">
                          <a:effectLst/>
                        </a:rPr>
                        <a:t>espera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28440" marR="28440" marT="14220" marB="14220"/>
                </a:tc>
                <a:extLst>
                  <a:ext uri="{0D108BD9-81ED-4DB2-BD59-A6C34878D82A}">
                    <a16:rowId xmlns:a16="http://schemas.microsoft.com/office/drawing/2014/main" val="915221224"/>
                  </a:ext>
                </a:extLst>
              </a:tr>
              <a:tr h="320239">
                <a:tc>
                  <a:txBody>
                    <a:bodyPr/>
                    <a:lstStyle/>
                    <a:p>
                      <a:r>
                        <a:rPr lang="es-UY" sz="1400" dirty="0">
                          <a:effectLst/>
                        </a:rPr>
                        <a:t>ACK</a:t>
                      </a:r>
                      <a:endParaRPr lang="es-UY" sz="1400" dirty="0">
                        <a:effectLst/>
                        <a:latin typeface="+mn-lt"/>
                      </a:endParaRPr>
                    </a:p>
                  </a:txBody>
                  <a:tcPr marL="28440" marR="28440" marT="14220" marB="14220"/>
                </a:tc>
                <a:tc>
                  <a:txBody>
                    <a:bodyPr/>
                    <a:lstStyle/>
                    <a:p>
                      <a:r>
                        <a:rPr lang="es-AR" sz="1400" noProof="0" dirty="0">
                          <a:effectLst/>
                        </a:rPr>
                        <a:t>Confirma</a:t>
                      </a:r>
                      <a:r>
                        <a:rPr lang="en-US" sz="1400" dirty="0">
                          <a:effectLst/>
                        </a:rPr>
                        <a:t> que el </a:t>
                      </a:r>
                      <a:r>
                        <a:rPr lang="es-AR" sz="1400" noProof="0" dirty="0">
                          <a:effectLst/>
                        </a:rPr>
                        <a:t>cliente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s-BO" sz="1400" noProof="0" dirty="0">
                          <a:effectLst/>
                        </a:rPr>
                        <a:t>recibió</a:t>
                      </a:r>
                      <a:r>
                        <a:rPr lang="en-US" sz="1400" dirty="0">
                          <a:effectLst/>
                        </a:rPr>
                        <a:t> una </a:t>
                      </a:r>
                      <a:r>
                        <a:rPr lang="es-AR" sz="1400" noProof="0" dirty="0">
                          <a:effectLst/>
                        </a:rPr>
                        <a:t>respuesta</a:t>
                      </a:r>
                      <a:r>
                        <a:rPr lang="en-US" sz="1400" dirty="0">
                          <a:effectLst/>
                        </a:rPr>
                        <a:t> final a una </a:t>
                      </a:r>
                      <a:r>
                        <a:rPr lang="es-AR" sz="1400" noProof="0" dirty="0">
                          <a:effectLst/>
                        </a:rPr>
                        <a:t>solicitud</a:t>
                      </a:r>
                      <a:r>
                        <a:rPr lang="en-US" sz="1400" dirty="0">
                          <a:effectLst/>
                        </a:rPr>
                        <a:t> de INVITE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28440" marR="28440" marT="14220" marB="14220"/>
                </a:tc>
                <a:extLst>
                  <a:ext uri="{0D108BD9-81ED-4DB2-BD59-A6C34878D82A}">
                    <a16:rowId xmlns:a16="http://schemas.microsoft.com/office/drawing/2014/main" val="1731265419"/>
                  </a:ext>
                </a:extLst>
              </a:tr>
              <a:tr h="228370">
                <a:tc>
                  <a:txBody>
                    <a:bodyPr/>
                    <a:lstStyle/>
                    <a:p>
                      <a:r>
                        <a:rPr lang="es-UY" sz="1400" dirty="0">
                          <a:effectLst/>
                        </a:rPr>
                        <a:t>BYE</a:t>
                      </a:r>
                      <a:endParaRPr lang="es-UY" sz="1400" dirty="0">
                        <a:effectLst/>
                        <a:latin typeface="+mn-lt"/>
                      </a:endParaRPr>
                    </a:p>
                  </a:txBody>
                  <a:tcPr marL="28440" marR="28440" marT="14220" marB="1422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Termina una </a:t>
                      </a:r>
                      <a:r>
                        <a:rPr lang="es-AR" sz="1400" noProof="0" dirty="0">
                          <a:effectLst/>
                        </a:rPr>
                        <a:t>llamada</a:t>
                      </a:r>
                      <a:r>
                        <a:rPr lang="en-US" sz="1400" dirty="0">
                          <a:effectLst/>
                        </a:rPr>
                        <a:t> y </a:t>
                      </a:r>
                      <a:r>
                        <a:rPr lang="es-AR" sz="1400" noProof="0" dirty="0">
                          <a:effectLst/>
                        </a:rPr>
                        <a:t>puede</a:t>
                      </a:r>
                      <a:r>
                        <a:rPr lang="en-US" sz="1400" dirty="0">
                          <a:effectLst/>
                        </a:rPr>
                        <a:t> ser </a:t>
                      </a:r>
                      <a:r>
                        <a:rPr lang="es-AR" sz="1400" noProof="0" dirty="0">
                          <a:effectLst/>
                        </a:rPr>
                        <a:t>enviada</a:t>
                      </a:r>
                      <a:r>
                        <a:rPr lang="en-US" sz="1400" dirty="0">
                          <a:effectLst/>
                        </a:rPr>
                        <a:t> por </a:t>
                      </a:r>
                      <a:r>
                        <a:rPr lang="es-AR" sz="1400" noProof="0" dirty="0">
                          <a:effectLst/>
                        </a:rPr>
                        <a:t>cualquiera</a:t>
                      </a:r>
                      <a:r>
                        <a:rPr lang="en-US" sz="1400" dirty="0">
                          <a:effectLst/>
                        </a:rPr>
                        <a:t> de los dos.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28440" marR="28440" marT="14220" marB="14220"/>
                </a:tc>
                <a:extLst>
                  <a:ext uri="{0D108BD9-81ED-4DB2-BD59-A6C34878D82A}">
                    <a16:rowId xmlns:a16="http://schemas.microsoft.com/office/drawing/2014/main" val="421712109"/>
                  </a:ext>
                </a:extLst>
              </a:tr>
              <a:tr h="273441">
                <a:tc>
                  <a:txBody>
                    <a:bodyPr/>
                    <a:lstStyle/>
                    <a:p>
                      <a:r>
                        <a:rPr lang="es-UY" sz="1400" dirty="0">
                          <a:effectLst/>
                        </a:rPr>
                        <a:t>CANCEL</a:t>
                      </a:r>
                      <a:endParaRPr lang="es-UY" sz="1400" dirty="0">
                        <a:effectLst/>
                        <a:latin typeface="+mn-lt"/>
                      </a:endParaRPr>
                    </a:p>
                  </a:txBody>
                  <a:tcPr marL="28440" marR="28440" marT="14220" marB="142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UY" sz="1400" dirty="0">
                          <a:effectLst/>
                        </a:rPr>
                        <a:t>Cancela cualquier solicitud pendiente. </a:t>
                      </a:r>
                      <a:r>
                        <a:rPr lang="es-AR" sz="1400" noProof="0" dirty="0">
                          <a:effectLst/>
                        </a:rPr>
                        <a:t>Usualmente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s-AR" sz="1400" noProof="0" dirty="0">
                          <a:effectLst/>
                        </a:rPr>
                        <a:t>terminar</a:t>
                      </a:r>
                      <a:r>
                        <a:rPr lang="en-US" sz="1400" dirty="0">
                          <a:effectLst/>
                        </a:rPr>
                        <a:t> una </a:t>
                      </a:r>
                      <a:r>
                        <a:rPr lang="es-AR" sz="1400" noProof="0" dirty="0">
                          <a:effectLst/>
                        </a:rPr>
                        <a:t>llamada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s-AR" sz="1400" noProof="0" dirty="0">
                          <a:effectLst/>
                        </a:rPr>
                        <a:t>mientras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s-AR" sz="1400" noProof="0" dirty="0">
                          <a:effectLst/>
                        </a:rPr>
                        <a:t>está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s-AR" sz="1400" noProof="0" dirty="0">
                          <a:effectLst/>
                        </a:rPr>
                        <a:t>sonando</a:t>
                      </a:r>
                      <a:r>
                        <a:rPr lang="en-US" sz="1400" dirty="0">
                          <a:effectLst/>
                        </a:rPr>
                        <a:t>, antes de ser </a:t>
                      </a:r>
                      <a:r>
                        <a:rPr lang="es-AR" sz="1400" noProof="0" dirty="0">
                          <a:effectLst/>
                        </a:rPr>
                        <a:t>atendida</a:t>
                      </a:r>
                      <a:endParaRPr lang="es-AR" sz="1400" noProof="0" dirty="0">
                        <a:effectLst/>
                        <a:latin typeface="+mn-lt"/>
                      </a:endParaRPr>
                    </a:p>
                  </a:txBody>
                  <a:tcPr marL="28440" marR="28440" marT="14220" marB="14220"/>
                </a:tc>
                <a:extLst>
                  <a:ext uri="{0D108BD9-81ED-4DB2-BD59-A6C34878D82A}">
                    <a16:rowId xmlns:a16="http://schemas.microsoft.com/office/drawing/2014/main" val="2245046009"/>
                  </a:ext>
                </a:extLst>
              </a:tr>
              <a:tr h="284562">
                <a:tc>
                  <a:txBody>
                    <a:bodyPr/>
                    <a:lstStyle/>
                    <a:p>
                      <a:r>
                        <a:rPr lang="es-UY" sz="1400" dirty="0">
                          <a:effectLst/>
                        </a:rPr>
                        <a:t>UPDATE</a:t>
                      </a:r>
                      <a:endParaRPr lang="es-UY" sz="1400" dirty="0">
                        <a:effectLst/>
                        <a:latin typeface="+mn-lt"/>
                      </a:endParaRPr>
                    </a:p>
                  </a:txBody>
                  <a:tcPr marL="28440" marR="28440" marT="14220" marB="14220"/>
                </a:tc>
                <a:tc>
                  <a:txBody>
                    <a:bodyPr/>
                    <a:lstStyle/>
                    <a:p>
                      <a:r>
                        <a:rPr lang="es-AR" sz="1400" noProof="0" dirty="0">
                          <a:effectLst/>
                        </a:rPr>
                        <a:t>Modifica</a:t>
                      </a:r>
                      <a:r>
                        <a:rPr lang="en-US" sz="1400" dirty="0">
                          <a:effectLst/>
                        </a:rPr>
                        <a:t> el </a:t>
                      </a:r>
                      <a:r>
                        <a:rPr lang="es-AR" sz="1400" noProof="0" dirty="0">
                          <a:effectLst/>
                        </a:rPr>
                        <a:t>estado</a:t>
                      </a:r>
                      <a:r>
                        <a:rPr lang="en-US" sz="1400" dirty="0">
                          <a:effectLst/>
                        </a:rPr>
                        <a:t> de la session antes de que una </a:t>
                      </a:r>
                      <a:r>
                        <a:rPr lang="es-AR" sz="1400" noProof="0" dirty="0">
                          <a:effectLst/>
                        </a:rPr>
                        <a:t>respuesta</a:t>
                      </a:r>
                      <a:r>
                        <a:rPr lang="en-US" sz="1400" dirty="0">
                          <a:effectLst/>
                        </a:rPr>
                        <a:t> final es </a:t>
                      </a:r>
                      <a:r>
                        <a:rPr lang="es-AR" sz="1400" noProof="0" dirty="0">
                          <a:effectLst/>
                        </a:rPr>
                        <a:t>recibida</a:t>
                      </a:r>
                      <a:endParaRPr lang="es-AR" sz="1400" noProof="0" dirty="0">
                        <a:effectLst/>
                        <a:latin typeface="+mn-lt"/>
                      </a:endParaRPr>
                    </a:p>
                  </a:txBody>
                  <a:tcPr marL="28440" marR="28440" marT="14220" marB="14220"/>
                </a:tc>
                <a:extLst>
                  <a:ext uri="{0D108BD9-81ED-4DB2-BD59-A6C34878D82A}">
                    <a16:rowId xmlns:a16="http://schemas.microsoft.com/office/drawing/2014/main" val="2433135813"/>
                  </a:ext>
                </a:extLst>
              </a:tr>
              <a:tr h="272673">
                <a:tc>
                  <a:txBody>
                    <a:bodyPr/>
                    <a:lstStyle/>
                    <a:p>
                      <a:r>
                        <a:rPr lang="es-UY" sz="1400" dirty="0">
                          <a:effectLst/>
                        </a:rPr>
                        <a:t>REFER</a:t>
                      </a:r>
                      <a:endParaRPr lang="es-UY" sz="1400" dirty="0">
                        <a:effectLst/>
                        <a:latin typeface="+mn-lt"/>
                      </a:endParaRPr>
                    </a:p>
                  </a:txBody>
                  <a:tcPr marL="28440" marR="28440" marT="14220" marB="14220"/>
                </a:tc>
                <a:tc>
                  <a:txBody>
                    <a:bodyPr/>
                    <a:lstStyle/>
                    <a:p>
                      <a:r>
                        <a:rPr lang="es-AR" sz="1400" noProof="0" dirty="0">
                          <a:effectLst/>
                        </a:rPr>
                        <a:t>Solicita</a:t>
                      </a:r>
                      <a:r>
                        <a:rPr lang="en-US" sz="1400" dirty="0">
                          <a:effectLst/>
                        </a:rPr>
                        <a:t> al receptor que </a:t>
                      </a:r>
                      <a:r>
                        <a:rPr lang="es-AR" sz="1400" noProof="0" dirty="0">
                          <a:effectLst/>
                        </a:rPr>
                        <a:t>haga</a:t>
                      </a:r>
                      <a:r>
                        <a:rPr lang="en-US" sz="1400" dirty="0">
                          <a:effectLst/>
                        </a:rPr>
                        <a:t> una </a:t>
                      </a:r>
                      <a:r>
                        <a:rPr lang="es-AR" sz="1400" noProof="0" dirty="0">
                          <a:effectLst/>
                        </a:rPr>
                        <a:t>solicitud</a:t>
                      </a:r>
                      <a:r>
                        <a:rPr lang="en-US" sz="1400" dirty="0">
                          <a:effectLst/>
                        </a:rPr>
                        <a:t> con el </a:t>
                      </a:r>
                      <a:r>
                        <a:rPr lang="es-AR" sz="1400" noProof="0" dirty="0">
                          <a:effectLst/>
                        </a:rPr>
                        <a:t>propósito</a:t>
                      </a:r>
                      <a:r>
                        <a:rPr lang="en-US" sz="1400" dirty="0">
                          <a:effectLst/>
                        </a:rPr>
                        <a:t> de una </a:t>
                      </a:r>
                      <a:r>
                        <a:rPr lang="es-AR" sz="1400" noProof="0" dirty="0">
                          <a:effectLst/>
                        </a:rPr>
                        <a:t>transferencia</a:t>
                      </a:r>
                      <a:r>
                        <a:rPr lang="en-US" sz="1400" dirty="0">
                          <a:effectLst/>
                        </a:rPr>
                        <a:t> de </a:t>
                      </a:r>
                      <a:r>
                        <a:rPr lang="es-AR" sz="1400" noProof="0" dirty="0">
                          <a:effectLst/>
                        </a:rPr>
                        <a:t>llamada</a:t>
                      </a:r>
                      <a:r>
                        <a:rPr lang="en-US" sz="1400" dirty="0">
                          <a:effectLst/>
                        </a:rPr>
                        <a:t>.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28440" marR="28440" marT="14220" marB="14220"/>
                </a:tc>
                <a:extLst>
                  <a:ext uri="{0D108BD9-81ED-4DB2-BD59-A6C34878D82A}">
                    <a16:rowId xmlns:a16="http://schemas.microsoft.com/office/drawing/2014/main" val="2713435085"/>
                  </a:ext>
                </a:extLst>
              </a:tr>
              <a:tr h="258553">
                <a:tc>
                  <a:txBody>
                    <a:bodyPr/>
                    <a:lstStyle/>
                    <a:p>
                      <a:r>
                        <a:rPr lang="es-UY" sz="1400" dirty="0">
                          <a:effectLst/>
                        </a:rPr>
                        <a:t>SUBSCRIBE</a:t>
                      </a:r>
                      <a:endParaRPr lang="es-UY" sz="1400" dirty="0">
                        <a:effectLst/>
                        <a:latin typeface="+mn-lt"/>
                      </a:endParaRPr>
                    </a:p>
                  </a:txBody>
                  <a:tcPr marL="28440" marR="28440" marT="14220" marB="1422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Indica una </a:t>
                      </a:r>
                      <a:r>
                        <a:rPr lang="es-AR" sz="1400" noProof="0" dirty="0">
                          <a:effectLst/>
                        </a:rPr>
                        <a:t>suscripción</a:t>
                      </a:r>
                      <a:r>
                        <a:rPr lang="en-US" sz="1400" dirty="0">
                          <a:effectLst/>
                        </a:rPr>
                        <a:t> para </a:t>
                      </a:r>
                      <a:r>
                        <a:rPr lang="es-AR" sz="1400" noProof="0" dirty="0">
                          <a:effectLst/>
                        </a:rPr>
                        <a:t>eventos</a:t>
                      </a:r>
                      <a:r>
                        <a:rPr lang="en-US" sz="1400" dirty="0">
                          <a:effectLst/>
                        </a:rPr>
                        <a:t> (</a:t>
                      </a:r>
                      <a:r>
                        <a:rPr lang="es-AR" sz="1400" noProof="0" dirty="0">
                          <a:effectLst/>
                        </a:rPr>
                        <a:t>Ejemplo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b="1" dirty="0">
                          <a:effectLst/>
                        </a:rPr>
                        <a:t>BLF</a:t>
                      </a:r>
                      <a:r>
                        <a:rPr lang="en-US" sz="1400" dirty="0">
                          <a:effectLst/>
                        </a:rPr>
                        <a:t> – Busy Lamp Field)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28440" marR="28440" marT="14220" marB="14220"/>
                </a:tc>
                <a:extLst>
                  <a:ext uri="{0D108BD9-81ED-4DB2-BD59-A6C34878D82A}">
                    <a16:rowId xmlns:a16="http://schemas.microsoft.com/office/drawing/2014/main" val="1626064989"/>
                  </a:ext>
                </a:extLst>
              </a:tr>
              <a:tr h="251670">
                <a:tc>
                  <a:txBody>
                    <a:bodyPr/>
                    <a:lstStyle/>
                    <a:p>
                      <a:r>
                        <a:rPr lang="es-UY" sz="1400" dirty="0">
                          <a:effectLst/>
                        </a:rPr>
                        <a:t>NOTIFY</a:t>
                      </a:r>
                      <a:endParaRPr lang="es-UY" sz="1400" dirty="0">
                        <a:effectLst/>
                        <a:latin typeface="+mn-lt"/>
                      </a:endParaRPr>
                    </a:p>
                  </a:txBody>
                  <a:tcPr marL="28440" marR="28440" marT="14220" marB="14220"/>
                </a:tc>
                <a:tc>
                  <a:txBody>
                    <a:bodyPr/>
                    <a:lstStyle/>
                    <a:p>
                      <a:r>
                        <a:rPr lang="es-AR" sz="1400" noProof="0" dirty="0">
                          <a:effectLst/>
                        </a:rPr>
                        <a:t>Notifica</a:t>
                      </a:r>
                      <a:r>
                        <a:rPr lang="en-US" sz="1400" dirty="0">
                          <a:effectLst/>
                        </a:rPr>
                        <a:t> al </a:t>
                      </a:r>
                      <a:r>
                        <a:rPr lang="es-AR" sz="1400" noProof="0" dirty="0">
                          <a:effectLst/>
                        </a:rPr>
                        <a:t>subscriptor</a:t>
                      </a:r>
                      <a:r>
                        <a:rPr lang="en-US" sz="1400" dirty="0">
                          <a:effectLst/>
                        </a:rPr>
                        <a:t> de un nuevo </a:t>
                      </a:r>
                      <a:r>
                        <a:rPr lang="es-AR" sz="1400" noProof="0" dirty="0">
                          <a:effectLst/>
                        </a:rPr>
                        <a:t>Evento</a:t>
                      </a:r>
                      <a:r>
                        <a:rPr lang="en-US" sz="1400" dirty="0">
                          <a:effectLst/>
                        </a:rPr>
                        <a:t> (</a:t>
                      </a:r>
                      <a:r>
                        <a:rPr lang="es-AR" sz="1400" noProof="0" dirty="0">
                          <a:effectLst/>
                        </a:rPr>
                        <a:t>Ejemplo</a:t>
                      </a:r>
                      <a:r>
                        <a:rPr lang="en-US" sz="1400" dirty="0">
                          <a:effectLst/>
                        </a:rPr>
                        <a:t> or </a:t>
                      </a:r>
                      <a:r>
                        <a:rPr lang="en-US" sz="1400" b="1" dirty="0">
                          <a:effectLst/>
                        </a:rPr>
                        <a:t>MWI</a:t>
                      </a:r>
                      <a:r>
                        <a:rPr lang="en-US" sz="1400" dirty="0">
                          <a:effectLst/>
                        </a:rPr>
                        <a:t> – Message Waiting indicator).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28440" marR="28440" marT="14220" marB="14220"/>
                </a:tc>
                <a:extLst>
                  <a:ext uri="{0D108BD9-81ED-4DB2-BD59-A6C34878D82A}">
                    <a16:rowId xmlns:a16="http://schemas.microsoft.com/office/drawing/2014/main" val="1967158582"/>
                  </a:ext>
                </a:extLst>
              </a:tr>
              <a:tr h="265320">
                <a:tc>
                  <a:txBody>
                    <a:bodyPr/>
                    <a:lstStyle/>
                    <a:p>
                      <a:r>
                        <a:rPr lang="es-UY" sz="1400" dirty="0">
                          <a:effectLst/>
                        </a:rPr>
                        <a:t>PUBLISH</a:t>
                      </a:r>
                      <a:endParaRPr lang="es-UY" sz="1400" dirty="0">
                        <a:effectLst/>
                        <a:latin typeface="+mn-lt"/>
                      </a:endParaRPr>
                    </a:p>
                  </a:txBody>
                  <a:tcPr marL="28440" marR="28440" marT="14220" marB="1422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Publica un </a:t>
                      </a:r>
                      <a:r>
                        <a:rPr lang="es-AR" sz="1400" noProof="0" dirty="0">
                          <a:effectLst/>
                        </a:rPr>
                        <a:t>evento</a:t>
                      </a:r>
                      <a:r>
                        <a:rPr lang="en-US" sz="1400" dirty="0">
                          <a:effectLst/>
                        </a:rPr>
                        <a:t> a un servidor de </a:t>
                      </a:r>
                      <a:r>
                        <a:rPr lang="es-BO" sz="1400" noProof="0" dirty="0">
                          <a:effectLst/>
                        </a:rPr>
                        <a:t>notificación</a:t>
                      </a:r>
                      <a:endParaRPr lang="es-BO" sz="1400" noProof="0" dirty="0">
                        <a:effectLst/>
                        <a:latin typeface="+mn-lt"/>
                      </a:endParaRPr>
                    </a:p>
                  </a:txBody>
                  <a:tcPr marL="28440" marR="28440" marT="14220" marB="14220"/>
                </a:tc>
                <a:extLst>
                  <a:ext uri="{0D108BD9-81ED-4DB2-BD59-A6C34878D82A}">
                    <a16:rowId xmlns:a16="http://schemas.microsoft.com/office/drawing/2014/main" val="2698517871"/>
                  </a:ext>
                </a:extLst>
              </a:tr>
              <a:tr h="107576">
                <a:tc>
                  <a:txBody>
                    <a:bodyPr/>
                    <a:lstStyle/>
                    <a:p>
                      <a:r>
                        <a:rPr lang="es-UY" sz="1400" dirty="0">
                          <a:effectLst/>
                        </a:rPr>
                        <a:t>MESSAGE</a:t>
                      </a:r>
                      <a:endParaRPr lang="es-UY" sz="1400" dirty="0">
                        <a:effectLst/>
                        <a:latin typeface="+mn-lt"/>
                      </a:endParaRPr>
                    </a:p>
                  </a:txBody>
                  <a:tcPr marL="28440" marR="28440" marT="14220" marB="14220"/>
                </a:tc>
                <a:tc>
                  <a:txBody>
                    <a:bodyPr/>
                    <a:lstStyle/>
                    <a:p>
                      <a:r>
                        <a:rPr lang="es-UY" sz="1400" dirty="0">
                          <a:effectLst/>
                        </a:rPr>
                        <a:t>Transporta “instant messages” usando SIP.</a:t>
                      </a:r>
                      <a:endParaRPr lang="es-UY" sz="1400" dirty="0">
                        <a:effectLst/>
                        <a:latin typeface="+mn-lt"/>
                      </a:endParaRPr>
                    </a:p>
                  </a:txBody>
                  <a:tcPr marL="28440" marR="28440" marT="14220" marB="14220"/>
                </a:tc>
                <a:extLst>
                  <a:ext uri="{0D108BD9-81ED-4DB2-BD59-A6C34878D82A}">
                    <a16:rowId xmlns:a16="http://schemas.microsoft.com/office/drawing/2014/main" val="2070606643"/>
                  </a:ext>
                </a:extLst>
              </a:tr>
              <a:tr h="215400">
                <a:tc>
                  <a:txBody>
                    <a:bodyPr/>
                    <a:lstStyle/>
                    <a:p>
                      <a:r>
                        <a:rPr lang="es-UY" sz="1400" dirty="0">
                          <a:effectLst/>
                        </a:rPr>
                        <a:t>INFO</a:t>
                      </a:r>
                      <a:endParaRPr lang="es-UY" sz="1400" dirty="0">
                        <a:effectLst/>
                        <a:latin typeface="+mn-lt"/>
                      </a:endParaRPr>
                    </a:p>
                  </a:txBody>
                  <a:tcPr marL="28440" marR="28440" marT="14220" marB="1422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Envia información de mid-session que no </a:t>
                      </a:r>
                      <a:r>
                        <a:rPr lang="es-AR" sz="1400" noProof="0" dirty="0">
                          <a:effectLst/>
                        </a:rPr>
                        <a:t>modifica</a:t>
                      </a:r>
                      <a:r>
                        <a:rPr lang="en-US" sz="1400" dirty="0">
                          <a:effectLst/>
                        </a:rPr>
                        <a:t> el </a:t>
                      </a:r>
                      <a:r>
                        <a:rPr lang="es-AR" sz="1400" noProof="0" dirty="0">
                          <a:effectLst/>
                        </a:rPr>
                        <a:t>estado</a:t>
                      </a:r>
                      <a:r>
                        <a:rPr lang="en-US" sz="1400" dirty="0">
                          <a:effectLst/>
                        </a:rPr>
                        <a:t> de la </a:t>
                      </a:r>
                      <a:r>
                        <a:rPr lang="es-AR" sz="1400" noProof="0" dirty="0">
                          <a:effectLst/>
                        </a:rPr>
                        <a:t>sesión</a:t>
                      </a:r>
                      <a:r>
                        <a:rPr lang="en-US" sz="1400" dirty="0">
                          <a:effectLst/>
                        </a:rPr>
                        <a:t>. Se </a:t>
                      </a:r>
                      <a:r>
                        <a:rPr lang="es-AR" sz="1400" noProof="0" dirty="0">
                          <a:effectLst/>
                        </a:rPr>
                        <a:t>usa</a:t>
                      </a:r>
                      <a:r>
                        <a:rPr lang="en-US" sz="1400" dirty="0">
                          <a:effectLst/>
                        </a:rPr>
                        <a:t> para DTMF relay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28440" marR="28440" marT="14220" marB="14220"/>
                </a:tc>
                <a:extLst>
                  <a:ext uri="{0D108BD9-81ED-4DB2-BD59-A6C34878D82A}">
                    <a16:rowId xmlns:a16="http://schemas.microsoft.com/office/drawing/2014/main" val="2030930806"/>
                  </a:ext>
                </a:extLst>
              </a:tr>
              <a:tr h="338577">
                <a:tc>
                  <a:txBody>
                    <a:bodyPr/>
                    <a:lstStyle/>
                    <a:p>
                      <a:r>
                        <a:rPr lang="es-UY" sz="1400" dirty="0">
                          <a:effectLst/>
                        </a:rPr>
                        <a:t>OPTIONS</a:t>
                      </a:r>
                      <a:endParaRPr lang="es-UY" sz="1400" dirty="0">
                        <a:effectLst/>
                        <a:latin typeface="+mn-lt"/>
                      </a:endParaRPr>
                    </a:p>
                  </a:txBody>
                  <a:tcPr marL="28440" marR="28440" marT="14220" marB="1422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Consulta las </a:t>
                      </a:r>
                      <a:r>
                        <a:rPr lang="es-AR" sz="1400" noProof="0" dirty="0">
                          <a:effectLst/>
                        </a:rPr>
                        <a:t>capacidades</a:t>
                      </a:r>
                      <a:r>
                        <a:rPr lang="en-US" sz="1400" dirty="0">
                          <a:effectLst/>
                        </a:rPr>
                        <a:t> del endpoint (OPTIONS PING)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28440" marR="28440" marT="14220" marB="14220"/>
                </a:tc>
                <a:extLst>
                  <a:ext uri="{0D108BD9-81ED-4DB2-BD59-A6C34878D82A}">
                    <a16:rowId xmlns:a16="http://schemas.microsoft.com/office/drawing/2014/main" val="304855543"/>
                  </a:ext>
                </a:extLst>
              </a:tr>
            </a:tbl>
          </a:graphicData>
        </a:graphic>
      </p:graphicFrame>
      <p:sp>
        <p:nvSpPr>
          <p:cNvPr id="18" name="Rectángulo 8">
            <a:extLst>
              <a:ext uri="{FF2B5EF4-FFF2-40B4-BE49-F238E27FC236}">
                <a16:creationId xmlns:a16="http://schemas.microsoft.com/office/drawing/2014/main" id="{B4DF89FE-DDDE-484B-A342-78C63F8B3BC5}"/>
              </a:ext>
            </a:extLst>
          </p:cNvPr>
          <p:cNvSpPr/>
          <p:nvPr/>
        </p:nvSpPr>
        <p:spPr>
          <a:xfrm>
            <a:off x="173595" y="128579"/>
            <a:ext cx="297301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REQUEST</a:t>
            </a:r>
            <a:endParaRPr lang="es-E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99130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-1500"/>
            <a:ext cx="12191998" cy="6858000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FC87AC-C919-4FE5-BAC3-39509E00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635" y="-1500"/>
            <a:ext cx="8119933" cy="6858001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0659F6-0853-468D-B1B2-44FDBE98B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9272" y="-3000"/>
            <a:ext cx="12201265" cy="6859501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24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8536" y="0"/>
            <a:ext cx="11718098" cy="6858000"/>
          </a:xfrm>
          <a:prstGeom prst="rect">
            <a:avLst/>
          </a:prstGeom>
          <a:gradFill>
            <a:gsLst>
              <a:gs pos="19000">
                <a:srgbClr val="000000">
                  <a:alpha val="62000"/>
                </a:srgbClr>
              </a:gs>
              <a:gs pos="100000">
                <a:schemeClr val="accent1">
                  <a:lumMod val="75000"/>
                  <a:alpha val="44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7ACDD7-882D-4B81-A213-84C82B96B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2888341"/>
            <a:ext cx="12203819" cy="396815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ángulo 8">
            <a:extLst>
              <a:ext uri="{FF2B5EF4-FFF2-40B4-BE49-F238E27FC236}">
                <a16:creationId xmlns:a16="http://schemas.microsoft.com/office/drawing/2014/main" id="{B4DF89FE-DDDE-484B-A342-78C63F8B3BC5}"/>
              </a:ext>
            </a:extLst>
          </p:cNvPr>
          <p:cNvSpPr/>
          <p:nvPr/>
        </p:nvSpPr>
        <p:spPr>
          <a:xfrm>
            <a:off x="173594" y="128579"/>
            <a:ext cx="313438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RESPONSE</a:t>
            </a:r>
            <a:endParaRPr lang="es-E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AA630F8-D6C0-433C-8FE5-9B5D7FD9B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06" y="1018805"/>
            <a:ext cx="10035244" cy="565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971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2" descr="An Introduction to SIP Protocol: Definition, Features, &amp; More">
            <a:extLst>
              <a:ext uri="{FF2B5EF4-FFF2-40B4-BE49-F238E27FC236}">
                <a16:creationId xmlns:a16="http://schemas.microsoft.com/office/drawing/2014/main" id="{82CFB0C0-5DAA-4A27-9A35-12A5EAED1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87554" y="434824"/>
            <a:ext cx="5816891" cy="5747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ángulo 8">
            <a:extLst>
              <a:ext uri="{FF2B5EF4-FFF2-40B4-BE49-F238E27FC236}">
                <a16:creationId xmlns:a16="http://schemas.microsoft.com/office/drawing/2014/main" id="{309123DB-B171-40A5-AE85-133ECBCC1587}"/>
              </a:ext>
            </a:extLst>
          </p:cNvPr>
          <p:cNvSpPr/>
          <p:nvPr/>
        </p:nvSpPr>
        <p:spPr>
          <a:xfrm>
            <a:off x="228473" y="2435906"/>
            <a:ext cx="297301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solidFill>
                  <a:srgbClr val="00B050"/>
                </a:solidFill>
              </a:rPr>
              <a:t>REQUEST</a:t>
            </a:r>
            <a:endParaRPr lang="es-ES" sz="5400" b="0" cap="none" spc="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ángulo 8">
            <a:extLst>
              <a:ext uri="{FF2B5EF4-FFF2-40B4-BE49-F238E27FC236}">
                <a16:creationId xmlns:a16="http://schemas.microsoft.com/office/drawing/2014/main" id="{F0035448-D8E7-4A5E-B9EE-BF618D7C5821}"/>
              </a:ext>
            </a:extLst>
          </p:cNvPr>
          <p:cNvSpPr/>
          <p:nvPr/>
        </p:nvSpPr>
        <p:spPr>
          <a:xfrm>
            <a:off x="107268" y="4078354"/>
            <a:ext cx="321542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3303283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477</Words>
  <Application>Microsoft Office PowerPoint</Application>
  <PresentationFormat>Panorámica</PresentationFormat>
  <Paragraphs>88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 Keushkerian</dc:creator>
  <cp:lastModifiedBy>Suren Keushkerian</cp:lastModifiedBy>
  <cp:revision>5</cp:revision>
  <dcterms:created xsi:type="dcterms:W3CDTF">2020-10-16T22:45:35Z</dcterms:created>
  <dcterms:modified xsi:type="dcterms:W3CDTF">2022-04-19T21:43:24Z</dcterms:modified>
</cp:coreProperties>
</file>