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2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9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8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7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2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45B5-9889-41EC-96D7-36DE3F3AC8F9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FEA1-AC46-429D-9F6C-694561B6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IN" sz="5100"/>
              <a:t>Conversational Question-Answering on </a:t>
            </a:r>
            <a:r>
              <a:rPr lang="en-IN" sz="5100" err="1"/>
              <a:t>CoQA</a:t>
            </a:r>
            <a:endParaRPr lang="en-IN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Presenters</a:t>
            </a:r>
            <a:endParaRPr lang="en-I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Rutuja</a:t>
            </a:r>
            <a:r>
              <a:rPr lang="en-IN" dirty="0"/>
              <a:t> </a:t>
            </a:r>
            <a:r>
              <a:rPr lang="en-IN" dirty="0" err="1"/>
              <a:t>Saptarshi</a:t>
            </a:r>
            <a:endParaRPr lang="en-I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Sagar</a:t>
            </a:r>
            <a:r>
              <a:rPr lang="en-IN" dirty="0"/>
              <a:t> </a:t>
            </a:r>
            <a:r>
              <a:rPr lang="en-IN" dirty="0" err="1"/>
              <a:t>Talwar</a:t>
            </a: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0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accent1"/>
                </a:solidFill>
              </a:rPr>
              <a:t>Thank You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65198"/>
            <a:ext cx="4055879" cy="4927602"/>
          </a:xfrm>
        </p:spPr>
        <p:txBody>
          <a:bodyPr anchor="ctr">
            <a:normAutofit/>
          </a:bodyPr>
          <a:lstStyle/>
          <a:p>
            <a:pPr algn="r"/>
            <a:r>
              <a:rPr lang="en-IN" sz="4400" dirty="0">
                <a:solidFill>
                  <a:schemeClr val="accent1"/>
                </a:solidFill>
              </a:rPr>
              <a:t>Any 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What is </a:t>
            </a:r>
            <a:r>
              <a:rPr lang="en-IN" dirty="0" err="1">
                <a:solidFill>
                  <a:schemeClr val="accent1"/>
                </a:solidFill>
              </a:rPr>
              <a:t>CoQA</a:t>
            </a:r>
            <a:r>
              <a:rPr lang="en-IN" dirty="0">
                <a:solidFill>
                  <a:schemeClr val="accent1"/>
                </a:solidFill>
              </a:rPr>
              <a:t>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Structure of the dataset:</a:t>
            </a:r>
          </a:p>
          <a:p>
            <a:pPr marL="514350" indent="-514350">
              <a:buAutoNum type="arabicPeriod"/>
            </a:pPr>
            <a:r>
              <a:rPr lang="en-IN" sz="2400" dirty="0"/>
              <a:t>Reading Comprehensions- Story, Questions, Answers and Rationale for Training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400" dirty="0"/>
              <a:t>Story and Questions for Testing Data</a:t>
            </a:r>
          </a:p>
          <a:p>
            <a:pPr lvl="1"/>
            <a:r>
              <a:rPr lang="en-IN" dirty="0"/>
              <a:t>We made a model to predict answers for the Testing Data.</a:t>
            </a:r>
          </a:p>
          <a:p>
            <a:pPr lvl="1"/>
            <a:r>
              <a:rPr lang="en-IN" dirty="0"/>
              <a:t>The rationale from the story was used to get the answer test from the passage.</a:t>
            </a:r>
          </a:p>
          <a:p>
            <a:pPr lvl="2"/>
            <a:r>
              <a:rPr lang="en-IN" sz="2400" dirty="0"/>
              <a:t>Rationale: The span of the text in the passage which contains the answer text.</a:t>
            </a:r>
          </a:p>
          <a:p>
            <a:pPr marL="514350" indent="-514350">
              <a:buAutoNum type="arabicPeriod"/>
            </a:pPr>
            <a:endParaRPr lang="en-IN" sz="2400" dirty="0"/>
          </a:p>
          <a:p>
            <a:pPr marL="514350" indent="-51435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494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Is it as easy as it looks?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071163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answer is ‘no’.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for a human brain to read and get the answers from the story as we do for the reading comprehensions.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But to train a model for a computer, it was a difficult task given the variety of question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Questions that are built up on the previous answers.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Rhetorical Questions which do not have a direct span text in the passage and requires some additional processing on the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Questions that have answers in a twisted context in the passage.</a:t>
            </a:r>
          </a:p>
        </p:txBody>
      </p:sp>
    </p:spTree>
    <p:extLst>
      <p:ext uri="{BB962C8B-B14F-4D97-AF65-F5344CB8AC3E}">
        <p14:creationId xmlns:p14="http://schemas.microsoft.com/office/powerpoint/2010/main" val="347296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We have trained a model which predicts the start and end of the answer text from the passage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question token and the context token are the first inputs to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These tokens are then processed and output is the contextualized word embedding.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These encodings of all the input sequences are then passed to a linear layer of the model which gives the final output as the start and end index of the answer in the passage.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We have used pre-trained BERT model to achieve this.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75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What is BERT? </a:t>
            </a:r>
            <a:r>
              <a:rPr lang="en-IN" b="1" dirty="0">
                <a:solidFill>
                  <a:schemeClr val="accent1"/>
                </a:solidFill>
              </a:rPr>
              <a:t>ATTENTION!!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</a:t>
            </a:r>
            <a:r>
              <a:rPr lang="en-IN" sz="2400" b="1" dirty="0">
                <a:solidFill>
                  <a:srgbClr val="FF0000"/>
                </a:solidFill>
              </a:rPr>
              <a:t>B</a:t>
            </a:r>
            <a:r>
              <a:rPr lang="en-IN" sz="2400" dirty="0">
                <a:solidFill>
                  <a:srgbClr val="FF0000"/>
                </a:solidFill>
              </a:rPr>
              <a:t>idirectional </a:t>
            </a:r>
            <a:r>
              <a:rPr lang="en-IN" sz="2400" b="1" dirty="0">
                <a:solidFill>
                  <a:srgbClr val="FF0000"/>
                </a:solidFill>
              </a:rPr>
              <a:t>E</a:t>
            </a:r>
            <a:r>
              <a:rPr lang="en-IN" sz="2400" dirty="0">
                <a:solidFill>
                  <a:srgbClr val="FF0000"/>
                </a:solidFill>
              </a:rPr>
              <a:t>ncoder </a:t>
            </a:r>
            <a:r>
              <a:rPr lang="en-IN" sz="2400" b="1" dirty="0">
                <a:solidFill>
                  <a:srgbClr val="FF0000"/>
                </a:solidFill>
              </a:rPr>
              <a:t>R</a:t>
            </a:r>
            <a:r>
              <a:rPr lang="en-IN" sz="2400" dirty="0">
                <a:solidFill>
                  <a:srgbClr val="FF0000"/>
                </a:solidFill>
              </a:rPr>
              <a:t>epresentations from </a:t>
            </a:r>
            <a:r>
              <a:rPr lang="en-IN" sz="2400" b="1" dirty="0">
                <a:solidFill>
                  <a:srgbClr val="FF0000"/>
                </a:solidFill>
              </a:rPr>
              <a:t>T</a:t>
            </a:r>
            <a:r>
              <a:rPr lang="en-IN" sz="2400" dirty="0">
                <a:solidFill>
                  <a:srgbClr val="FF0000"/>
                </a:solidFill>
              </a:rPr>
              <a:t>ransformers </a:t>
            </a:r>
            <a:r>
              <a:rPr lang="en-IN" sz="2400" dirty="0"/>
              <a:t>gives the pretrained methods to obtain contextualized word embeddings which can be used for many NLP tasks. In our case, the Question Answering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pre-trained BERT model embeds words in a sentence by considering its context.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Tasks: </a:t>
            </a:r>
          </a:p>
          <a:p>
            <a:pPr lvl="1"/>
            <a:r>
              <a:rPr lang="en-IN" b="1" dirty="0"/>
              <a:t>Masked Language </a:t>
            </a:r>
            <a:r>
              <a:rPr lang="en-IN" b="1" dirty="0" err="1"/>
              <a:t>Modeling</a:t>
            </a:r>
            <a:r>
              <a:rPr lang="en-IN" dirty="0"/>
              <a:t> (MLM)</a:t>
            </a:r>
          </a:p>
          <a:p>
            <a:pPr lvl="1"/>
            <a:r>
              <a:rPr lang="en-IN" b="1" dirty="0"/>
              <a:t>Next Sentence Prediction</a:t>
            </a:r>
            <a:r>
              <a:rPr lang="en-IN" dirty="0"/>
              <a:t> (NSP).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50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198969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latin typeface="+mj-lt"/>
                <a:ea typeface="+mj-ea"/>
                <a:cs typeface="+mj-cs"/>
              </a:rPr>
              <a:t>BERT used to train model for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CoQA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2033133"/>
            <a:ext cx="4654296" cy="341562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Inputs: Paragraphs as well as the 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Output: Answer Span of the text from the passage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First part is the pre-trained BERT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Next the Linear Layer, which </a:t>
            </a:r>
            <a:r>
              <a:rPr lang="en-US" sz="2400" dirty="0" smtClean="0"/>
              <a:t>takes the </a:t>
            </a:r>
            <a:r>
              <a:rPr lang="en-US" sz="2400" dirty="0"/>
              <a:t>contextualized word embedding of the token(output from BERT)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Final Output: Start and End of the answer from the passage.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770124"/>
            <a:ext cx="6250769" cy="51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3"/>
          <a:stretch/>
        </p:blipFill>
        <p:spPr>
          <a:xfrm>
            <a:off x="5184951" y="533400"/>
            <a:ext cx="2770188" cy="5797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57224A-DC29-42E5-8A0B-FA797AFCC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0"/>
          <a:stretch/>
        </p:blipFill>
        <p:spPr>
          <a:xfrm>
            <a:off x="9084928" y="533400"/>
            <a:ext cx="2770188" cy="57975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61B0F249-679C-408F-9D43-FAA9D0830EF7}"/>
              </a:ext>
            </a:extLst>
          </p:cNvPr>
          <p:cNvSpPr/>
          <p:nvPr/>
        </p:nvSpPr>
        <p:spPr>
          <a:xfrm>
            <a:off x="8189780" y="2020529"/>
            <a:ext cx="967635" cy="2389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8D412AD-9CF4-4510-97DC-34D6CC8308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539" y="803048"/>
            <a:ext cx="3147848" cy="8092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67" y="1828800"/>
            <a:ext cx="4025724" cy="222860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The trained model successfully gave us the expected results on the development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For every question in each passage from the dev data, we got the answer text, with its probability and 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The answer text was predicted based on the span text from the passage.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6538" y="1612345"/>
            <a:ext cx="6604351" cy="3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3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Accuracy and Conclusion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Based on the observed results, our model achieved average F1 score and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We can improve the model’s accuracy if we store the previous answers and use those for predicting the answer for the current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In addition to this, increasing the number of epochs also improve the model’s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Thus, the model successfully predicts the answer span text from the passage with moderate accuracy.</a:t>
            </a:r>
          </a:p>
        </p:txBody>
      </p:sp>
    </p:spTree>
    <p:extLst>
      <p:ext uri="{BB962C8B-B14F-4D97-AF65-F5344CB8AC3E}">
        <p14:creationId xmlns:p14="http://schemas.microsoft.com/office/powerpoint/2010/main" val="1411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Conversational Question-Answering on CoQA</vt:lpstr>
      <vt:lpstr>What is CoQA ?</vt:lpstr>
      <vt:lpstr>Is it as easy as it looks?</vt:lpstr>
      <vt:lpstr>Methodology</vt:lpstr>
      <vt:lpstr>What is BERT? ATTENTION!!</vt:lpstr>
      <vt:lpstr>BERT used to train model for CoQA</vt:lpstr>
      <vt:lpstr>Flow Diagram</vt:lpstr>
      <vt:lpstr>Predictions</vt:lpstr>
      <vt:lpstr>Accuracy and Conclusion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Question-Answering on CoQA</dc:title>
  <dc:creator>ISHAN NEEMA</dc:creator>
  <cp:lastModifiedBy>Windows User</cp:lastModifiedBy>
  <cp:revision>4</cp:revision>
  <dcterms:created xsi:type="dcterms:W3CDTF">2019-12-01T03:47:37Z</dcterms:created>
  <dcterms:modified xsi:type="dcterms:W3CDTF">2019-12-02T02:04:56Z</dcterms:modified>
</cp:coreProperties>
</file>