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6a2783a7b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6a2783a7b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6a2783a7b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a2783a7b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6a2783a7b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6a2783a7b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6a2783a7b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6a2783a7b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6ae6ae0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6ae6ae0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6ae6ae0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6ae6ae0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6ae6ae0b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6ae6ae0b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6ae6ae0b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6ae6ae0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6ae6ae0b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6ae6ae0b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6ae6ae0b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6ae6ae0b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6a2783a7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6a2783a7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6a2783a7b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6a2783a7b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6a2783a7b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6a2783a7b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6a2783a7b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6a2783a7b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a2783a7b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a2783a7b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a2783a7b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a2783a7b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a2783a7b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a2783a7b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6a2783a7b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6a2783a7b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a2783a7b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a2783a7b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6a2783a7b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6a2783a7b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6a2783a7b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6a2783a7b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9999"/>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Neonatal Intensive Care Unit (NICU) Followup</a:t>
            </a:r>
            <a:endParaRPr/>
          </a:p>
        </p:txBody>
      </p:sp>
      <p:sp>
        <p:nvSpPr>
          <p:cNvPr id="129" name="Google Shape;129;p13"/>
          <p:cNvSpPr txBox="1"/>
          <p:nvPr>
            <p:ph idx="1" type="subTitle"/>
          </p:nvPr>
        </p:nvSpPr>
        <p:spPr>
          <a:xfrm>
            <a:off x="1858700" y="3413143"/>
            <a:ext cx="5361300" cy="9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Aarti | Rutuja | Sagar | Shubhangi | Vaishnavi</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Sequence Diagram</a:t>
            </a:r>
            <a:endParaRPr/>
          </a:p>
        </p:txBody>
      </p:sp>
      <p:pic>
        <p:nvPicPr>
          <p:cNvPr id="184" name="Google Shape;184;p22"/>
          <p:cNvPicPr preferRelativeResize="0"/>
          <p:nvPr/>
        </p:nvPicPr>
        <p:blipFill>
          <a:blip r:embed="rId3">
            <a:alphaModFix/>
          </a:blip>
          <a:stretch>
            <a:fillRect/>
          </a:stretch>
        </p:blipFill>
        <p:spPr>
          <a:xfrm>
            <a:off x="4121400" y="376275"/>
            <a:ext cx="4408149" cy="439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Class Diagram</a:t>
            </a:r>
            <a:endParaRPr/>
          </a:p>
        </p:txBody>
      </p:sp>
      <p:pic>
        <p:nvPicPr>
          <p:cNvPr id="190" name="Google Shape;190;p23"/>
          <p:cNvPicPr preferRelativeResize="0"/>
          <p:nvPr/>
        </p:nvPicPr>
        <p:blipFill>
          <a:blip r:embed="rId3">
            <a:alphaModFix/>
          </a:blip>
          <a:stretch>
            <a:fillRect/>
          </a:stretch>
        </p:blipFill>
        <p:spPr>
          <a:xfrm>
            <a:off x="3196193" y="427325"/>
            <a:ext cx="5087557" cy="434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24"/>
          <p:cNvPicPr preferRelativeResize="0"/>
          <p:nvPr/>
        </p:nvPicPr>
        <p:blipFill>
          <a:blip r:embed="rId3">
            <a:alphaModFix/>
          </a:blip>
          <a:stretch>
            <a:fillRect/>
          </a:stretch>
        </p:blipFill>
        <p:spPr>
          <a:xfrm>
            <a:off x="666750" y="470950"/>
            <a:ext cx="7284226" cy="38587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25"/>
          <p:cNvPicPr preferRelativeResize="0"/>
          <p:nvPr/>
        </p:nvPicPr>
        <p:blipFill>
          <a:blip r:embed="rId3">
            <a:alphaModFix/>
          </a:blip>
          <a:stretch>
            <a:fillRect/>
          </a:stretch>
        </p:blipFill>
        <p:spPr>
          <a:xfrm>
            <a:off x="891775" y="497675"/>
            <a:ext cx="7208937" cy="38587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26"/>
          <p:cNvPicPr preferRelativeResize="0"/>
          <p:nvPr/>
        </p:nvPicPr>
        <p:blipFill>
          <a:blip r:embed="rId3">
            <a:alphaModFix/>
          </a:blip>
          <a:stretch>
            <a:fillRect/>
          </a:stretch>
        </p:blipFill>
        <p:spPr>
          <a:xfrm>
            <a:off x="942963" y="452450"/>
            <a:ext cx="7258076" cy="385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27"/>
          <p:cNvPicPr preferRelativeResize="0"/>
          <p:nvPr/>
        </p:nvPicPr>
        <p:blipFill>
          <a:blip r:embed="rId3">
            <a:alphaModFix/>
          </a:blip>
          <a:stretch>
            <a:fillRect/>
          </a:stretch>
        </p:blipFill>
        <p:spPr>
          <a:xfrm>
            <a:off x="463150" y="642400"/>
            <a:ext cx="8422589" cy="385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8"/>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20" name="Google Shape;220;p28"/>
          <p:cNvPicPr preferRelativeResize="0"/>
          <p:nvPr/>
        </p:nvPicPr>
        <p:blipFill>
          <a:blip r:embed="rId3">
            <a:alphaModFix/>
          </a:blip>
          <a:stretch>
            <a:fillRect/>
          </a:stretch>
        </p:blipFill>
        <p:spPr>
          <a:xfrm>
            <a:off x="934650" y="538175"/>
            <a:ext cx="7586974" cy="385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9"/>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29"/>
          <p:cNvPicPr preferRelativeResize="0"/>
          <p:nvPr/>
        </p:nvPicPr>
        <p:blipFill>
          <a:blip r:embed="rId3">
            <a:alphaModFix/>
          </a:blip>
          <a:stretch>
            <a:fillRect/>
          </a:stretch>
        </p:blipFill>
        <p:spPr>
          <a:xfrm>
            <a:off x="152400" y="1052525"/>
            <a:ext cx="8839207" cy="28233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30"/>
          <p:cNvPicPr preferRelativeResize="0"/>
          <p:nvPr/>
        </p:nvPicPr>
        <p:blipFill>
          <a:blip r:embed="rId3">
            <a:alphaModFix/>
          </a:blip>
          <a:stretch>
            <a:fillRect/>
          </a:stretch>
        </p:blipFill>
        <p:spPr>
          <a:xfrm>
            <a:off x="1256100" y="1181100"/>
            <a:ext cx="6000750" cy="1266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1"/>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31"/>
          <p:cNvPicPr preferRelativeResize="0"/>
          <p:nvPr/>
        </p:nvPicPr>
        <p:blipFill>
          <a:blip r:embed="rId3">
            <a:alphaModFix/>
          </a:blip>
          <a:stretch>
            <a:fillRect/>
          </a:stretch>
        </p:blipFill>
        <p:spPr>
          <a:xfrm>
            <a:off x="488775" y="756650"/>
            <a:ext cx="8286325" cy="363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solidFill>
                  <a:srgbClr val="000000"/>
                </a:solidFill>
                <a:latin typeface="Times New Roman"/>
                <a:ea typeface="Times New Roman"/>
                <a:cs typeface="Times New Roman"/>
                <a:sym typeface="Times New Roman"/>
              </a:rPr>
              <a:t>A portal that allows Neuro Development Assessment of a newborn followed by checkups till the age of five years.</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Used by Neonatologists and Pediatricians to store information about the newborn’s health conditions and to monitor their growth.</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Various functionalities like Adding a new Patient, Diagnosis, Risk Factors, Immunization, Investigation, Medication should be filled initially in case of a new patient.</a:t>
            </a:r>
            <a:endParaRPr sz="15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solidFill>
                  <a:srgbClr val="000000"/>
                </a:solidFill>
                <a:latin typeface="Times New Roman"/>
                <a:ea typeface="Times New Roman"/>
                <a:cs typeface="Times New Roman"/>
                <a:sym typeface="Times New Roman"/>
              </a:rPr>
              <a:t>Depending on all the patient’s details and information that is present in the database, graphs will be generated where in the doctor can have a vivid idea of the patient’s health.</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Graphs will be generated that gives information about the patient’s medical condition, vaccinations received by them, overall growth from the date of birth till the last visit or the date of discharge, Investigations, Immunizations etc.</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Detailed information of the </a:t>
            </a:r>
            <a:r>
              <a:rPr lang="en" sz="1500">
                <a:solidFill>
                  <a:srgbClr val="000000"/>
                </a:solidFill>
                <a:latin typeface="Times New Roman"/>
                <a:ea typeface="Times New Roman"/>
                <a:cs typeface="Times New Roman"/>
                <a:sym typeface="Times New Roman"/>
              </a:rPr>
              <a:t>regular</a:t>
            </a:r>
            <a:r>
              <a:rPr lang="en" sz="1500">
                <a:solidFill>
                  <a:srgbClr val="000000"/>
                </a:solidFill>
                <a:latin typeface="Times New Roman"/>
                <a:ea typeface="Times New Roman"/>
                <a:cs typeface="Times New Roman"/>
                <a:sym typeface="Times New Roman"/>
              </a:rPr>
              <a:t> follow up visits will be maintained with proper User Interface.</a:t>
            </a:r>
            <a:endParaRPr sz="1500">
              <a:solidFill>
                <a:srgbClr val="000000"/>
              </a:solidFill>
              <a:latin typeface="Times New Roman"/>
              <a:ea typeface="Times New Roman"/>
              <a:cs typeface="Times New Roman"/>
              <a:sym typeface="Times New Roman"/>
            </a:endParaRPr>
          </a:p>
        </p:txBody>
      </p:sp>
      <p:sp>
        <p:nvSpPr>
          <p:cNvPr id="244" name="Google Shape;244;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0" name="Google Shape;250;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solidFill>
                  <a:srgbClr val="000000"/>
                </a:solidFill>
                <a:latin typeface="Times New Roman"/>
                <a:ea typeface="Times New Roman"/>
                <a:cs typeface="Times New Roman"/>
                <a:sym typeface="Times New Roman"/>
              </a:rPr>
              <a:t>Application which maintains complete history of a child right from birth to the age of 5 years was developed.</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application maintains information right from health complications from birth, risks, diagnosis, immunization records and medications given.</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There are graphs provided for easy analysis of the growth and statistics of follow-ups.</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56" name="Google Shape;256;p3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Functionalities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Add Patient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Diagnosis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Risk Factors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Immunization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Medication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Edit a patient’s details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Basic Graphical Visualization</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Database            	      : SQL Server’17</a:t>
            </a:r>
            <a:endParaRPr sz="14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         Backend Technologies :  C#, .Net 4.0, Entity Framework 6.0</a:t>
            </a:r>
            <a:endParaRPr sz="14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     	UI                       	       :  Angular 6.0 , Bootstrap 4.0 , TypeScript, HTML, CSS</a:t>
            </a:r>
            <a:endParaRPr sz="1100">
              <a:solidFill>
                <a:srgbClr val="5F6368"/>
              </a:solidFill>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17"/>
          <p:cNvPicPr preferRelativeResize="0"/>
          <p:nvPr/>
        </p:nvPicPr>
        <p:blipFill>
          <a:blip r:embed="rId3">
            <a:alphaModFix/>
          </a:blip>
          <a:stretch>
            <a:fillRect/>
          </a:stretch>
        </p:blipFill>
        <p:spPr>
          <a:xfrm>
            <a:off x="1207150" y="1861500"/>
            <a:ext cx="7117700" cy="280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idx="1" type="body"/>
          </p:nvPr>
        </p:nvSpPr>
        <p:spPr>
          <a:xfrm>
            <a:off x="328025" y="1126875"/>
            <a:ext cx="7415100" cy="36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Use Case Diagram</a:t>
            </a:r>
            <a:endParaRPr sz="3000">
              <a:solidFill>
                <a:schemeClr val="lt1"/>
              </a:solidFill>
              <a:latin typeface="Nunito"/>
              <a:ea typeface="Nunito"/>
              <a:cs typeface="Nunito"/>
              <a:sym typeface="Nunito"/>
            </a:endParaRPr>
          </a:p>
        </p:txBody>
      </p:sp>
      <p:pic>
        <p:nvPicPr>
          <p:cNvPr id="160" name="Google Shape;160;p18"/>
          <p:cNvPicPr preferRelativeResize="0"/>
          <p:nvPr/>
        </p:nvPicPr>
        <p:blipFill>
          <a:blip r:embed="rId3">
            <a:alphaModFix/>
          </a:blip>
          <a:stretch>
            <a:fillRect/>
          </a:stretch>
        </p:blipFill>
        <p:spPr>
          <a:xfrm>
            <a:off x="3837900" y="371100"/>
            <a:ext cx="2828650" cy="4530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Component </a:t>
            </a:r>
            <a:r>
              <a:rPr lang="en" sz="3000">
                <a:solidFill>
                  <a:schemeClr val="lt1"/>
                </a:solidFill>
                <a:latin typeface="Nunito"/>
                <a:ea typeface="Nunito"/>
                <a:cs typeface="Nunito"/>
                <a:sym typeface="Nunito"/>
              </a:rPr>
              <a:t>Diagram</a:t>
            </a:r>
            <a:endParaRPr/>
          </a:p>
        </p:txBody>
      </p:sp>
      <p:pic>
        <p:nvPicPr>
          <p:cNvPr id="166" name="Google Shape;166;p19"/>
          <p:cNvPicPr preferRelativeResize="0"/>
          <p:nvPr/>
        </p:nvPicPr>
        <p:blipFill>
          <a:blip r:embed="rId3">
            <a:alphaModFix/>
          </a:blip>
          <a:stretch>
            <a:fillRect/>
          </a:stretch>
        </p:blipFill>
        <p:spPr>
          <a:xfrm>
            <a:off x="1942875" y="393700"/>
            <a:ext cx="6343650" cy="372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Deployment Diagram</a:t>
            </a:r>
            <a:endParaRPr/>
          </a:p>
        </p:txBody>
      </p:sp>
      <p:pic>
        <p:nvPicPr>
          <p:cNvPr id="172" name="Google Shape;172;p20"/>
          <p:cNvPicPr preferRelativeResize="0"/>
          <p:nvPr/>
        </p:nvPicPr>
        <p:blipFill>
          <a:blip r:embed="rId3">
            <a:alphaModFix/>
          </a:blip>
          <a:stretch>
            <a:fillRect/>
          </a:stretch>
        </p:blipFill>
        <p:spPr>
          <a:xfrm>
            <a:off x="1391700" y="1148700"/>
            <a:ext cx="6610350" cy="1990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Activity Diagram</a:t>
            </a:r>
            <a:endParaRPr/>
          </a:p>
        </p:txBody>
      </p:sp>
      <p:pic>
        <p:nvPicPr>
          <p:cNvPr id="178" name="Google Shape;178;p21"/>
          <p:cNvPicPr preferRelativeResize="0"/>
          <p:nvPr/>
        </p:nvPicPr>
        <p:blipFill>
          <a:blip r:embed="rId3">
            <a:alphaModFix/>
          </a:blip>
          <a:stretch>
            <a:fillRect/>
          </a:stretch>
        </p:blipFill>
        <p:spPr>
          <a:xfrm>
            <a:off x="1800575" y="189000"/>
            <a:ext cx="7032399" cy="413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